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s/slide1.xml" ContentType="application/vnd.openxmlformats-officedocument.presentationml.slide+xml"/>
  <Default Extension="png" ContentType="image/png"/>
  <Override PartName="/ppt/notesSlides/notesSlide1.xml" ContentType="application/vnd.openxmlformats-officedocument.presentationml.notesSlide+xml"/>
  <Override PartName="/ppt/slides/slide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.xml" ContentType="application/vnd.openxmlformats-officedocument.presentationml.slide+xml"/>
  <Override PartName="/ppt/notesSlides/notesSlide3.xml" ContentType="application/vnd.openxmlformats-officedocument.presentationml.notesSlide+xml"/>
  <Override PartName="/ppt/slides/slide4.xml" ContentType="application/vnd.openxmlformats-officedocument.presentationml.slide+xml"/>
  <Default Extension="jpg" ContentType="image/jpg"/>
  <Override PartName="/ppt/notesSlides/notesSlide4.xml" ContentType="application/vnd.openxmlformats-officedocument.presentationml.notesSlide+xml"/>
  <Override PartName="/ppt/slides/slide5.xml" ContentType="application/vnd.openxmlformats-officedocument.presentationml.slide+xml"/>
  <Override PartName="/ppt/notesSlides/notesSlide5.xml" ContentType="application/vnd.openxmlformats-officedocument.presentationml.notesSlide+xml"/>
  <Override PartName="/ppt/slides/slide6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7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8.xml" ContentType="application/vnd.openxmlformats-officedocument.presentationml.slide+xml"/>
  <Override PartName="/ppt/notesSlides/notesSlide8.xml" ContentType="application/vnd.openxmlformats-officedocument.presentationml.notesSlide+xml"/>
  <Override PartName="/ppt/slides/slide9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10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11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12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13.xml" ContentType="application/vnd.openxmlformats-officedocument.presentationml.slide+xml"/>
  <Override PartName="/ppt/notesSlides/notesSlide13.xml" ContentType="application/vnd.openxmlformats-officedocument.presentationml.notesSlide+xml"/>
  <Override PartName="/ppt/slides/slide14.xml" ContentType="application/vnd.openxmlformats-officedocument.presentationml.slide+xml"/>
  <Override PartName="/ppt/notesSlides/notesSlide14.xml" ContentType="application/vnd.openxmlformats-officedocument.presentationml.notesSlide+xml"/>
  <Override PartName="/ppt/slides/slide15.xml" ContentType="application/vnd.openxmlformats-officedocument.presentationml.slide+xml"/>
  <Override PartName="/ppt/notesSlides/notesSlide15.xml" ContentType="application/vnd.openxmlformats-officedocument.presentationml.notesSlide+xml"/>
  <Override PartName="/ppt/slides/slide16.xml" ContentType="application/vnd.openxmlformats-officedocument.presentationml.slide+xml"/>
  <Override PartName="/ppt/notesSlides/notesSlide16.xml" ContentType="application/vnd.openxmlformats-officedocument.presentationml.notesSlide+xml"/>
  <Override PartName="/ppt/slides/slide17.xml" ContentType="application/vnd.openxmlformats-officedocument.presentationml.slide+xml"/>
  <Override PartName="/ppt/notesSlides/notesSlide17.xml" ContentType="application/vnd.openxmlformats-officedocument.presentationml.notesSlide+xml"/>
  <Override PartName="/ppt/slides/slide18.xml" ContentType="application/vnd.openxmlformats-officedocument.presentationml.slide+xml"/>
  <Override PartName="/ppt/notesSlides/notesSlide18.xml" ContentType="application/vnd.openxmlformats-officedocument.presentationml.notesSlide+xml"/>
  <Override PartName="/ppt/slides/slide19.xml" ContentType="application/vnd.openxmlformats-officedocument.presentationml.slide+xml"/>
  <Override PartName="/ppt/notesSlides/notesSlide19.xml" ContentType="application/vnd.openxmlformats-officedocument.presentationml.notesSlide+xml"/>
  <Override PartName="/ppt/slides/slide20.xml" ContentType="application/vnd.openxmlformats-officedocument.presentationml.slide+xml"/>
  <Override PartName="/ppt/notesSlides/notesSlide20.xml" ContentType="application/vnd.openxmlformats-officedocument.presentationml.notesSlide+xml"/>
  <Override PartName="/ppt/slides/slide21.xml" ContentType="application/vnd.openxmlformats-officedocument.presentationml.slide+xml"/>
  <Override PartName="/ppt/notesSlides/notesSlide21.xml" ContentType="application/vnd.openxmlformats-officedocument.presentationml.notesSlide+xml"/>
  <Override PartName="/ppt/slides/slide22.xml" ContentType="application/vnd.openxmlformats-officedocument.presentationml.slide+xml"/>
  <Override PartName="/ppt/notesSlides/notesSlide22.xml" ContentType="application/vnd.openxmlformats-officedocument.presentationml.notesSlide+xml"/>
  <Override PartName="/ppt/slides/slide23.xml" ContentType="application/vnd.openxmlformats-officedocument.presentationml.slide+xml"/>
  <Override PartName="/ppt/notesSlides/notesSlide23.xml" ContentType="application/vnd.openxmlformats-officedocument.presentationml.notesSlide+xml"/>
  <Override PartName="/ppt/slides/slide24.xml" ContentType="application/vnd.openxmlformats-officedocument.presentationml.slide+xml"/>
  <Override PartName="/ppt/notesSlides/notesSlide24.xml" ContentType="application/vnd.openxmlformats-officedocument.presentationml.notesSlide+xml"/>
  <Override PartName="/ppt/slides/slide25.xml" ContentType="application/vnd.openxmlformats-officedocument.presentationml.slide+xml"/>
  <Override PartName="/ppt/notesSlides/notesSlide25.xml" ContentType="application/vnd.openxmlformats-officedocument.presentationml.notesSlide+xml"/>
  <Override PartName="/ppt/slides/slide26.xml" ContentType="application/vnd.openxmlformats-officedocument.presentationml.slide+xml"/>
  <Override PartName="/ppt/notesSlides/notesSlide26.xml" ContentType="application/vnd.openxmlformats-officedocument.presentationml.notesSlide+xml"/>
  <Override PartName="/ppt/slides/slide27.xml" ContentType="application/vnd.openxmlformats-officedocument.presentationml.slide+xml"/>
  <Override PartName="/ppt/notesSlides/notesSlide27.xml" ContentType="application/vnd.openxmlformats-officedocument.presentationml.notesSlide+xml"/>
  <Override PartName="/ppt/slides/slide28.xml" ContentType="application/vnd.openxmlformats-officedocument.presentationml.slide+xml"/>
  <Override PartName="/ppt/notesSlides/notesSlide28.xml" ContentType="application/vnd.openxmlformats-officedocument.presentationml.notesSlide+xml"/>
  <Override PartName="/ppt/slides/slide29.xml" ContentType="application/vnd.openxmlformats-officedocument.presentationml.slide+xml"/>
  <Override PartName="/ppt/notesSlides/notesSlide29.xml" ContentType="application/vnd.openxmlformats-officedocument.presentationml.notesSlide+xml"/>
  <Override PartName="/ppt/slides/slide30.xml" ContentType="application/vnd.openxmlformats-officedocument.presentationml.slide+xml"/>
  <Override PartName="/ppt/notesSlides/notesSlide30.xml" ContentType="application/vnd.openxmlformats-officedocument.presentationml.notesSlide+xml"/>
  <Override PartName="/ppt/slides/slide31.xml" ContentType="application/vnd.openxmlformats-officedocument.presentationml.slide+xml"/>
  <Override PartName="/ppt/notesSlides/notesSlide31.xml" ContentType="application/vnd.openxmlformats-officedocument.presentationml.notesSlide+xml"/>
  <Override PartName="/ppt/slides/slide32.xml" ContentType="application/vnd.openxmlformats-officedocument.presentationml.slide+xml"/>
  <Override PartName="/ppt/notesSlides/notesSlide32.xml" ContentType="application/vnd.openxmlformats-officedocument.presentationml.notesSlide+xml"/>
  <Override PartName="/ppt/slides/slide33.xml" ContentType="application/vnd.openxmlformats-officedocument.presentationml.slide+xml"/>
  <Override PartName="/ppt/notesSlides/notesSlide33.xml" ContentType="application/vnd.openxmlformats-officedocument.presentationml.notesSlide+xml"/>
  <Override PartName="/ppt/slides/slide34.xml" ContentType="application/vnd.openxmlformats-officedocument.presentationml.slide+xml"/>
  <Override PartName="/ppt/notesSlides/notesSlide34.xml" ContentType="application/vnd.openxmlformats-officedocument.presentationml.notesSlide+xml"/>
  <Override PartName="/ppt/slides/slide35.xml" ContentType="application/vnd.openxmlformats-officedocument.presentationml.slide+xml"/>
  <Override PartName="/ppt/notesSlides/notesSlide35.xml" ContentType="application/vnd.openxmlformats-officedocument.presentationml.notesSlide+xml"/>
  <Override PartName="/ppt/slides/slide36.xml" ContentType="application/vnd.openxmlformats-officedocument.presentationml.slide+xml"/>
  <Override PartName="/ppt/notesSlides/notesSlide36.xml" ContentType="application/vnd.openxmlformats-officedocument.presentationml.notesSlide+xml"/>
  <Override PartName="/ppt/slides/slide37.xml" ContentType="application/vnd.openxmlformats-officedocument.presentationml.slide+xml"/>
  <Override PartName="/ppt/notesSlides/notesSlide37.xml" ContentType="application/vnd.openxmlformats-officedocument.presentationml.notesSlide+xml"/>
  <Override PartName="/ppt/slides/slide38.xml" ContentType="application/vnd.openxmlformats-officedocument.presentationml.slide+xml"/>
  <Override PartName="/ppt/notesSlides/notesSlide38.xml" ContentType="application/vnd.openxmlformats-officedocument.presentationml.notesSlide+xml"/>
  <Override PartName="/ppt/slides/slide39.xml" ContentType="application/vnd.openxmlformats-officedocument.presentationml.slide+xml"/>
  <Override PartName="/ppt/notesSlides/notesSlide39.xml" ContentType="application/vnd.openxmlformats-officedocument.presentationml.notesSlide+xml"/>
  <Override PartName="/ppt/slides/slide40.xml" ContentType="application/vnd.openxmlformats-officedocument.presentationml.slide+xml"/>
  <Override PartName="/ppt/notesSlides/notesSlide40.xml" ContentType="application/vnd.openxmlformats-officedocument.presentationml.notesSlide+xml"/>
  <Override PartName="/ppt/slides/slide41.xml" ContentType="application/vnd.openxmlformats-officedocument.presentationml.slide+xml"/>
  <Override PartName="/ppt/notesSlides/notesSlide41.xml" ContentType="application/vnd.openxmlformats-officedocument.presentationml.notesSlide+xml"/>
  <Override PartName="/ppt/slides/slide42.xml" ContentType="application/vnd.openxmlformats-officedocument.presentationml.slide+xml"/>
  <Override PartName="/ppt/notesSlides/notesSlide42.xml" ContentType="application/vnd.openxmlformats-officedocument.presentationml.notesSlide+xml"/>
  <Override PartName="/ppt/slides/slide43.xml" ContentType="application/vnd.openxmlformats-officedocument.presentationml.slide+xml"/>
  <Override PartName="/ppt/notesSlides/notesSlide43.xml" ContentType="application/vnd.openxmlformats-officedocument.presentationml.notesSlide+xml"/>
  <Override PartName="/ppt/slides/slide44.xml" ContentType="application/vnd.openxmlformats-officedocument.presentationml.slide+xml"/>
  <Override PartName="/ppt/notesSlides/notesSlide44.xml" ContentType="application/vnd.openxmlformats-officedocument.presentationml.notesSlide+xml"/>
  <Override PartName="/ppt/slides/slide45.xml" ContentType="application/vnd.openxmlformats-officedocument.presentationml.slide+xml"/>
  <Override PartName="/ppt/notesSlides/notesSlide45.xml" ContentType="application/vnd.openxmlformats-officedocument.presentationml.notesSlide+xml"/>
  <Override PartName="/ppt/slides/slide46.xml" ContentType="application/vnd.openxmlformats-officedocument.presentationml.slide+xml"/>
  <Override PartName="/ppt/notesSlides/notesSlide46.xml" ContentType="application/vnd.openxmlformats-officedocument.presentationml.notesSlide+xml"/>
  <Override PartName="/ppt/slides/slide47.xml" ContentType="application/vnd.openxmlformats-officedocument.presentationml.slide+xml"/>
  <Override PartName="/ppt/notesSlides/notesSlide47.xml" ContentType="application/vnd.openxmlformats-officedocument.presentationml.notesSlide+xml"/>
  <Override PartName="/ppt/slides/slide48.xml" ContentType="application/vnd.openxmlformats-officedocument.presentationml.slide+xml"/>
  <Override PartName="/ppt/notesSlides/notesSlide48.xml" ContentType="application/vnd.openxmlformats-officedocument.presentationml.notesSlide+xml"/>
  <Override PartName="/ppt/slides/slide49.xml" ContentType="application/vnd.openxmlformats-officedocument.presentationml.slide+xml"/>
  <Override PartName="/ppt/notesSlides/notesSlide49.xml" ContentType="application/vnd.openxmlformats-officedocument.presentationml.notesSlide+xml"/>
  <Override PartName="/ppt/slides/slide50.xml" ContentType="application/vnd.openxmlformats-officedocument.presentationml.slide+xml"/>
  <Override PartName="/ppt/notesSlides/notesSlide50.xml" ContentType="application/vnd.openxmlformats-officedocument.presentationml.notesSlide+xml"/>
  <Override PartName="/ppt/slides/slide51.xml" ContentType="application/vnd.openxmlformats-officedocument.presentationml.slide+xml"/>
  <Override PartName="/ppt/notesSlides/notesSlide51.xml" ContentType="application/vnd.openxmlformats-officedocument.presentationml.notesSlide+xml"/>
  <Override PartName="/ppt/slides/slide52.xml" ContentType="application/vnd.openxmlformats-officedocument.presentationml.slide+xml"/>
  <Override PartName="/ppt/notesSlides/notesSlide52.xml" ContentType="application/vnd.openxmlformats-officedocument.presentationml.notesSlide+xml"/>
  <Override PartName="/ppt/slides/slide53.xml" ContentType="application/vnd.openxmlformats-officedocument.presentationml.slide+xml"/>
  <Override PartName="/ppt/notesSlides/notesSlide53.xml" ContentType="application/vnd.openxmlformats-officedocument.presentationml.notesSlide+xml"/>
  <Override PartName="/ppt/slides/slide54.xml" ContentType="application/vnd.openxmlformats-officedocument.presentationml.slide+xml"/>
  <Override PartName="/ppt/notesSlides/notesSlide54.xml" ContentType="application/vnd.openxmlformats-officedocument.presentationml.notesSlide+xml"/>
  <Override PartName="/ppt/slides/slide55.xml" ContentType="application/vnd.openxmlformats-officedocument.presentationml.slide+xml"/>
  <Override PartName="/ppt/notesSlides/notesSlide55.xml" ContentType="application/vnd.openxmlformats-officedocument.presentationml.notesSlide+xml"/>
  <Override PartName="/ppt/slides/slide56.xml" ContentType="application/vnd.openxmlformats-officedocument.presentationml.slide+xml"/>
  <Override PartName="/ppt/notesSlides/notesSlide56.xml" ContentType="application/vnd.openxmlformats-officedocument.presentationml.notesSlide+xml"/>
  <Override PartName="/ppt/slides/slide57.xml" ContentType="application/vnd.openxmlformats-officedocument.presentationml.slide+xml"/>
  <Override PartName="/ppt/notesSlides/notesSlide57.xml" ContentType="application/vnd.openxmlformats-officedocument.presentationml.notesSlide+xml"/>
  <Override PartName="/ppt/slides/slide58.xml" ContentType="application/vnd.openxmlformats-officedocument.presentationml.slide+xml"/>
  <Override PartName="/ppt/notesSlides/notesSlide58.xml" ContentType="application/vnd.openxmlformats-officedocument.presentationml.notesSlide+xml"/>
  <Override PartName="/ppt/slides/slide59.xml" ContentType="application/vnd.openxmlformats-officedocument.presentationml.slide+xml"/>
  <Override PartName="/ppt/notesSlides/notesSlide59.xml" ContentType="application/vnd.openxmlformats-officedocument.presentationml.notesSlide+xml"/>
  <Override PartName="/ppt/slides/slide60.xml" ContentType="application/vnd.openxmlformats-officedocument.presentationml.slide+xml"/>
  <Override PartName="/ppt/notesSlides/notesSlide60.xml" ContentType="application/vnd.openxmlformats-officedocument.presentationml.notesSlide+xml"/>
  <Override PartName="/ppt/slides/slide61.xml" ContentType="application/vnd.openxmlformats-officedocument.presentationml.slide+xml"/>
  <Override PartName="/ppt/notesSlides/notesSlide61.xml" ContentType="application/vnd.openxmlformats-officedocument.presentationml.notesSlide+xml"/>
  <Override PartName="/ppt/slides/slide62.xml" ContentType="application/vnd.openxmlformats-officedocument.presentationml.slide+xml"/>
  <Override PartName="/ppt/notesSlides/notesSlide62.xml" ContentType="application/vnd.openxmlformats-officedocument.presentationml.notesSlide+xml"/>
  <Override PartName="/ppt/slides/slide63.xml" ContentType="application/vnd.openxmlformats-officedocument.presentationml.slide+xml"/>
  <Override PartName="/ppt/notesSlides/notesSlide63.xml" ContentType="application/vnd.openxmlformats-officedocument.presentationml.notesSlide+xml"/>
  <Override PartName="/ppt/slides/slide64.xml" ContentType="application/vnd.openxmlformats-officedocument.presentationml.slide+xml"/>
  <Override PartName="/ppt/notesSlides/notesSlide64.xml" ContentType="application/vnd.openxmlformats-officedocument.presentationml.notesSlide+xml"/>
  <Override PartName="/ppt/slides/slide65.xml" ContentType="application/vnd.openxmlformats-officedocument.presentationml.slide+xml"/>
  <Override PartName="/ppt/notesSlides/notesSlide65.xml" ContentType="application/vnd.openxmlformats-officedocument.presentationml.notesSlide+xml"/>
  <Override PartName="/ppt/slides/slide66.xml" ContentType="application/vnd.openxmlformats-officedocument.presentationml.slide+xml"/>
  <Override PartName="/ppt/notesSlides/notesSlide66.xml" ContentType="application/vnd.openxmlformats-officedocument.presentationml.notesSlide+xml"/>
  <Override PartName="/ppt/slides/slide67.xml" ContentType="application/vnd.openxmlformats-officedocument.presentationml.slide+xml"/>
  <Override PartName="/ppt/notesSlides/notesSlide67.xml" ContentType="application/vnd.openxmlformats-officedocument.presentationml.notesSlide+xml"/>
  <Override PartName="/ppt/slides/slide68.xml" ContentType="application/vnd.openxmlformats-officedocument.presentationml.slide+xml"/>
  <Override PartName="/ppt/notesSlides/notesSlide68.xml" ContentType="application/vnd.openxmlformats-officedocument.presentationml.notesSlide+xml"/>
  <Override PartName="/ppt/slides/slide69.xml" ContentType="application/vnd.openxmlformats-officedocument.presentationml.slide+xml"/>
  <Override PartName="/ppt/notesSlides/notesSlide69.xml" ContentType="application/vnd.openxmlformats-officedocument.presentationml.notesSlide+xml"/>
  <Override PartName="/ppt/slides/slide70.xml" ContentType="application/vnd.openxmlformats-officedocument.presentationml.slide+xml"/>
  <Override PartName="/ppt/notesSlides/notesSlide70.xml" ContentType="application/vnd.openxmlformats-officedocument.presentationml.notesSlide+xml"/>
  <Override PartName="/ppt/slides/slide71.xml" ContentType="application/vnd.openxmlformats-officedocument.presentationml.slide+xml"/>
  <Override PartName="/ppt/notesSlides/notesSlide71.xml" ContentType="application/vnd.openxmlformats-officedocument.presentationml.notesSlide+xml"/>
  <Override PartName="/ppt/slides/slide72.xml" ContentType="application/vnd.openxmlformats-officedocument.presentationml.slide+xml"/>
  <Override PartName="/ppt/notesSlides/notesSlide72.xml" ContentType="application/vnd.openxmlformats-officedocument.presentationml.notesSlide+xml"/>
  <Override PartName="/ppt/slides/slide73.xml" ContentType="application/vnd.openxmlformats-officedocument.presentationml.slide+xml"/>
  <Override PartName="/ppt/notesSlides/notesSlide73.xml" ContentType="application/vnd.openxmlformats-officedocument.presentationml.notesSlide+xml"/>
  <Override PartName="/ppt/slides/slide74.xml" ContentType="application/vnd.openxmlformats-officedocument.presentationml.slide+xml"/>
  <Override PartName="/ppt/notesSlides/notesSlide74.xml" ContentType="application/vnd.openxmlformats-officedocument.presentationml.notesSlide+xml"/>
  <Override PartName="/ppt/slides/slide75.xml" ContentType="application/vnd.openxmlformats-officedocument.presentationml.slide+xml"/>
  <Override PartName="/ppt/notesSlides/notesSlide75.xml" ContentType="application/vnd.openxmlformats-officedocument.presentationml.notesSlide+xml"/>
  <Override PartName="/ppt/slides/slide76.xml" ContentType="application/vnd.openxmlformats-officedocument.presentationml.slide+xml"/>
  <Override PartName="/ppt/notesSlides/notesSlide76.xml" ContentType="application/vnd.openxmlformats-officedocument.presentationml.notesSlide+xml"/>
  <Override PartName="/ppt/slides/slide77.xml" ContentType="application/vnd.openxmlformats-officedocument.presentationml.slide+xml"/>
  <Override PartName="/ppt/notesSlides/notesSlide77.xml" ContentType="application/vnd.openxmlformats-officedocument.presentationml.notesSlide+xml"/>
  <Override PartName="/ppt/slides/slide78.xml" ContentType="application/vnd.openxmlformats-officedocument.presentationml.slide+xml"/>
  <Override PartName="/ppt/notesSlides/notesSlide78.xml" ContentType="application/vnd.openxmlformats-officedocument.presentationml.notesSlide+xml"/>
  <Override PartName="/ppt/slides/slide79.xml" ContentType="application/vnd.openxmlformats-officedocument.presentationml.slide+xml"/>
  <Override PartName="/ppt/notesSlides/notesSlide79.xml" ContentType="application/vnd.openxmlformats-officedocument.presentationml.notesSlide+xml"/>
  <Override PartName="/ppt/slides/slide80.xml" ContentType="application/vnd.openxmlformats-officedocument.presentationml.slide+xml"/>
  <Override PartName="/ppt/notesSlides/notesSlide80.xml" ContentType="application/vnd.openxmlformats-officedocument.presentationml.notesSlide+xml"/>
  <Override PartName="/ppt/slides/slide81.xml" ContentType="application/vnd.openxmlformats-officedocument.presentationml.slide+xml"/>
  <Override PartName="/ppt/notesSlides/notesSlide81.xml" ContentType="application/vnd.openxmlformats-officedocument.presentationml.notesSlide+xml"/>
  <Override PartName="/ppt/slides/slide82.xml" ContentType="application/vnd.openxmlformats-officedocument.presentationml.slide+xml"/>
  <Override PartName="/ppt/notesSlides/notesSlide82.xml" ContentType="application/vnd.openxmlformats-officedocument.presentationml.notesSlide+xml"/>
  <Override PartName="/ppt/slides/slide83.xml" ContentType="application/vnd.openxmlformats-officedocument.presentationml.slide+xml"/>
  <Override PartName="/ppt/notesSlides/notesSlide83.xml" ContentType="application/vnd.openxmlformats-officedocument.presentationml.notesSlide+xml"/>
  <Override PartName="/ppt/slides/slide84.xml" ContentType="application/vnd.openxmlformats-officedocument.presentationml.slide+xml"/>
  <Override PartName="/ppt/notesSlides/notesSlide84.xml" ContentType="application/vnd.openxmlformats-officedocument.presentationml.notesSlide+xml"/>
  <Override PartName="/ppt/slides/slide85.xml" ContentType="application/vnd.openxmlformats-officedocument.presentationml.slide+xml"/>
  <Override PartName="/ppt/notesSlides/notesSlide85.xml" ContentType="application/vnd.openxmlformats-officedocument.presentationml.notesSlide+xml"/>
  <Override PartName="/ppt/slides/slide86.xml" ContentType="application/vnd.openxmlformats-officedocument.presentationml.slide+xml"/>
  <Override PartName="/ppt/notesSlides/notesSlide86.xml" ContentType="application/vnd.openxmlformats-officedocument.presentationml.notesSlide+xml"/>
  <Override PartName="/ppt/slides/slide87.xml" ContentType="application/vnd.openxmlformats-officedocument.presentationml.slide+xml"/>
  <Override PartName="/ppt/notesSlides/notesSlide87.xml" ContentType="application/vnd.openxmlformats-officedocument.presentationml.notesSlide+xml"/>
  <Override PartName="/ppt/slides/slide88.xml" ContentType="application/vnd.openxmlformats-officedocument.presentationml.slide+xml"/>
  <Override PartName="/ppt/notesSlides/notesSlide88.xml" ContentType="application/vnd.openxmlformats-officedocument.presentationml.notesSlide+xml"/>
  <Override PartName="/ppt/slides/slide89.xml" ContentType="application/vnd.openxmlformats-officedocument.presentationml.slide+xml"/>
  <Override PartName="/ppt/notesSlides/notesSlide89.xml" ContentType="application/vnd.openxmlformats-officedocument.presentationml.notesSlide+xml"/>
  <Override PartName="/ppt/slides/slide90.xml" ContentType="application/vnd.openxmlformats-officedocument.presentationml.slide+xml"/>
  <Override PartName="/ppt/notesSlides/notesSlide90.xml" ContentType="application/vnd.openxmlformats-officedocument.presentationml.notesSlide+xml"/>
  <Override PartName="/ppt/slides/slide91.xml" ContentType="application/vnd.openxmlformats-officedocument.presentationml.slide+xml"/>
  <Override PartName="/ppt/notesSlides/notesSlide91.xml" ContentType="application/vnd.openxmlformats-officedocument.presentationml.notesSlide+xml"/>
  <Override PartName="/ppt/slides/slide92.xml" ContentType="application/vnd.openxmlformats-officedocument.presentationml.slide+xml"/>
  <Override PartName="/ppt/notesSlides/notesSlide92.xml" ContentType="application/vnd.openxmlformats-officedocument.presentationml.notesSlide+xml"/>
  <Override PartName="/ppt/slides/slide93.xml" ContentType="application/vnd.openxmlformats-officedocument.presentationml.slide+xml"/>
  <Override PartName="/ppt/notesSlides/notesSlide93.xml" ContentType="application/vnd.openxmlformats-officedocument.presentationml.notesSlide+xml"/>
  <Override PartName="/ppt/slides/slide94.xml" ContentType="application/vnd.openxmlformats-officedocument.presentationml.slide+xml"/>
  <Override PartName="/ppt/notesSlides/notesSlide94.xml" ContentType="application/vnd.openxmlformats-officedocument.presentationml.notesSlide+xml"/>
  <Override PartName="/ppt/slides/slide95.xml" ContentType="application/vnd.openxmlformats-officedocument.presentationml.slide+xml"/>
  <Override PartName="/ppt/notesSlides/notesSlide95.xml" ContentType="application/vnd.openxmlformats-officedocument.presentationml.notesSlide+xml"/>
  <Override PartName="/ppt/slides/slide96.xml" ContentType="application/vnd.openxmlformats-officedocument.presentationml.slide+xml"/>
  <Override PartName="/ppt/notesSlides/notesSlide96.xml" ContentType="application/vnd.openxmlformats-officedocument.presentationml.notesSlide+xml"/>
  <Override PartName="/ppt/slides/slide97.xml" ContentType="application/vnd.openxmlformats-officedocument.presentationml.slide+xml"/>
  <Override PartName="/ppt/notesSlides/notesSlide97.xml" ContentType="application/vnd.openxmlformats-officedocument.presentationml.notesSlide+xml"/>
  <Override PartName="/ppt/slides/slide98.xml" ContentType="application/vnd.openxmlformats-officedocument.presentationml.slide+xml"/>
  <Override PartName="/ppt/notesSlides/notesSlide98.xml" ContentType="application/vnd.openxmlformats-officedocument.presentationml.notesSlide+xml"/>
  <Override PartName="/ppt/slides/slide99.xml" ContentType="application/vnd.openxmlformats-officedocument.presentationml.slide+xml"/>
  <Override PartName="/ppt/notesSlides/notesSlide99.xml" ContentType="application/vnd.openxmlformats-officedocument.presentationml.notesSlide+xml"/>
  <Override PartName="/ppt/slides/slide100.xml" ContentType="application/vnd.openxmlformats-officedocument.presentationml.slide+xml"/>
  <Override PartName="/ppt/notesSlides/notesSlide100.xml" ContentType="application/vnd.openxmlformats-officedocument.presentationml.notesSlide+xml"/>
  <Override PartName="/ppt/slides/slide101.xml" ContentType="application/vnd.openxmlformats-officedocument.presentationml.slide+xml"/>
  <Override PartName="/ppt/notesSlides/notesSlide101.xml" ContentType="application/vnd.openxmlformats-officedocument.presentationml.notesSlide+xml"/>
  <Override PartName="/ppt/slides/slide102.xml" ContentType="application/vnd.openxmlformats-officedocument.presentationml.slide+xml"/>
  <Override PartName="/ppt/notesSlides/notesSlide102.xml" ContentType="application/vnd.openxmlformats-officedocument.presentationml.notesSlide+xml"/>
  <Override PartName="/ppt/slides/slide103.xml" ContentType="application/vnd.openxmlformats-officedocument.presentationml.slide+xml"/>
  <Override PartName="/ppt/notesSlides/notesSlide103.xml" ContentType="application/vnd.openxmlformats-officedocument.presentationml.notesSlide+xml"/>
  <Override PartName="/ppt/slides/slide104.xml" ContentType="application/vnd.openxmlformats-officedocument.presentationml.slide+xml"/>
  <Override PartName="/ppt/notesSlides/notesSlide104.xml" ContentType="application/vnd.openxmlformats-officedocument.presentationml.notesSlide+xml"/>
  <Override PartName="/ppt/slides/slide105.xml" ContentType="application/vnd.openxmlformats-officedocument.presentationml.slide+xml"/>
  <Override PartName="/ppt/notesSlides/notesSlide105.xml" ContentType="application/vnd.openxmlformats-officedocument.presentationml.notesSlide+xml"/>
  <Override PartName="/ppt/slides/slide106.xml" ContentType="application/vnd.openxmlformats-officedocument.presentationml.slide+xml"/>
  <Override PartName="/ppt/notesSlides/notesSlide106.xml" ContentType="application/vnd.openxmlformats-officedocument.presentationml.notesSlide+xml"/>
  <Override PartName="/ppt/slides/slide107.xml" ContentType="application/vnd.openxmlformats-officedocument.presentationml.slide+xml"/>
  <Override PartName="/ppt/notesSlides/notesSlide107.xml" ContentType="application/vnd.openxmlformats-officedocument.presentationml.notesSlide+xml"/>
  <Override PartName="/ppt/slides/slide108.xml" ContentType="application/vnd.openxmlformats-officedocument.presentationml.slide+xml"/>
  <Override PartName="/ppt/notesSlides/notesSlide108.xml" ContentType="application/vnd.openxmlformats-officedocument.presentationml.notesSlide+xml"/>
  <Override PartName="/ppt/slides/slide109.xml" ContentType="application/vnd.openxmlformats-officedocument.presentationml.slide+xml"/>
  <Override PartName="/ppt/notesSlides/notesSlide109.xml" ContentType="application/vnd.openxmlformats-officedocument.presentationml.notesSlide+xml"/>
  <Override PartName="/ppt/slides/slide110.xml" ContentType="application/vnd.openxmlformats-officedocument.presentationml.slide+xml"/>
  <Override PartName="/ppt/notesSlides/notesSlide110.xml" ContentType="application/vnd.openxmlformats-officedocument.presentationml.notesSlide+xml"/>
  <Override PartName="/ppt/slides/slide111.xml" ContentType="application/vnd.openxmlformats-officedocument.presentationml.slide+xml"/>
  <Override PartName="/ppt/notesSlides/notesSlide111.xml" ContentType="application/vnd.openxmlformats-officedocument.presentationml.notesSlide+xml"/>
  <Override PartName="/ppt/slides/slide112.xml" ContentType="application/vnd.openxmlformats-officedocument.presentationml.slide+xml"/>
  <Override PartName="/ppt/notesSlides/notesSlide112.xml" ContentType="application/vnd.openxmlformats-officedocument.presentationml.notesSlide+xml"/>
  <Override PartName="/ppt/slides/slide113.xml" ContentType="application/vnd.openxmlformats-officedocument.presentationml.slide+xml"/>
  <Override PartName="/ppt/notesSlides/notesSlide113.xml" ContentType="application/vnd.openxmlformats-officedocument.presentationml.notesSlide+xml"/>
  <Override PartName="/ppt/slides/slide114.xml" ContentType="application/vnd.openxmlformats-officedocument.presentationml.slide+xml"/>
  <Override PartName="/ppt/notesSlides/notesSlide114.xml" ContentType="application/vnd.openxmlformats-officedocument.presentationml.notesSlide+xml"/>
  <Override PartName="/ppt/slides/slide115.xml" ContentType="application/vnd.openxmlformats-officedocument.presentationml.slide+xml"/>
  <Override PartName="/ppt/notesSlides/notesSlide115.xml" ContentType="application/vnd.openxmlformats-officedocument.presentationml.notesSlide+xml"/>
  <Override PartName="/ppt/slides/slide116.xml" ContentType="application/vnd.openxmlformats-officedocument.presentationml.slide+xml"/>
  <Override PartName="/ppt/notesSlides/notesSlide116.xml" ContentType="application/vnd.openxmlformats-officedocument.presentationml.notesSlide+xml"/>
  <Override PartName="/ppt/slides/slide117.xml" ContentType="application/vnd.openxmlformats-officedocument.presentationml.slide+xml"/>
  <Override PartName="/ppt/notesSlides/notesSlide117.xml" ContentType="application/vnd.openxmlformats-officedocument.presentationml.notesSlide+xml"/>
  <Override PartName="/ppt/slides/slide118.xml" ContentType="application/vnd.openxmlformats-officedocument.presentationml.slide+xml"/>
  <Override PartName="/ppt/notesSlides/notesSlide118.xml" ContentType="application/vnd.openxmlformats-officedocument.presentationml.notesSlide+xml"/>
  <Override PartName="/ppt/slides/slide119.xml" ContentType="application/vnd.openxmlformats-officedocument.presentationml.slide+xml"/>
  <Override PartName="/ppt/notesSlides/notesSlide119.xml" ContentType="application/vnd.openxmlformats-officedocument.presentationml.notesSlide+xml"/>
  <Override PartName="/ppt/slides/slide120.xml" ContentType="application/vnd.openxmlformats-officedocument.presentationml.slide+xml"/>
  <Override PartName="/ppt/notesSlides/notesSlide120.xml" ContentType="application/vnd.openxmlformats-officedocument.presentationml.notesSlide+xml"/>
  <Override PartName="/ppt/slides/slide121.xml" ContentType="application/vnd.openxmlformats-officedocument.presentationml.slide+xml"/>
  <Override PartName="/ppt/notesSlides/notesSlide121.xml" ContentType="application/vnd.openxmlformats-officedocument.presentationml.notesSlide+xml"/>
  <Override PartName="/ppt/slides/slide122.xml" ContentType="application/vnd.openxmlformats-officedocument.presentationml.slide+xml"/>
  <Override PartName="/ppt/notesSlides/notesSlide122.xml" ContentType="application/vnd.openxmlformats-officedocument.presentationml.notesSlide+xml"/>
  <Override PartName="/ppt/slides/slide123.xml" ContentType="application/vnd.openxmlformats-officedocument.presentationml.slide+xml"/>
  <Override PartName="/ppt/notesSlides/notesSlide123.xml" ContentType="application/vnd.openxmlformats-officedocument.presentationml.notesSlide+xml"/>
  <Override PartName="/ppt/slides/slide124.xml" ContentType="application/vnd.openxmlformats-officedocument.presentationml.slide+xml"/>
  <Override PartName="/ppt/notesSlides/notesSlide124.xml" ContentType="application/vnd.openxmlformats-officedocument.presentationml.notesSlide+xml"/>
  <Override PartName="/ppt/slides/slide125.xml" ContentType="application/vnd.openxmlformats-officedocument.presentationml.slide+xml"/>
  <Override PartName="/ppt/notesSlides/notesSlide125.xml" ContentType="application/vnd.openxmlformats-officedocument.presentationml.notesSlide+xml"/>
  <Override PartName="/ppt/slides/slide126.xml" ContentType="application/vnd.openxmlformats-officedocument.presentationml.slide+xml"/>
  <Override PartName="/ppt/notesSlides/notesSlide126.xml" ContentType="application/vnd.openxmlformats-officedocument.presentationml.notesSlide+xml"/>
  <Override PartName="/ppt/slides/slide127.xml" ContentType="application/vnd.openxmlformats-officedocument.presentationml.slide+xml"/>
  <Override PartName="/ppt/notesSlides/notesSlide127.xml" ContentType="application/vnd.openxmlformats-officedocument.presentationml.notesSlide+xml"/>
  <Override PartName="/ppt/slides/slide128.xml" ContentType="application/vnd.openxmlformats-officedocument.presentationml.slide+xml"/>
  <Override PartName="/ppt/notesSlides/notesSlide128.xml" ContentType="application/vnd.openxmlformats-officedocument.presentationml.notesSlide+xml"/>
  <Override PartName="/ppt/slides/slide129.xml" ContentType="application/vnd.openxmlformats-officedocument.presentationml.slide+xml"/>
  <Override PartName="/ppt/notesSlides/notesSlide129.xml" ContentType="application/vnd.openxmlformats-officedocument.presentationml.notesSlide+xml"/>
  <Override PartName="/ppt/slides/slide130.xml" ContentType="application/vnd.openxmlformats-officedocument.presentationml.slide+xml"/>
  <Override PartName="/ppt/notesSlides/notesSlide130.xml" ContentType="application/vnd.openxmlformats-officedocument.presentationml.notesSlide+xml"/>
  <Override PartName="/ppt/slides/slide131.xml" ContentType="application/vnd.openxmlformats-officedocument.presentationml.slide+xml"/>
  <Override PartName="/ppt/notesSlides/notesSlide131.xml" ContentType="application/vnd.openxmlformats-officedocument.presentationml.notesSlide+xml"/>
  <Override PartName="/ppt/slides/slide132.xml" ContentType="application/vnd.openxmlformats-officedocument.presentationml.slide+xml"/>
  <Override PartName="/ppt/notesSlides/notesSlide132.xml" ContentType="application/vnd.openxmlformats-officedocument.presentationml.notesSlide+xml"/>
  <Override PartName="/ppt/slides/slide133.xml" ContentType="application/vnd.openxmlformats-officedocument.presentationml.slide+xml"/>
  <Override PartName="/ppt/notesSlides/notesSlide133.xml" ContentType="application/vnd.openxmlformats-officedocument.presentationml.notesSlide+xml"/>
  <Override PartName="/ppt/slides/slide134.xml" ContentType="application/vnd.openxmlformats-officedocument.presentationml.slide+xml"/>
  <Override PartName="/ppt/notesSlides/notesSlide134.xml" ContentType="application/vnd.openxmlformats-officedocument.presentationml.notesSlide+xml"/>
  <Override PartName="/ppt/slides/slide135.xml" ContentType="application/vnd.openxmlformats-officedocument.presentationml.slide+xml"/>
  <Override PartName="/ppt/notesSlides/notesSlide135.xml" ContentType="application/vnd.openxmlformats-officedocument.presentationml.notesSlide+xml"/>
  <Override PartName="/ppt/slides/slide136.xml" ContentType="application/vnd.openxmlformats-officedocument.presentationml.slide+xml"/>
  <Override PartName="/ppt/notesSlides/notesSlide136.xml" ContentType="application/vnd.openxmlformats-officedocument.presentationml.notesSlide+xml"/>
  <Override PartName="/ppt/slides/slide137.xml" ContentType="application/vnd.openxmlformats-officedocument.presentationml.slide+xml"/>
  <Override PartName="/ppt/notesSlides/notesSlide137.xml" ContentType="application/vnd.openxmlformats-officedocument.presentationml.notesSlide+xml"/>
  <Override PartName="/ppt/slides/slide138.xml" ContentType="application/vnd.openxmlformats-officedocument.presentationml.slide+xml"/>
  <Override PartName="/ppt/notesSlides/notesSlide138.xml" ContentType="application/vnd.openxmlformats-officedocument.presentationml.notesSlide+xml"/>
  <Override PartName="/ppt/slides/slide139.xml" ContentType="application/vnd.openxmlformats-officedocument.presentationml.slide+xml"/>
  <Override PartName="/ppt/notesSlides/notesSlide139.xml" ContentType="application/vnd.openxmlformats-officedocument.presentationml.notesSlide+xml"/>
  <Override PartName="/ppt/slides/slide140.xml" ContentType="application/vnd.openxmlformats-officedocument.presentationml.slide+xml"/>
  <Override PartName="/ppt/notesSlides/notesSlide140.xml" ContentType="application/vnd.openxmlformats-officedocument.presentationml.notesSlide+xml"/>
  <Override PartName="/ppt/slides/slide141.xml" ContentType="application/vnd.openxmlformats-officedocument.presentationml.slide+xml"/>
  <Override PartName="/ppt/notesSlides/notesSlide141.xml" ContentType="application/vnd.openxmlformats-officedocument.presentationml.notesSlide+xml"/>
  <Override PartName="/ppt/slides/slide142.xml" ContentType="application/vnd.openxmlformats-officedocument.presentationml.slide+xml"/>
  <Override PartName="/ppt/notesSlides/notesSlide142.xml" ContentType="application/vnd.openxmlformats-officedocument.presentationml.notesSlide+xml"/>
  <Override PartName="/ppt/slides/slide143.xml" ContentType="application/vnd.openxmlformats-officedocument.presentationml.slide+xml"/>
  <Override PartName="/ppt/notesSlides/notesSlide143.xml" ContentType="application/vnd.openxmlformats-officedocument.presentationml.notesSlide+xml"/>
  <Override PartName="/ppt/slides/slide144.xml" ContentType="application/vnd.openxmlformats-officedocument.presentationml.slide+xml"/>
  <Override PartName="/ppt/notesSlides/notesSlide144.xml" ContentType="application/vnd.openxmlformats-officedocument.presentationml.notesSlide+xml"/>
  <Override PartName="/ppt/slides/slide145.xml" ContentType="application/vnd.openxmlformats-officedocument.presentationml.slide+xml"/>
  <Override PartName="/ppt/notesSlides/notesSlide145.xml" ContentType="application/vnd.openxmlformats-officedocument.presentationml.notesSlide+xml"/>
  <Override PartName="/ppt/slides/slide146.xml" ContentType="application/vnd.openxmlformats-officedocument.presentationml.slide+xml"/>
  <Override PartName="/ppt/notesSlides/notesSlide146.xml" ContentType="application/vnd.openxmlformats-officedocument.presentationml.notesSlide+xml"/>
  <Override PartName="/ppt/slides/slide147.xml" ContentType="application/vnd.openxmlformats-officedocument.presentationml.slide+xml"/>
  <Override PartName="/ppt/notesSlides/notesSlide147.xml" ContentType="application/vnd.openxmlformats-officedocument.presentationml.notesSlide+xml"/>
  <Override PartName="/ppt/slides/slide148.xml" ContentType="application/vnd.openxmlformats-officedocument.presentationml.slide+xml"/>
  <Override PartName="/ppt/notesSlides/notesSlide148.xml" ContentType="application/vnd.openxmlformats-officedocument.presentationml.notesSlide+xml"/>
  <Override PartName="/ppt/slides/slide149.xml" ContentType="application/vnd.openxmlformats-officedocument.presentationml.slide+xml"/>
  <Override PartName="/ppt/notesSlides/notesSlide149.xml" ContentType="application/vnd.openxmlformats-officedocument.presentationml.notesSlide+xml"/>
  <Override PartName="/ppt/slides/slide150.xml" ContentType="application/vnd.openxmlformats-officedocument.presentationml.slide+xml"/>
  <Override PartName="/ppt/notesSlides/notesSlide150.xml" ContentType="application/vnd.openxmlformats-officedocument.presentationml.notesSlide+xml"/>
  <Override PartName="/ppt/slides/slide151.xml" ContentType="application/vnd.openxmlformats-officedocument.presentationml.slide+xml"/>
  <Override PartName="/ppt/notesSlides/notesSlide151.xml" ContentType="application/vnd.openxmlformats-officedocument.presentationml.notesSlide+xml"/>
  <Override PartName="/ppt/slides/slide152.xml" ContentType="application/vnd.openxmlformats-officedocument.presentationml.slide+xml"/>
  <Override PartName="/ppt/notesSlides/notesSlide152.xml" ContentType="application/vnd.openxmlformats-officedocument.presentationml.notesSlide+xml"/>
  <Override PartName="/ppt/slides/slide153.xml" ContentType="application/vnd.openxmlformats-officedocument.presentationml.slide+xml"/>
  <Override PartName="/ppt/notesSlides/notesSlide153.xml" ContentType="application/vnd.openxmlformats-officedocument.presentationml.notesSlide+xml"/>
  <Override PartName="/ppt/slides/slide154.xml" ContentType="application/vnd.openxmlformats-officedocument.presentationml.slide+xml"/>
  <Override PartName="/ppt/notesSlides/notesSlide154.xml" ContentType="application/vnd.openxmlformats-officedocument.presentationml.notesSlide+xml"/>
  <Override PartName="/ppt/slides/slide155.xml" ContentType="application/vnd.openxmlformats-officedocument.presentationml.slide+xml"/>
  <Override PartName="/ppt/notesSlides/notesSlide155.xml" ContentType="application/vnd.openxmlformats-officedocument.presentationml.notesSlide+xml"/>
  <Override PartName="/ppt/slides/slide156.xml" ContentType="application/vnd.openxmlformats-officedocument.presentationml.slide+xml"/>
  <Override PartName="/ppt/notesSlides/notesSlide156.xml" ContentType="application/vnd.openxmlformats-officedocument.presentationml.notesSlide+xml"/>
  <Override PartName="/ppt/slides/slide157.xml" ContentType="application/vnd.openxmlformats-officedocument.presentationml.slide+xml"/>
  <Override PartName="/ppt/notesSlides/notesSlide157.xml" ContentType="application/vnd.openxmlformats-officedocument.presentationml.notesSlide+xml"/>
  <Override PartName="/ppt/slides/slide158.xml" ContentType="application/vnd.openxmlformats-officedocument.presentationml.slide+xml"/>
  <Override PartName="/ppt/notesSlides/notesSlide158.xml" ContentType="application/vnd.openxmlformats-officedocument.presentationml.notesSlide+xml"/>
  <Override PartName="/ppt/slides/slide159.xml" ContentType="application/vnd.openxmlformats-officedocument.presentationml.slide+xml"/>
  <Override PartName="/ppt/notesSlides/notesSlide159.xml" ContentType="application/vnd.openxmlformats-officedocument.presentationml.notesSlide+xml"/>
  <Override PartName="/ppt/slides/slide160.xml" ContentType="application/vnd.openxmlformats-officedocument.presentationml.slide+xml"/>
  <Override PartName="/ppt/notesSlides/notesSlide160.xml" ContentType="application/vnd.openxmlformats-officedocument.presentationml.notesSlide+xml"/>
  <Override PartName="/ppt/slides/slide161.xml" ContentType="application/vnd.openxmlformats-officedocument.presentationml.slide+xml"/>
  <Override PartName="/ppt/notesSlides/notesSlide161.xml" ContentType="application/vnd.openxmlformats-officedocument.presentationml.notesSlide+xml"/>
  <Override PartName="/ppt/slides/slide162.xml" ContentType="application/vnd.openxmlformats-officedocument.presentationml.slide+xml"/>
  <Override PartName="/ppt/notesSlides/notesSlide162.xml" ContentType="application/vnd.openxmlformats-officedocument.presentationml.notesSlide+xml"/>
  <Override PartName="/ppt/slides/slide163.xml" ContentType="application/vnd.openxmlformats-officedocument.presentationml.slide+xml"/>
  <Override PartName="/ppt/notesSlides/notesSlide163.xml" ContentType="application/vnd.openxmlformats-officedocument.presentationml.notesSlide+xml"/>
  <Override PartName="/ppt/slides/slide164.xml" ContentType="application/vnd.openxmlformats-officedocument.presentationml.slide+xml"/>
  <Override PartName="/ppt/notesSlides/notesSlide164.xml" ContentType="application/vnd.openxmlformats-officedocument.presentationml.notesSlide+xml"/>
  <Override PartName="/ppt/slides/slide165.xml" ContentType="application/vnd.openxmlformats-officedocument.presentationml.slide+xml"/>
  <Override PartName="/ppt/notesSlides/notesSlide165.xml" ContentType="application/vnd.openxmlformats-officedocument.presentationml.notesSlide+xml"/>
  <Override PartName="/ppt/slides/slide166.xml" ContentType="application/vnd.openxmlformats-officedocument.presentationml.slide+xml"/>
  <Override PartName="/ppt/notesSlides/notesSlide166.xml" ContentType="application/vnd.openxmlformats-officedocument.presentationml.notesSlide+xml"/>
  <Override PartName="/ppt/slides/slide167.xml" ContentType="application/vnd.openxmlformats-officedocument.presentationml.slide+xml"/>
  <Override PartName="/ppt/notesSlides/notesSlide167.xml" ContentType="application/vnd.openxmlformats-officedocument.presentationml.notesSlide+xml"/>
  <Override PartName="/ppt/slides/slide168.xml" ContentType="application/vnd.openxmlformats-officedocument.presentationml.slide+xml"/>
  <Override PartName="/ppt/notesSlides/notesSlide168.xml" ContentType="application/vnd.openxmlformats-officedocument.presentationml.notesSlide+xml"/>
  <Override PartName="/ppt/slides/slide169.xml" ContentType="application/vnd.openxmlformats-officedocument.presentationml.slide+xml"/>
  <Override PartName="/ppt/notesSlides/notesSlide169.xml" ContentType="application/vnd.openxmlformats-officedocument.presentationml.notesSlide+xml"/>
  <Override PartName="/ppt/slides/slide170.xml" ContentType="application/vnd.openxmlformats-officedocument.presentationml.slide+xml"/>
  <Override PartName="/ppt/notesSlides/notesSlide170.xml" ContentType="application/vnd.openxmlformats-officedocument.presentationml.notesSlide+xml"/>
  <Override PartName="/ppt/slides/slide171.xml" ContentType="application/vnd.openxmlformats-officedocument.presentationml.slide+xml"/>
  <Override PartName="/ppt/notesSlides/notesSlide171.xml" ContentType="application/vnd.openxmlformats-officedocument.presentationml.notesSlide+xml"/>
  <Override PartName="/ppt/slides/slide172.xml" ContentType="application/vnd.openxmlformats-officedocument.presentationml.slide+xml"/>
  <Override PartName="/ppt/notesSlides/notesSlide172.xml" ContentType="application/vnd.openxmlformats-officedocument.presentationml.notesSlide+xml"/>
  <Override PartName="/ppt/slides/slide173.xml" ContentType="application/vnd.openxmlformats-officedocument.presentationml.slide+xml"/>
  <Override PartName="/ppt/notesSlides/notesSlide173.xml" ContentType="application/vnd.openxmlformats-officedocument.presentationml.notesSlide+xml"/>
  <Override PartName="/ppt/slides/slide174.xml" ContentType="application/vnd.openxmlformats-officedocument.presentationml.slide+xml"/>
  <Override PartName="/ppt/notesSlides/notesSlide174.xml" ContentType="application/vnd.openxmlformats-officedocument.presentationml.notesSlide+xml"/>
  <Override PartName="/ppt/slides/slide175.xml" ContentType="application/vnd.openxmlformats-officedocument.presentationml.slide+xml"/>
  <Override PartName="/ppt/notesSlides/notesSlide175.xml" ContentType="application/vnd.openxmlformats-officedocument.presentationml.notesSlide+xml"/>
  <Override PartName="/ppt/slides/slide176.xml" ContentType="application/vnd.openxmlformats-officedocument.presentationml.slide+xml"/>
  <Override PartName="/ppt/notesSlides/notesSlide176.xml" ContentType="application/vnd.openxmlformats-officedocument.presentationml.notesSlide+xml"/>
  <Override PartName="/ppt/slides/slide177.xml" ContentType="application/vnd.openxmlformats-officedocument.presentationml.slide+xml"/>
  <Override PartName="/ppt/notesSlides/notesSlide177.xml" ContentType="application/vnd.openxmlformats-officedocument.presentationml.notesSlide+xml"/>
  <Override PartName="/ppt/slides/slide178.xml" ContentType="application/vnd.openxmlformats-officedocument.presentationml.slide+xml"/>
  <Override PartName="/ppt/notesSlides/notesSlide178.xml" ContentType="application/vnd.openxmlformats-officedocument.presentationml.notesSlide+xml"/>
  <Override PartName="/ppt/slides/slide179.xml" ContentType="application/vnd.openxmlformats-officedocument.presentationml.slide+xml"/>
  <Override PartName="/ppt/notesSlides/notesSlide179.xml" ContentType="application/vnd.openxmlformats-officedocument.presentationml.notesSlide+xml"/>
  <Override PartName="/ppt/slides/slide180.xml" ContentType="application/vnd.openxmlformats-officedocument.presentationml.slide+xml"/>
  <Override PartName="/ppt/notesSlides/notesSlide180.xml" ContentType="application/vnd.openxmlformats-officedocument.presentationml.notesSlide+xml"/>
  <Override PartName="/ppt/slides/slide181.xml" ContentType="application/vnd.openxmlformats-officedocument.presentationml.slide+xml"/>
  <Override PartName="/ppt/notesSlides/notesSlide181.xml" ContentType="application/vnd.openxmlformats-officedocument.presentationml.notesSlide+xml"/>
  <Override PartName="/ppt/slides/slide182.xml" ContentType="application/vnd.openxmlformats-officedocument.presentationml.slide+xml"/>
  <Override PartName="/ppt/notesSlides/notesSlide182.xml" ContentType="application/vnd.openxmlformats-officedocument.presentationml.notesSlide+xml"/>
  <Override PartName="/ppt/slides/slide183.xml" ContentType="application/vnd.openxmlformats-officedocument.presentationml.slide+xml"/>
  <Override PartName="/ppt/notesSlides/notesSlide183.xml" ContentType="application/vnd.openxmlformats-officedocument.presentationml.notesSlide+xml"/>
  <Override PartName="/ppt/slides/slide184.xml" ContentType="application/vnd.openxmlformats-officedocument.presentationml.slide+xml"/>
  <Override PartName="/ppt/notesSlides/notesSlide184.xml" ContentType="application/vnd.openxmlformats-officedocument.presentationml.notesSlide+xml"/>
  <Override PartName="/ppt/slides/slide185.xml" ContentType="application/vnd.openxmlformats-officedocument.presentationml.slide+xml"/>
  <Override PartName="/ppt/notesSlides/notesSlide185.xml" ContentType="application/vnd.openxmlformats-officedocument.presentationml.notesSlide+xml"/>
  <Override PartName="/ppt/slides/slide186.xml" ContentType="application/vnd.openxmlformats-officedocument.presentationml.slide+xml"/>
  <Override PartName="/ppt/notesSlides/notesSlide186.xml" ContentType="application/vnd.openxmlformats-officedocument.presentationml.notesSlide+xml"/>
  <Override PartName="/ppt/slides/slide187.xml" ContentType="application/vnd.openxmlformats-officedocument.presentationml.slide+xml"/>
  <Override PartName="/ppt/notesSlides/notesSlide187.xml" ContentType="application/vnd.openxmlformats-officedocument.presentationml.notesSlide+xml"/>
  <Override PartName="/ppt/slides/slide188.xml" ContentType="application/vnd.openxmlformats-officedocument.presentationml.slide+xml"/>
  <Override PartName="/ppt/notesSlides/notesSlide188.xml" ContentType="application/vnd.openxmlformats-officedocument.presentationml.notesSlide+xml"/>
  <Override PartName="/ppt/slides/slide189.xml" ContentType="application/vnd.openxmlformats-officedocument.presentationml.slide+xml"/>
  <Override PartName="/ppt/notesSlides/notesSlide189.xml" ContentType="application/vnd.openxmlformats-officedocument.presentationml.notesSlide+xml"/>
  <Override PartName="/ppt/slides/slide190.xml" ContentType="application/vnd.openxmlformats-officedocument.presentationml.slide+xml"/>
  <Override PartName="/ppt/notesSlides/notesSlide190.xml" ContentType="application/vnd.openxmlformats-officedocument.presentationml.notesSlide+xml"/>
  <Override PartName="/ppt/slides/slide191.xml" ContentType="application/vnd.openxmlformats-officedocument.presentationml.slide+xml"/>
  <Override PartName="/ppt/notesSlides/notesSlide191.xml" ContentType="application/vnd.openxmlformats-officedocument.presentationml.notesSlide+xml"/>
  <Override PartName="/ppt/slides/slide192.xml" ContentType="application/vnd.openxmlformats-officedocument.presentationml.slide+xml"/>
  <Override PartName="/ppt/notesSlides/notesSlide192.xml" ContentType="application/vnd.openxmlformats-officedocument.presentationml.notesSlide+xml"/>
  <Override PartName="/ppt/slides/slide193.xml" ContentType="application/vnd.openxmlformats-officedocument.presentationml.slide+xml"/>
  <Override PartName="/ppt/notesSlides/notesSlide193.xml" ContentType="application/vnd.openxmlformats-officedocument.presentationml.notesSlide+xml"/>
  <Override PartName="/ppt/slides/slide194.xml" ContentType="application/vnd.openxmlformats-officedocument.presentationml.slide+xml"/>
  <Override PartName="/ppt/notesSlides/notesSlide194.xml" ContentType="application/vnd.openxmlformats-officedocument.presentationml.notesSlide+xml"/>
  <Override PartName="/ppt/slides/slide195.xml" ContentType="application/vnd.openxmlformats-officedocument.presentationml.slide+xml"/>
  <Override PartName="/ppt/notesSlides/notesSlide195.xml" ContentType="application/vnd.openxmlformats-officedocument.presentationml.notesSlide+xml"/>
  <Override PartName="/ppt/slides/slide196.xml" ContentType="application/vnd.openxmlformats-officedocument.presentationml.slide+xml"/>
  <Override PartName="/ppt/notesSlides/notesSlide196.xml" ContentType="application/vnd.openxmlformats-officedocument.presentationml.notesSlide+xml"/>
  <Override PartName="/ppt/slides/slide197.xml" ContentType="application/vnd.openxmlformats-officedocument.presentationml.slide+xml"/>
  <Override PartName="/ppt/notesSlides/notesSlide197.xml" ContentType="application/vnd.openxmlformats-officedocument.presentationml.notesSlide+xml"/>
  <Override PartName="/ppt/slides/slide198.xml" ContentType="application/vnd.openxmlformats-officedocument.presentationml.slide+xml"/>
  <Override PartName="/ppt/notesSlides/notesSlide198.xml" ContentType="application/vnd.openxmlformats-officedocument.presentationml.notesSlide+xml"/>
  <Override PartName="/ppt/slides/slide199.xml" ContentType="application/vnd.openxmlformats-officedocument.presentationml.slide+xml"/>
  <Override PartName="/ppt/notesSlides/notesSlide199.xml" ContentType="application/vnd.openxmlformats-officedocument.presentationml.notesSlide+xml"/>
  <Override PartName="/ppt/slides/slide200.xml" ContentType="application/vnd.openxmlformats-officedocument.presentationml.slide+xml"/>
  <Override PartName="/ppt/notesSlides/notesSlide200.xml" ContentType="application/vnd.openxmlformats-officedocument.presentationml.notesSlide+xml"/>
  <Override PartName="/ppt/slides/slide201.xml" ContentType="application/vnd.openxmlformats-officedocument.presentationml.slide+xml"/>
  <Override PartName="/ppt/notesSlides/notesSlide201.xml" ContentType="application/vnd.openxmlformats-officedocument.presentationml.notesSlide+xml"/>
  <Override PartName="/ppt/slides/slide202.xml" ContentType="application/vnd.openxmlformats-officedocument.presentationml.slide+xml"/>
  <Override PartName="/ppt/notesSlides/notesSlide202.xml" ContentType="application/vnd.openxmlformats-officedocument.presentationml.notesSlide+xml"/>
  <Override PartName="/ppt/slides/slide203.xml" ContentType="application/vnd.openxmlformats-officedocument.presentationml.slide+xml"/>
  <Override PartName="/ppt/notesSlides/notesSlide203.xml" ContentType="application/vnd.openxmlformats-officedocument.presentationml.notesSlide+xml"/>
  <Override PartName="/ppt/slides/slide204.xml" ContentType="application/vnd.openxmlformats-officedocument.presentationml.slide+xml"/>
  <Override PartName="/ppt/notesSlides/notesSlide204.xml" ContentType="application/vnd.openxmlformats-officedocument.presentationml.notesSlide+xml"/>
  <Override PartName="/ppt/slides/slide205.xml" ContentType="application/vnd.openxmlformats-officedocument.presentationml.slide+xml"/>
  <Override PartName="/ppt/notesSlides/notesSlide205.xml" ContentType="application/vnd.openxmlformats-officedocument.presentationml.notesSlide+xml"/>
  <Override PartName="/ppt/slides/slide206.xml" ContentType="application/vnd.openxmlformats-officedocument.presentationml.slide+xml"/>
  <Override PartName="/ppt/notesSlides/notesSlide206.xml" ContentType="application/vnd.openxmlformats-officedocument.presentationml.notesSlide+xml"/>
  <Override PartName="/ppt/slides/slide207.xml" ContentType="application/vnd.openxmlformats-officedocument.presentationml.slide+xml"/>
  <Override PartName="/ppt/notesSlides/notesSlide207.xml" ContentType="application/vnd.openxmlformats-officedocument.presentationml.notesSlide+xml"/>
  <Override PartName="/ppt/slides/slide208.xml" ContentType="application/vnd.openxmlformats-officedocument.presentationml.slide+xml"/>
  <Override PartName="/ppt/notesSlides/notesSlide208.xml" ContentType="application/vnd.openxmlformats-officedocument.presentationml.notesSlide+xml"/>
  <Override PartName="/ppt/slides/slide209.xml" ContentType="application/vnd.openxmlformats-officedocument.presentationml.slide+xml"/>
  <Override PartName="/ppt/notesSlides/notesSlide209.xml" ContentType="application/vnd.openxmlformats-officedocument.presentationml.notesSlide+xml"/>
  <Override PartName="/ppt/slides/slide210.xml" ContentType="application/vnd.openxmlformats-officedocument.presentationml.slide+xml"/>
  <Override PartName="/ppt/notesSlides/notesSlide210.xml" ContentType="application/vnd.openxmlformats-officedocument.presentationml.notesSlide+xml"/>
  <Override PartName="/ppt/slides/slide211.xml" ContentType="application/vnd.openxmlformats-officedocument.presentationml.slide+xml"/>
  <Override PartName="/ppt/notesSlides/notesSlide211.xml" ContentType="application/vnd.openxmlformats-officedocument.presentationml.notesSlide+xml"/>
  <Override PartName="/ppt/slides/slide212.xml" ContentType="application/vnd.openxmlformats-officedocument.presentationml.slide+xml"/>
  <Override PartName="/ppt/notesSlides/notesSlide212.xml" ContentType="application/vnd.openxmlformats-officedocument.presentationml.notesSlide+xml"/>
  <Override PartName="/ppt/slides/slide213.xml" ContentType="application/vnd.openxmlformats-officedocument.presentationml.slide+xml"/>
  <Override PartName="/ppt/notesSlides/notesSlide213.xml" ContentType="application/vnd.openxmlformats-officedocument.presentationml.notesSlide+xml"/>
  <Override PartName="/ppt/slides/slide214.xml" ContentType="application/vnd.openxmlformats-officedocument.presentationml.slide+xml"/>
  <Override PartName="/ppt/notesSlides/notesSlide214.xml" ContentType="application/vnd.openxmlformats-officedocument.presentationml.notesSlide+xml"/>
  <Override PartName="/ppt/slides/slide215.xml" ContentType="application/vnd.openxmlformats-officedocument.presentationml.slide+xml"/>
  <Override PartName="/ppt/notesSlides/notesSlide215.xml" ContentType="application/vnd.openxmlformats-officedocument.presentationml.notesSlide+xml"/>
  <Override PartName="/ppt/slides/slide216.xml" ContentType="application/vnd.openxmlformats-officedocument.presentationml.slide+xml"/>
  <Override PartName="/ppt/notesSlides/notesSlide216.xml" ContentType="application/vnd.openxmlformats-officedocument.presentationml.notesSlide+xml"/>
  <Override PartName="/ppt/slides/slide217.xml" ContentType="application/vnd.openxmlformats-officedocument.presentationml.slide+xml"/>
  <Override PartName="/ppt/notesSlides/notesSlide217.xml" ContentType="application/vnd.openxmlformats-officedocument.presentationml.notesSlide+xml"/>
  <Override PartName="/ppt/slides/slide218.xml" ContentType="application/vnd.openxmlformats-officedocument.presentationml.slide+xml"/>
  <Override PartName="/ppt/notesSlides/notesSlide218.xml" ContentType="application/vnd.openxmlformats-officedocument.presentationml.notesSlide+xml"/>
  <Override PartName="/ppt/slides/slide219.xml" ContentType="application/vnd.openxmlformats-officedocument.presentationml.slide+xml"/>
  <Override PartName="/ppt/notesSlides/notesSlide219.xml" ContentType="application/vnd.openxmlformats-officedocument.presentationml.notesSlide+xml"/>
  <Override PartName="/ppt/slides/slide220.xml" ContentType="application/vnd.openxmlformats-officedocument.presentationml.slide+xml"/>
  <Override PartName="/ppt/notesSlides/notesSlide220.xml" ContentType="application/vnd.openxmlformats-officedocument.presentationml.notesSlide+xml"/>
  <Override PartName="/ppt/slides/slide221.xml" ContentType="application/vnd.openxmlformats-officedocument.presentationml.slide+xml"/>
  <Override PartName="/ppt/notesSlides/notesSlide221.xml" ContentType="application/vnd.openxmlformats-officedocument.presentationml.notesSlide+xml"/>
  <Override PartName="/ppt/slides/slide222.xml" ContentType="application/vnd.openxmlformats-officedocument.presentationml.slide+xml"/>
  <Override PartName="/ppt/notesSlides/notesSlide222.xml" ContentType="application/vnd.openxmlformats-officedocument.presentationml.notesSlide+xml"/>
  <Override PartName="/ppt/slides/slide223.xml" ContentType="application/vnd.openxmlformats-officedocument.presentationml.slide+xml"/>
  <Override PartName="/ppt/notesSlides/notesSlide223.xml" ContentType="application/vnd.openxmlformats-officedocument.presentationml.notesSlide+xml"/>
  <Override PartName="/ppt/slides/slide224.xml" ContentType="application/vnd.openxmlformats-officedocument.presentationml.slide+xml"/>
  <Override PartName="/ppt/notesSlides/notesSlide224.xml" ContentType="application/vnd.openxmlformats-officedocument.presentationml.notesSlide+xml"/>
  <Override PartName="/ppt/slides/slide225.xml" ContentType="application/vnd.openxmlformats-officedocument.presentationml.slide+xml"/>
  <Override PartName="/ppt/notesSlides/notesSlide225.xml" ContentType="application/vnd.openxmlformats-officedocument.presentationml.notesSlide+xml"/>
  <Override PartName="/ppt/slides/slide226.xml" ContentType="application/vnd.openxmlformats-officedocument.presentationml.slide+xml"/>
  <Override PartName="/ppt/notesSlides/notesSlide226.xml" ContentType="application/vnd.openxmlformats-officedocument.presentationml.notesSlide+xml"/>
  <Override PartName="/ppt/slides/slide227.xml" ContentType="application/vnd.openxmlformats-officedocument.presentationml.slide+xml"/>
  <Override PartName="/ppt/notesSlides/notesSlide227.xml" ContentType="application/vnd.openxmlformats-officedocument.presentationml.notesSlide+xml"/>
  <Override PartName="/ppt/slides/slide228.xml" ContentType="application/vnd.openxmlformats-officedocument.presentationml.slide+xml"/>
  <Override PartName="/ppt/notesSlides/notesSlide228.xml" ContentType="application/vnd.openxmlformats-officedocument.presentationml.notesSlide+xml"/>
  <Override PartName="/ppt/slides/slide229.xml" ContentType="application/vnd.openxmlformats-officedocument.presentationml.slide+xml"/>
  <Override PartName="/ppt/notesSlides/notesSlide229.xml" ContentType="application/vnd.openxmlformats-officedocument.presentationml.notesSlide+xml"/>
  <Override PartName="/ppt/slides/slide230.xml" ContentType="application/vnd.openxmlformats-officedocument.presentationml.slide+xml"/>
  <Override PartName="/ppt/notesSlides/notesSlide230.xml" ContentType="application/vnd.openxmlformats-officedocument.presentationml.notesSlide+xml"/>
  <Override PartName="/ppt/slides/slide231.xml" ContentType="application/vnd.openxmlformats-officedocument.presentationml.slide+xml"/>
  <Override PartName="/ppt/notesSlides/notesSlide231.xml" ContentType="application/vnd.openxmlformats-officedocument.presentationml.notesSlide+xml"/>
  <Override PartName="/ppt/slides/slide232.xml" ContentType="application/vnd.openxmlformats-officedocument.presentationml.slide+xml"/>
  <Override PartName="/ppt/notesSlides/notesSlide232.xml" ContentType="application/vnd.openxmlformats-officedocument.presentationml.notesSlide+xml"/>
  <Override PartName="/ppt/slides/slide233.xml" ContentType="application/vnd.openxmlformats-officedocument.presentationml.slide+xml"/>
  <Override PartName="/ppt/notesSlides/notesSlide233.xml" ContentType="application/vnd.openxmlformats-officedocument.presentationml.notesSlide+xml"/>
  <Override PartName="/ppt/slides/slide234.xml" ContentType="application/vnd.openxmlformats-officedocument.presentationml.slide+xml"/>
  <Override PartName="/ppt/notesSlides/notesSlide234.xml" ContentType="application/vnd.openxmlformats-officedocument.presentationml.notesSlide+xml"/>
  <Override PartName="/ppt/slides/slide235.xml" ContentType="application/vnd.openxmlformats-officedocument.presentationml.slide+xml"/>
  <Override PartName="/ppt/notesSlides/notesSlide235.xml" ContentType="application/vnd.openxmlformats-officedocument.presentationml.notesSlide+xml"/>
  <Override PartName="/ppt/slides/slide236.xml" ContentType="application/vnd.openxmlformats-officedocument.presentationml.slide+xml"/>
  <Override PartName="/ppt/notesSlides/notesSlide236.xml" ContentType="application/vnd.openxmlformats-officedocument.presentationml.notesSlide+xml"/>
  <Override PartName="/ppt/slides/slide237.xml" ContentType="application/vnd.openxmlformats-officedocument.presentationml.slide+xml"/>
  <Override PartName="/ppt/notesSlides/notesSlide237.xml" ContentType="application/vnd.openxmlformats-officedocument.presentationml.notesSlide+xml"/>
  <Override PartName="/ppt/slides/slide238.xml" ContentType="application/vnd.openxmlformats-officedocument.presentationml.slide+xml"/>
  <Override PartName="/ppt/notesSlides/notesSlide238.xml" ContentType="application/vnd.openxmlformats-officedocument.presentationml.notesSlide+xml"/>
  <Override PartName="/ppt/slides/slide239.xml" ContentType="application/vnd.openxmlformats-officedocument.presentationml.slide+xml"/>
  <Override PartName="/ppt/notesSlides/notesSlide239.xml" ContentType="application/vnd.openxmlformats-officedocument.presentationml.notesSlide+xml"/>
  <Override PartName="/ppt/slides/slide240.xml" ContentType="application/vnd.openxmlformats-officedocument.presentationml.slide+xml"/>
  <Override PartName="/ppt/notesSlides/notesSlide240.xml" ContentType="application/vnd.openxmlformats-officedocument.presentationml.notesSlide+xml"/>
  <Override PartName="/ppt/slides/slide241.xml" ContentType="application/vnd.openxmlformats-officedocument.presentationml.slide+xml"/>
  <Override PartName="/ppt/notesSlides/notesSlide241.xml" ContentType="application/vnd.openxmlformats-officedocument.presentationml.notesSlide+xml"/>
  <Override PartName="/ppt/slides/slide242.xml" ContentType="application/vnd.openxmlformats-officedocument.presentationml.slide+xml"/>
  <Override PartName="/ppt/notesSlides/notesSlide242.xml" ContentType="application/vnd.openxmlformats-officedocument.presentationml.notesSlide+xml"/>
  <Override PartName="/ppt/slides/slide243.xml" ContentType="application/vnd.openxmlformats-officedocument.presentationml.slide+xml"/>
  <Override PartName="/ppt/notesSlides/notesSlide243.xml" ContentType="application/vnd.openxmlformats-officedocument.presentationml.notesSlide+xml"/>
  <Override PartName="/ppt/slides/slide244.xml" ContentType="application/vnd.openxmlformats-officedocument.presentationml.slide+xml"/>
  <Override PartName="/ppt/notesSlides/notesSlide244.xml" ContentType="application/vnd.openxmlformats-officedocument.presentationml.notesSlide+xml"/>
  <Override PartName="/ppt/slides/slide245.xml" ContentType="application/vnd.openxmlformats-officedocument.presentationml.slide+xml"/>
  <Override PartName="/ppt/notesSlides/notesSlide245.xml" ContentType="application/vnd.openxmlformats-officedocument.presentationml.notesSlide+xml"/>
  <Override PartName="/ppt/slides/slide246.xml" ContentType="application/vnd.openxmlformats-officedocument.presentationml.slide+xml"/>
  <Override PartName="/ppt/notesSlides/notesSlide246.xml" ContentType="application/vnd.openxmlformats-officedocument.presentationml.notesSlide+xml"/>
  <Override PartName="/ppt/slides/slide247.xml" ContentType="application/vnd.openxmlformats-officedocument.presentationml.slide+xml"/>
  <Override PartName="/ppt/notesSlides/notesSlide247.xml" ContentType="application/vnd.openxmlformats-officedocument.presentationml.notesSlide+xml"/>
  <Override PartName="/ppt/slides/slide248.xml" ContentType="application/vnd.openxmlformats-officedocument.presentationml.slide+xml"/>
  <Override PartName="/ppt/notesSlides/notesSlide248.xml" ContentType="application/vnd.openxmlformats-officedocument.presentationml.notesSlide+xml"/>
  <Override PartName="/ppt/slides/slide249.xml" ContentType="application/vnd.openxmlformats-officedocument.presentationml.slide+xml"/>
  <Override PartName="/ppt/notesSlides/notesSlide249.xml" ContentType="application/vnd.openxmlformats-officedocument.presentationml.notesSlide+xml"/>
  <Override PartName="/ppt/slides/slide250.xml" ContentType="application/vnd.openxmlformats-officedocument.presentationml.slide+xml"/>
  <Override PartName="/ppt/notesSlides/notesSlide250.xml" ContentType="application/vnd.openxmlformats-officedocument.presentationml.notesSlide+xml"/>
  <Override PartName="/ppt/slides/slide251.xml" ContentType="application/vnd.openxmlformats-officedocument.presentationml.slide+xml"/>
  <Override PartName="/ppt/notesSlides/notesSlide251.xml" ContentType="application/vnd.openxmlformats-officedocument.presentationml.notesSlide+xml"/>
  <Override PartName="/ppt/slides/slide252.xml" ContentType="application/vnd.openxmlformats-officedocument.presentationml.slide+xml"/>
  <Override PartName="/ppt/notesSlides/notesSlide252.xml" ContentType="application/vnd.openxmlformats-officedocument.presentationml.notesSlide+xml"/>
  <Override PartName="/ppt/slides/slide253.xml" ContentType="application/vnd.openxmlformats-officedocument.presentationml.slide+xml"/>
  <Override PartName="/ppt/notesSlides/notesSlide253.xml" ContentType="application/vnd.openxmlformats-officedocument.presentationml.notesSlide+xml"/>
  <Override PartName="/ppt/slides/slide254.xml" ContentType="application/vnd.openxmlformats-officedocument.presentationml.slide+xml"/>
  <Override PartName="/ppt/notesSlides/notesSlide254.xml" ContentType="application/vnd.openxmlformats-officedocument.presentationml.notesSlide+xml"/>
  <Override PartName="/ppt/slides/slide255.xml" ContentType="application/vnd.openxmlformats-officedocument.presentationml.slide+xml"/>
  <Override PartName="/ppt/notesSlides/notesSlide255.xml" ContentType="application/vnd.openxmlformats-officedocument.presentationml.notesSlide+xml"/>
  <Override PartName="/ppt/slides/slide256.xml" ContentType="application/vnd.openxmlformats-officedocument.presentationml.slide+xml"/>
  <Override PartName="/ppt/notesSlides/notesSlide256.xml" ContentType="application/vnd.openxmlformats-officedocument.presentationml.notesSlide+xml"/>
  <Override PartName="/ppt/slides/slide257.xml" ContentType="application/vnd.openxmlformats-officedocument.presentationml.slide+xml"/>
  <Override PartName="/ppt/notesSlides/notesSlide257.xml" ContentType="application/vnd.openxmlformats-officedocument.presentationml.notesSlide+xml"/>
  <Override PartName="/ppt/slides/slide258.xml" ContentType="application/vnd.openxmlformats-officedocument.presentationml.slide+xml"/>
  <Override PartName="/ppt/notesSlides/notesSlide258.xml" ContentType="application/vnd.openxmlformats-officedocument.presentationml.notesSlide+xml"/>
  <Override PartName="/ppt/slides/slide259.xml" ContentType="application/vnd.openxmlformats-officedocument.presentationml.slide+xml"/>
  <Override PartName="/ppt/notesSlides/notesSlide259.xml" ContentType="application/vnd.openxmlformats-officedocument.presentationml.notesSlide+xml"/>
  <Override PartName="/ppt/slides/slide260.xml" ContentType="application/vnd.openxmlformats-officedocument.presentationml.slide+xml"/>
  <Override PartName="/ppt/notesSlides/notesSlide260.xml" ContentType="application/vnd.openxmlformats-officedocument.presentationml.notesSlide+xml"/>
  <Override PartName="/ppt/slides/slide261.xml" ContentType="application/vnd.openxmlformats-officedocument.presentationml.slide+xml"/>
  <Override PartName="/ppt/notesSlides/notesSlide261.xml" ContentType="application/vnd.openxmlformats-officedocument.presentationml.notesSlide+xml"/>
  <Override PartName="/ppt/slides/slide262.xml" ContentType="application/vnd.openxmlformats-officedocument.presentationml.slide+xml"/>
  <Override PartName="/ppt/notesSlides/notesSlide262.xml" ContentType="application/vnd.openxmlformats-officedocument.presentationml.notesSlide+xml"/>
  <Override PartName="/ppt/slides/slide263.xml" ContentType="application/vnd.openxmlformats-officedocument.presentationml.slide+xml"/>
  <Override PartName="/ppt/notesSlides/notesSlide263.xml" ContentType="application/vnd.openxmlformats-officedocument.presentationml.notesSlide+xml"/>
  <Override PartName="/ppt/slides/slide264.xml" ContentType="application/vnd.openxmlformats-officedocument.presentationml.slide+xml"/>
  <Override PartName="/ppt/notesSlides/notesSlide264.xml" ContentType="application/vnd.openxmlformats-officedocument.presentationml.notesSlide+xml"/>
  <Override PartName="/ppt/slides/slide265.xml" ContentType="application/vnd.openxmlformats-officedocument.presentationml.slide+xml"/>
  <Override PartName="/ppt/notesSlides/notesSlide265.xml" ContentType="application/vnd.openxmlformats-officedocument.presentationml.notesSlide+xml"/>
  <Override PartName="/ppt/slides/slide266.xml" ContentType="application/vnd.openxmlformats-officedocument.presentationml.slide+xml"/>
  <Override PartName="/ppt/notesSlides/notesSlide266.xml" ContentType="application/vnd.openxmlformats-officedocument.presentationml.notesSlide+xml"/>
  <Override PartName="/ppt/slides/slide267.xml" ContentType="application/vnd.openxmlformats-officedocument.presentationml.slide+xml"/>
  <Override PartName="/ppt/notesSlides/notesSlide267.xml" ContentType="application/vnd.openxmlformats-officedocument.presentationml.notesSlide+xml"/>
  <Override PartName="/ppt/slides/slide268.xml" ContentType="application/vnd.openxmlformats-officedocument.presentationml.slide+xml"/>
  <Override PartName="/ppt/notesSlides/notesSlide268.xml" ContentType="application/vnd.openxmlformats-officedocument.presentationml.notesSlide+xml"/>
  <Override PartName="/ppt/slides/slide269.xml" ContentType="application/vnd.openxmlformats-officedocument.presentationml.slide+xml"/>
  <Override PartName="/ppt/notesSlides/notesSlide269.xml" ContentType="application/vnd.openxmlformats-officedocument.presentationml.notesSlide+xml"/>
  <Override PartName="/ppt/slides/slide270.xml" ContentType="application/vnd.openxmlformats-officedocument.presentationml.slide+xml"/>
  <Override PartName="/ppt/notesSlides/notesSlide270.xml" ContentType="application/vnd.openxmlformats-officedocument.presentationml.notesSlide+xml"/>
  <Override PartName="/ppt/slides/slide271.xml" ContentType="application/vnd.openxmlformats-officedocument.presentationml.slide+xml"/>
  <Override PartName="/ppt/notesSlides/notesSlide271.xml" ContentType="application/vnd.openxmlformats-officedocument.presentationml.notesSlide+xml"/>
  <Override PartName="/ppt/slides/slide272.xml" ContentType="application/vnd.openxmlformats-officedocument.presentationml.slide+xml"/>
  <Override PartName="/ppt/notesSlides/notesSlide272.xml" ContentType="application/vnd.openxmlformats-officedocument.presentationml.notesSlide+xml"/>
  <Override PartName="/ppt/slides/slide273.xml" ContentType="application/vnd.openxmlformats-officedocument.presentationml.slide+xml"/>
  <Override PartName="/ppt/notesSlides/notesSlide273.xml" ContentType="application/vnd.openxmlformats-officedocument.presentationml.notesSlide+xml"/>
  <Override PartName="/ppt/slides/slide274.xml" ContentType="application/vnd.openxmlformats-officedocument.presentationml.slide+xml"/>
  <Override PartName="/ppt/notesSlides/notesSlide274.xml" ContentType="application/vnd.openxmlformats-officedocument.presentationml.notesSlide+xml"/>
  <Override PartName="/ppt/slides/slide275.xml" ContentType="application/vnd.openxmlformats-officedocument.presentationml.slide+xml"/>
  <Override PartName="/ppt/notesSlides/notesSlide275.xml" ContentType="application/vnd.openxmlformats-officedocument.presentationml.notesSlide+xml"/>
  <Override PartName="/ppt/slides/slide276.xml" ContentType="application/vnd.openxmlformats-officedocument.presentationml.slide+xml"/>
  <Override PartName="/ppt/notesSlides/notesSlide276.xml" ContentType="application/vnd.openxmlformats-officedocument.presentationml.notesSlide+xml"/>
  <Override PartName="/ppt/slides/slide277.xml" ContentType="application/vnd.openxmlformats-officedocument.presentationml.slide+xml"/>
  <Override PartName="/ppt/notesSlides/notesSlide277.xml" ContentType="application/vnd.openxmlformats-officedocument.presentationml.notesSlide+xml"/>
  <Override PartName="/ppt/slides/slide278.xml" ContentType="application/vnd.openxmlformats-officedocument.presentationml.slide+xml"/>
  <Override PartName="/ppt/notesSlides/notesSlide278.xml" ContentType="application/vnd.openxmlformats-officedocument.presentationml.notesSlide+xml"/>
  <Override PartName="/ppt/slides/slide279.xml" ContentType="application/vnd.openxmlformats-officedocument.presentationml.slide+xml"/>
  <Override PartName="/ppt/notesSlides/notesSlide279.xml" ContentType="application/vnd.openxmlformats-officedocument.presentationml.notesSlide+xml"/>
  <Override PartName="/ppt/slides/slide280.xml" ContentType="application/vnd.openxmlformats-officedocument.presentationml.slide+xml"/>
  <Override PartName="/ppt/notesSlides/notesSlide280.xml" ContentType="application/vnd.openxmlformats-officedocument.presentationml.notesSlide+xml"/>
  <Override PartName="/ppt/slides/slide281.xml" ContentType="application/vnd.openxmlformats-officedocument.presentationml.slide+xml"/>
  <Override PartName="/ppt/notesSlides/notesSlide281.xml" ContentType="application/vnd.openxmlformats-officedocument.presentationml.notesSlide+xml"/>
  <Override PartName="/ppt/slides/slide282.xml" ContentType="application/vnd.openxmlformats-officedocument.presentationml.slide+xml"/>
  <Override PartName="/ppt/notesSlides/notesSlide282.xml" ContentType="application/vnd.openxmlformats-officedocument.presentationml.notesSlide+xml"/>
  <Override PartName="/ppt/slides/slide283.xml" ContentType="application/vnd.openxmlformats-officedocument.presentationml.slide+xml"/>
  <Override PartName="/ppt/notesSlides/notesSlide283.xml" ContentType="application/vnd.openxmlformats-officedocument.presentationml.notesSlide+xml"/>
  <Override PartName="/ppt/slides/slide284.xml" ContentType="application/vnd.openxmlformats-officedocument.presentationml.slide+xml"/>
  <Override PartName="/ppt/notesSlides/notesSlide284.xml" ContentType="application/vnd.openxmlformats-officedocument.presentationml.notesSlide+xml"/>
  <Override PartName="/ppt/slides/slide285.xml" ContentType="application/vnd.openxmlformats-officedocument.presentationml.slide+xml"/>
  <Override PartName="/ppt/notesSlides/notesSlide285.xml" ContentType="application/vnd.openxmlformats-officedocument.presentationml.notesSlide+xml"/>
  <Override PartName="/ppt/slides/slide286.xml" ContentType="application/vnd.openxmlformats-officedocument.presentationml.slide+xml"/>
  <Override PartName="/ppt/notesSlides/notesSlide286.xml" ContentType="application/vnd.openxmlformats-officedocument.presentationml.notesSlide+xml"/>
  <Override PartName="/ppt/slides/slide287.xml" ContentType="application/vnd.openxmlformats-officedocument.presentationml.slide+xml"/>
  <Override PartName="/ppt/notesSlides/notesSlide287.xml" ContentType="application/vnd.openxmlformats-officedocument.presentationml.notesSlide+xml"/>
  <Override PartName="/ppt/slides/slide288.xml" ContentType="application/vnd.openxmlformats-officedocument.presentationml.slide+xml"/>
  <Override PartName="/ppt/notesSlides/notesSlide288.xml" ContentType="application/vnd.openxmlformats-officedocument.presentationml.notesSlide+xml"/>
  <Override PartName="/ppt/slides/slide289.xml" ContentType="application/vnd.openxmlformats-officedocument.presentationml.slide+xml"/>
  <Override PartName="/ppt/notesSlides/notesSlide289.xml" ContentType="application/vnd.openxmlformats-officedocument.presentationml.notesSlide+xml"/>
  <Override PartName="/ppt/slides/slide290.xml" ContentType="application/vnd.openxmlformats-officedocument.presentationml.slide+xml"/>
  <Override PartName="/ppt/notesSlides/notesSlide290.xml" ContentType="application/vnd.openxmlformats-officedocument.presentationml.notesSlide+xml"/>
  <Override PartName="/ppt/slides/slide291.xml" ContentType="application/vnd.openxmlformats-officedocument.presentationml.slide+xml"/>
  <Override PartName="/ppt/notesSlides/notesSlide291.xml" ContentType="application/vnd.openxmlformats-officedocument.presentationml.notesSlide+xml"/>
  <Override PartName="/ppt/slides/slide292.xml" ContentType="application/vnd.openxmlformats-officedocument.presentationml.slide+xml"/>
  <Override PartName="/ppt/notesSlides/notesSlide292.xml" ContentType="application/vnd.openxmlformats-officedocument.presentationml.notesSlide+xml"/>
  <Override PartName="/ppt/slides/slide293.xml" ContentType="application/vnd.openxmlformats-officedocument.presentationml.slide+xml"/>
  <Override PartName="/ppt/notesSlides/notesSlide293.xml" ContentType="application/vnd.openxmlformats-officedocument.presentationml.notesSlide+xml"/>
  <Override PartName="/ppt/slides/slide294.xml" ContentType="application/vnd.openxmlformats-officedocument.presentationml.slide+xml"/>
  <Override PartName="/ppt/notesSlides/notesSlide294.xml" ContentType="application/vnd.openxmlformats-officedocument.presentationml.notesSlide+xml"/>
  <Override PartName="/ppt/slides/slide295.xml" ContentType="application/vnd.openxmlformats-officedocument.presentationml.slide+xml"/>
  <Override PartName="/ppt/notesSlides/notesSlide295.xml" ContentType="application/vnd.openxmlformats-officedocument.presentationml.notesSlide+xml"/>
  <Override PartName="/ppt/slides/slide296.xml" ContentType="application/vnd.openxmlformats-officedocument.presentationml.slide+xml"/>
  <Override PartName="/ppt/notesSlides/notesSlide296.xml" ContentType="application/vnd.openxmlformats-officedocument.presentationml.notesSlide+xml"/>
  <Override PartName="/ppt/slides/slide297.xml" ContentType="application/vnd.openxmlformats-officedocument.presentationml.slide+xml"/>
  <Override PartName="/ppt/notesSlides/notesSlide297.xml" ContentType="application/vnd.openxmlformats-officedocument.presentationml.notesSlide+xml"/>
  <Override PartName="/ppt/slides/slide298.xml" ContentType="application/vnd.openxmlformats-officedocument.presentationml.slide+xml"/>
  <Override PartName="/ppt/notesSlides/notesSlide298.xml" ContentType="application/vnd.openxmlformats-officedocument.presentationml.notesSlide+xml"/>
  <Override PartName="/ppt/slides/slide299.xml" ContentType="application/vnd.openxmlformats-officedocument.presentationml.slide+xml"/>
  <Override PartName="/ppt/notesSlides/notesSlide299.xml" ContentType="application/vnd.openxmlformats-officedocument.presentationml.notesSlide+xml"/>
  <Override PartName="/ppt/slides/slide300.xml" ContentType="application/vnd.openxmlformats-officedocument.presentationml.slide+xml"/>
  <Override PartName="/ppt/notesSlides/notesSlide300.xml" ContentType="application/vnd.openxmlformats-officedocument.presentationml.notesSlide+xml"/>
  <Override PartName="/ppt/slides/slide301.xml" ContentType="application/vnd.openxmlformats-officedocument.presentationml.slide+xml"/>
  <Override PartName="/ppt/notesSlides/notesSlide301.xml" ContentType="application/vnd.openxmlformats-officedocument.presentationml.notesSlide+xml"/>
  <Override PartName="/ppt/slides/slide302.xml" ContentType="application/vnd.openxmlformats-officedocument.presentationml.slide+xml"/>
  <Override PartName="/ppt/notesSlides/notesSlide302.xml" ContentType="application/vnd.openxmlformats-officedocument.presentationml.notesSlide+xml"/>
  <Override PartName="/ppt/slides/slide303.xml" ContentType="application/vnd.openxmlformats-officedocument.presentationml.slide+xml"/>
  <Override PartName="/ppt/notesSlides/notesSlide303.xml" ContentType="application/vnd.openxmlformats-officedocument.presentationml.notesSlide+xml"/>
  <Override PartName="/ppt/slides/slide304.xml" ContentType="application/vnd.openxmlformats-officedocument.presentationml.slide+xml"/>
  <Override PartName="/ppt/notesSlides/notesSlide304.xml" ContentType="application/vnd.openxmlformats-officedocument.presentationml.notesSlide+xml"/>
  <Override PartName="/ppt/slides/slide305.xml" ContentType="application/vnd.openxmlformats-officedocument.presentationml.slide+xml"/>
  <Override PartName="/ppt/notesSlides/notesSlide305.xml" ContentType="application/vnd.openxmlformats-officedocument.presentationml.notesSlide+xml"/>
  <Override PartName="/ppt/slides/slide306.xml" ContentType="application/vnd.openxmlformats-officedocument.presentationml.slide+xml"/>
  <Override PartName="/ppt/notesSlides/notesSlide306.xml" ContentType="application/vnd.openxmlformats-officedocument.presentationml.notesSlide+xml"/>
  <Override PartName="/ppt/slides/slide307.xml" ContentType="application/vnd.openxmlformats-officedocument.presentationml.slide+xml"/>
  <Override PartName="/ppt/notesSlides/notesSlide307.xml" ContentType="application/vnd.openxmlformats-officedocument.presentationml.notesSlide+xml"/>
  <Override PartName="/ppt/slides/slide308.xml" ContentType="application/vnd.openxmlformats-officedocument.presentationml.slide+xml"/>
  <Override PartName="/ppt/notesSlides/notesSlide308.xml" ContentType="application/vnd.openxmlformats-officedocument.presentationml.notesSlide+xml"/>
  <Override PartName="/ppt/slides/slide309.xml" ContentType="application/vnd.openxmlformats-officedocument.presentationml.slide+xml"/>
  <Override PartName="/ppt/notesSlides/notesSlide309.xml" ContentType="application/vnd.openxmlformats-officedocument.presentationml.notesSlide+xml"/>
  <Override PartName="/ppt/slides/slide310.xml" ContentType="application/vnd.openxmlformats-officedocument.presentationml.slide+xml"/>
  <Override PartName="/ppt/notesSlides/notesSlide310.xml" ContentType="application/vnd.openxmlformats-officedocument.presentationml.notesSlide+xml"/>
  <Override PartName="/ppt/slides/slide311.xml" ContentType="application/vnd.openxmlformats-officedocument.presentationml.slide+xml"/>
  <Override PartName="/ppt/notesSlides/notesSlide311.xml" ContentType="application/vnd.openxmlformats-officedocument.presentationml.notesSlide+xml"/>
  <Override PartName="/ppt/slides/slide312.xml" ContentType="application/vnd.openxmlformats-officedocument.presentationml.slide+xml"/>
  <Override PartName="/ppt/notesSlides/notesSlide312.xml" ContentType="application/vnd.openxmlformats-officedocument.presentationml.notesSlide+xml"/>
  <Override PartName="/ppt/slides/slide313.xml" ContentType="application/vnd.openxmlformats-officedocument.presentationml.slide+xml"/>
  <Override PartName="/ppt/notesSlides/notesSlide313.xml" ContentType="application/vnd.openxmlformats-officedocument.presentationml.notesSlide+xml"/>
  <Override PartName="/ppt/slides/slide314.xml" ContentType="application/vnd.openxmlformats-officedocument.presentationml.slide+xml"/>
  <Override PartName="/ppt/notesSlides/notesSlide314.xml" ContentType="application/vnd.openxmlformats-officedocument.presentationml.notesSlide+xml"/>
  <Override PartName="/ppt/slides/slide315.xml" ContentType="application/vnd.openxmlformats-officedocument.presentationml.slide+xml"/>
  <Override PartName="/ppt/notesSlides/notesSlide315.xml" ContentType="application/vnd.openxmlformats-officedocument.presentationml.notesSlide+xml"/>
  <Override PartName="/ppt/slides/slide316.xml" ContentType="application/vnd.openxmlformats-officedocument.presentationml.slide+xml"/>
  <Override PartName="/ppt/notesSlides/notesSlide316.xml" ContentType="application/vnd.openxmlformats-officedocument.presentationml.notesSlide+xml"/>
  <Override PartName="/ppt/slides/slide317.xml" ContentType="application/vnd.openxmlformats-officedocument.presentationml.slide+xml"/>
  <Override PartName="/ppt/notesSlides/notesSlide317.xml" ContentType="application/vnd.openxmlformats-officedocument.presentationml.notesSlide+xml"/>
  <Override PartName="/ppt/slides/slide318.xml" ContentType="application/vnd.openxmlformats-officedocument.presentationml.slide+xml"/>
  <Override PartName="/ppt/notesSlides/notesSlide318.xml" ContentType="application/vnd.openxmlformats-officedocument.presentationml.notesSlide+xml"/>
  <Override PartName="/ppt/slides/slide319.xml" ContentType="application/vnd.openxmlformats-officedocument.presentationml.slide+xml"/>
  <Override PartName="/ppt/notesSlides/notesSlide319.xml" ContentType="application/vnd.openxmlformats-officedocument.presentationml.notesSlide+xml"/>
  <Override PartName="/ppt/slides/slide320.xml" ContentType="application/vnd.openxmlformats-officedocument.presentationml.slide+xml"/>
  <Override PartName="/ppt/notesSlides/notesSlide320.xml" ContentType="application/vnd.openxmlformats-officedocument.presentationml.notesSlide+xml"/>
  <Override PartName="/ppt/slides/slide321.xml" ContentType="application/vnd.openxmlformats-officedocument.presentationml.slide+xml"/>
  <Override PartName="/ppt/notesSlides/notesSlide321.xml" ContentType="application/vnd.openxmlformats-officedocument.presentationml.notesSlide+xml"/>
  <Override PartName="/ppt/slides/slide322.xml" ContentType="application/vnd.openxmlformats-officedocument.presentationml.slide+xml"/>
  <Override PartName="/ppt/notesSlides/notesSlide322.xml" ContentType="application/vnd.openxmlformats-officedocument.presentationml.notesSlide+xml"/>
  <Override PartName="/ppt/slides/slide323.xml" ContentType="application/vnd.openxmlformats-officedocument.presentationml.slide+xml"/>
  <Override PartName="/ppt/notesSlides/notesSlide323.xml" ContentType="application/vnd.openxmlformats-officedocument.presentationml.notesSlide+xml"/>
  <Override PartName="/ppt/slides/slide324.xml" ContentType="application/vnd.openxmlformats-officedocument.presentationml.slide+xml"/>
  <Override PartName="/ppt/notesSlides/notesSlide324.xml" ContentType="application/vnd.openxmlformats-officedocument.presentationml.notesSlide+xml"/>
  <Override PartName="/ppt/slides/slide325.xml" ContentType="application/vnd.openxmlformats-officedocument.presentationml.slide+xml"/>
  <Override PartName="/ppt/notesSlides/notesSlide325.xml" ContentType="application/vnd.openxmlformats-officedocument.presentationml.notesSlide+xml"/>
  <Override PartName="/ppt/slides/slide326.xml" ContentType="application/vnd.openxmlformats-officedocument.presentationml.slide+xml"/>
  <Override PartName="/ppt/notesSlides/notesSlide326.xml" ContentType="application/vnd.openxmlformats-officedocument.presentationml.notesSlide+xml"/>
  <Override PartName="/ppt/slides/slide327.xml" ContentType="application/vnd.openxmlformats-officedocument.presentationml.slide+xml"/>
  <Override PartName="/ppt/notesSlides/notesSlide327.xml" ContentType="application/vnd.openxmlformats-officedocument.presentationml.notesSlide+xml"/>
  <Override PartName="/ppt/slides/slide328.xml" ContentType="application/vnd.openxmlformats-officedocument.presentationml.slide+xml"/>
  <Override PartName="/ppt/notesSlides/notesSlide328.xml" ContentType="application/vnd.openxmlformats-officedocument.presentationml.notesSlide+xml"/>
  <Override PartName="/ppt/slides/slide329.xml" ContentType="application/vnd.openxmlformats-officedocument.presentationml.slide+xml"/>
  <Override PartName="/ppt/notesSlides/notesSlide329.xml" ContentType="application/vnd.openxmlformats-officedocument.presentationml.notesSlide+xml"/>
  <Override PartName="/docProps/custom.xml" ContentType="application/vnd.openxmlformats-officedocument.custom-properties+xml"/>
</Types>
</file>

<file path=_rels/.rels><?xml version="1.0" encoding="UTF-8" standalone="yes"?>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  <p:sldId id="322" r:id="rId72"/>
    <p:sldId id="323" r:id="rId73"/>
    <p:sldId id="324" r:id="rId74"/>
    <p:sldId id="325" r:id="rId75"/>
    <p:sldId id="326" r:id="rId76"/>
    <p:sldId id="327" r:id="rId77"/>
    <p:sldId id="328" r:id="rId78"/>
    <p:sldId id="329" r:id="rId79"/>
    <p:sldId id="330" r:id="rId80"/>
    <p:sldId id="331" r:id="rId81"/>
    <p:sldId id="332" r:id="rId82"/>
    <p:sldId id="333" r:id="rId83"/>
    <p:sldId id="334" r:id="rId84"/>
    <p:sldId id="335" r:id="rId85"/>
    <p:sldId id="336" r:id="rId86"/>
    <p:sldId id="337" r:id="rId87"/>
    <p:sldId id="338" r:id="rId88"/>
    <p:sldId id="339" r:id="rId89"/>
    <p:sldId id="340" r:id="rId90"/>
    <p:sldId id="341" r:id="rId91"/>
    <p:sldId id="342" r:id="rId92"/>
    <p:sldId id="343" r:id="rId93"/>
    <p:sldId id="344" r:id="rId94"/>
    <p:sldId id="345" r:id="rId95"/>
    <p:sldId id="346" r:id="rId96"/>
    <p:sldId id="347" r:id="rId97"/>
    <p:sldId id="348" r:id="rId98"/>
    <p:sldId id="349" r:id="rId99"/>
    <p:sldId id="350" r:id="rId100"/>
    <p:sldId id="351" r:id="rId101"/>
    <p:sldId id="352" r:id="rId102"/>
    <p:sldId id="353" r:id="rId103"/>
    <p:sldId id="354" r:id="rId104"/>
    <p:sldId id="355" r:id="rId105"/>
    <p:sldId id="356" r:id="rId106"/>
    <p:sldId id="357" r:id="rId107"/>
    <p:sldId id="358" r:id="rId108"/>
    <p:sldId id="359" r:id="rId109"/>
    <p:sldId id="360" r:id="rId110"/>
    <p:sldId id="361" r:id="rId111"/>
    <p:sldId id="362" r:id="rId112"/>
    <p:sldId id="363" r:id="rId113"/>
    <p:sldId id="364" r:id="rId114"/>
    <p:sldId id="365" r:id="rId115"/>
    <p:sldId id="366" r:id="rId116"/>
    <p:sldId id="367" r:id="rId117"/>
    <p:sldId id="368" r:id="rId118"/>
    <p:sldId id="369" r:id="rId119"/>
    <p:sldId id="370" r:id="rId120"/>
    <p:sldId id="371" r:id="rId121"/>
    <p:sldId id="372" r:id="rId122"/>
    <p:sldId id="373" r:id="rId123"/>
    <p:sldId id="374" r:id="rId124"/>
    <p:sldId id="375" r:id="rId125"/>
    <p:sldId id="376" r:id="rId126"/>
    <p:sldId id="377" r:id="rId127"/>
    <p:sldId id="378" r:id="rId128"/>
    <p:sldId id="379" r:id="rId129"/>
    <p:sldId id="380" r:id="rId130"/>
    <p:sldId id="381" r:id="rId131"/>
    <p:sldId id="382" r:id="rId132"/>
    <p:sldId id="383" r:id="rId133"/>
    <p:sldId id="384" r:id="rId134"/>
    <p:sldId id="385" r:id="rId135"/>
    <p:sldId id="386" r:id="rId136"/>
    <p:sldId id="387" r:id="rId137"/>
    <p:sldId id="388" r:id="rId138"/>
    <p:sldId id="389" r:id="rId139"/>
    <p:sldId id="390" r:id="rId140"/>
    <p:sldId id="391" r:id="rId141"/>
    <p:sldId id="392" r:id="rId142"/>
    <p:sldId id="393" r:id="rId143"/>
    <p:sldId id="394" r:id="rId144"/>
    <p:sldId id="395" r:id="rId145"/>
    <p:sldId id="396" r:id="rId146"/>
    <p:sldId id="397" r:id="rId147"/>
    <p:sldId id="398" r:id="rId148"/>
    <p:sldId id="399" r:id="rId149"/>
    <p:sldId id="400" r:id="rId150"/>
    <p:sldId id="401" r:id="rId151"/>
    <p:sldId id="402" r:id="rId152"/>
    <p:sldId id="403" r:id="rId153"/>
    <p:sldId id="404" r:id="rId154"/>
    <p:sldId id="405" r:id="rId155"/>
    <p:sldId id="406" r:id="rId156"/>
    <p:sldId id="407" r:id="rId157"/>
    <p:sldId id="408" r:id="rId158"/>
    <p:sldId id="409" r:id="rId159"/>
    <p:sldId id="410" r:id="rId160"/>
    <p:sldId id="411" r:id="rId161"/>
    <p:sldId id="412" r:id="rId162"/>
    <p:sldId id="413" r:id="rId163"/>
    <p:sldId id="414" r:id="rId164"/>
    <p:sldId id="415" r:id="rId165"/>
    <p:sldId id="416" r:id="rId166"/>
    <p:sldId id="417" r:id="rId167"/>
    <p:sldId id="418" r:id="rId168"/>
    <p:sldId id="419" r:id="rId169"/>
    <p:sldId id="420" r:id="rId170"/>
    <p:sldId id="421" r:id="rId171"/>
    <p:sldId id="422" r:id="rId172"/>
    <p:sldId id="423" r:id="rId173"/>
    <p:sldId id="424" r:id="rId174"/>
    <p:sldId id="425" r:id="rId175"/>
    <p:sldId id="426" r:id="rId176"/>
    <p:sldId id="427" r:id="rId177"/>
    <p:sldId id="428" r:id="rId178"/>
    <p:sldId id="429" r:id="rId179"/>
    <p:sldId id="430" r:id="rId180"/>
    <p:sldId id="431" r:id="rId181"/>
    <p:sldId id="432" r:id="rId182"/>
    <p:sldId id="433" r:id="rId183"/>
    <p:sldId id="434" r:id="rId184"/>
    <p:sldId id="435" r:id="rId185"/>
    <p:sldId id="436" r:id="rId186"/>
    <p:sldId id="437" r:id="rId187"/>
    <p:sldId id="438" r:id="rId188"/>
    <p:sldId id="439" r:id="rId189"/>
    <p:sldId id="440" r:id="rId190"/>
    <p:sldId id="441" r:id="rId191"/>
    <p:sldId id="442" r:id="rId192"/>
    <p:sldId id="443" r:id="rId193"/>
    <p:sldId id="444" r:id="rId194"/>
    <p:sldId id="445" r:id="rId195"/>
    <p:sldId id="446" r:id="rId196"/>
    <p:sldId id="447" r:id="rId197"/>
    <p:sldId id="448" r:id="rId198"/>
    <p:sldId id="449" r:id="rId199"/>
    <p:sldId id="450" r:id="rId200"/>
    <p:sldId id="451" r:id="rId201"/>
    <p:sldId id="452" r:id="rId202"/>
    <p:sldId id="453" r:id="rId203"/>
    <p:sldId id="454" r:id="rId204"/>
    <p:sldId id="455" r:id="rId205"/>
    <p:sldId id="456" r:id="rId206"/>
    <p:sldId id="457" r:id="rId207"/>
    <p:sldId id="458" r:id="rId208"/>
    <p:sldId id="459" r:id="rId209"/>
    <p:sldId id="460" r:id="rId210"/>
    <p:sldId id="461" r:id="rId211"/>
    <p:sldId id="462" r:id="rId212"/>
    <p:sldId id="463" r:id="rId213"/>
    <p:sldId id="464" r:id="rId214"/>
    <p:sldId id="465" r:id="rId215"/>
    <p:sldId id="466" r:id="rId216"/>
    <p:sldId id="467" r:id="rId217"/>
    <p:sldId id="468" r:id="rId218"/>
    <p:sldId id="469" r:id="rId219"/>
    <p:sldId id="470" r:id="rId220"/>
    <p:sldId id="471" r:id="rId221"/>
    <p:sldId id="472" r:id="rId222"/>
    <p:sldId id="473" r:id="rId223"/>
    <p:sldId id="474" r:id="rId224"/>
    <p:sldId id="475" r:id="rId225"/>
    <p:sldId id="476" r:id="rId226"/>
    <p:sldId id="477" r:id="rId227"/>
    <p:sldId id="478" r:id="rId228"/>
    <p:sldId id="479" r:id="rId229"/>
    <p:sldId id="480" r:id="rId230"/>
    <p:sldId id="481" r:id="rId231"/>
    <p:sldId id="482" r:id="rId232"/>
    <p:sldId id="483" r:id="rId233"/>
    <p:sldId id="484" r:id="rId234"/>
    <p:sldId id="485" r:id="rId235"/>
    <p:sldId id="486" r:id="rId236"/>
    <p:sldId id="487" r:id="rId237"/>
    <p:sldId id="488" r:id="rId238"/>
    <p:sldId id="489" r:id="rId239"/>
    <p:sldId id="490" r:id="rId240"/>
    <p:sldId id="491" r:id="rId241"/>
    <p:sldId id="492" r:id="rId242"/>
    <p:sldId id="493" r:id="rId243"/>
    <p:sldId id="494" r:id="rId244"/>
    <p:sldId id="495" r:id="rId245"/>
    <p:sldId id="496" r:id="rId246"/>
    <p:sldId id="497" r:id="rId247"/>
    <p:sldId id="498" r:id="rId248"/>
    <p:sldId id="499" r:id="rId249"/>
    <p:sldId id="500" r:id="rId250"/>
    <p:sldId id="501" r:id="rId251"/>
    <p:sldId id="502" r:id="rId252"/>
    <p:sldId id="503" r:id="rId253"/>
    <p:sldId id="504" r:id="rId254"/>
    <p:sldId id="505" r:id="rId255"/>
    <p:sldId id="506" r:id="rId256"/>
    <p:sldId id="507" r:id="rId257"/>
    <p:sldId id="508" r:id="rId258"/>
    <p:sldId id="509" r:id="rId259"/>
    <p:sldId id="510" r:id="rId260"/>
    <p:sldId id="511" r:id="rId261"/>
    <p:sldId id="512" r:id="rId262"/>
    <p:sldId id="513" r:id="rId263"/>
    <p:sldId id="514" r:id="rId264"/>
    <p:sldId id="515" r:id="rId265"/>
    <p:sldId id="516" r:id="rId266"/>
    <p:sldId id="517" r:id="rId267"/>
    <p:sldId id="518" r:id="rId268"/>
    <p:sldId id="519" r:id="rId269"/>
    <p:sldId id="520" r:id="rId270"/>
    <p:sldId id="521" r:id="rId271"/>
    <p:sldId id="522" r:id="rId272"/>
    <p:sldId id="523" r:id="rId273"/>
    <p:sldId id="524" r:id="rId274"/>
    <p:sldId id="525" r:id="rId275"/>
    <p:sldId id="526" r:id="rId276"/>
    <p:sldId id="527" r:id="rId277"/>
    <p:sldId id="528" r:id="rId278"/>
    <p:sldId id="529" r:id="rId279"/>
    <p:sldId id="530" r:id="rId280"/>
    <p:sldId id="531" r:id="rId281"/>
    <p:sldId id="532" r:id="rId282"/>
    <p:sldId id="533" r:id="rId283"/>
    <p:sldId id="534" r:id="rId284"/>
    <p:sldId id="535" r:id="rId285"/>
    <p:sldId id="536" r:id="rId286"/>
    <p:sldId id="537" r:id="rId287"/>
    <p:sldId id="538" r:id="rId288"/>
    <p:sldId id="539" r:id="rId289"/>
    <p:sldId id="540" r:id="rId290"/>
    <p:sldId id="541" r:id="rId291"/>
    <p:sldId id="542" r:id="rId292"/>
    <p:sldId id="543" r:id="rId293"/>
    <p:sldId id="544" r:id="rId294"/>
    <p:sldId id="545" r:id="rId295"/>
    <p:sldId id="546" r:id="rId296"/>
    <p:sldId id="547" r:id="rId297"/>
    <p:sldId id="548" r:id="rId298"/>
    <p:sldId id="549" r:id="rId299"/>
    <p:sldId id="550" r:id="rId300"/>
    <p:sldId id="551" r:id="rId301"/>
    <p:sldId id="552" r:id="rId302"/>
    <p:sldId id="553" r:id="rId303"/>
    <p:sldId id="554" r:id="rId304"/>
    <p:sldId id="555" r:id="rId305"/>
    <p:sldId id="556" r:id="rId306"/>
    <p:sldId id="557" r:id="rId307"/>
    <p:sldId id="558" r:id="rId308"/>
    <p:sldId id="559" r:id="rId309"/>
    <p:sldId id="560" r:id="rId310"/>
    <p:sldId id="561" r:id="rId311"/>
    <p:sldId id="562" r:id="rId312"/>
    <p:sldId id="563" r:id="rId313"/>
    <p:sldId id="564" r:id="rId314"/>
    <p:sldId id="565" r:id="rId315"/>
    <p:sldId id="566" r:id="rId316"/>
    <p:sldId id="567" r:id="rId317"/>
    <p:sldId id="568" r:id="rId318"/>
    <p:sldId id="569" r:id="rId319"/>
    <p:sldId id="570" r:id="rId320"/>
    <p:sldId id="571" r:id="rId321"/>
    <p:sldId id="572" r:id="rId322"/>
    <p:sldId id="573" r:id="rId323"/>
    <p:sldId id="574" r:id="rId324"/>
    <p:sldId id="575" r:id="rId325"/>
    <p:sldId id="576" r:id="rId326"/>
    <p:sldId id="577" r:id="rId327"/>
    <p:sldId id="578" r:id="rId328"/>
    <p:sldId id="579" r:id="rId329"/>
    <p:sldId id="580" r:id="rId330"/>
    <p:sldId id="581" r:id="rId331"/>
    <p:sldId id="582" r:id="rId332"/>
    <p:sldId id="583" r:id="rId333"/>
    <p:sldId id="584" r:id="rId334"/>
  </p:sldIdLst>
  <p:sldSz cx="7772400" cy="10058400"/>
  <p:notesSz cx="7772400" cy="100584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Relationship Id="rId71" Type="http://schemas.openxmlformats.org/officeDocument/2006/relationships/slide" Target="slides/slide66.xml"/><Relationship Id="rId72" Type="http://schemas.openxmlformats.org/officeDocument/2006/relationships/slide" Target="slides/slide67.xml"/><Relationship Id="rId73" Type="http://schemas.openxmlformats.org/officeDocument/2006/relationships/slide" Target="slides/slide68.xml"/><Relationship Id="rId74" Type="http://schemas.openxmlformats.org/officeDocument/2006/relationships/slide" Target="slides/slide69.xml"/><Relationship Id="rId75" Type="http://schemas.openxmlformats.org/officeDocument/2006/relationships/slide" Target="slides/slide70.xml"/><Relationship Id="rId76" Type="http://schemas.openxmlformats.org/officeDocument/2006/relationships/slide" Target="slides/slide71.xml"/><Relationship Id="rId77" Type="http://schemas.openxmlformats.org/officeDocument/2006/relationships/slide" Target="slides/slide72.xml"/><Relationship Id="rId78" Type="http://schemas.openxmlformats.org/officeDocument/2006/relationships/slide" Target="slides/slide73.xml"/><Relationship Id="rId79" Type="http://schemas.openxmlformats.org/officeDocument/2006/relationships/slide" Target="slides/slide74.xml"/><Relationship Id="rId80" Type="http://schemas.openxmlformats.org/officeDocument/2006/relationships/slide" Target="slides/slide75.xml"/><Relationship Id="rId81" Type="http://schemas.openxmlformats.org/officeDocument/2006/relationships/slide" Target="slides/slide76.xml"/><Relationship Id="rId82" Type="http://schemas.openxmlformats.org/officeDocument/2006/relationships/slide" Target="slides/slide77.xml"/><Relationship Id="rId83" Type="http://schemas.openxmlformats.org/officeDocument/2006/relationships/slide" Target="slides/slide78.xml"/><Relationship Id="rId84" Type="http://schemas.openxmlformats.org/officeDocument/2006/relationships/slide" Target="slides/slide79.xml"/><Relationship Id="rId85" Type="http://schemas.openxmlformats.org/officeDocument/2006/relationships/slide" Target="slides/slide80.xml"/><Relationship Id="rId86" Type="http://schemas.openxmlformats.org/officeDocument/2006/relationships/slide" Target="slides/slide81.xml"/><Relationship Id="rId87" Type="http://schemas.openxmlformats.org/officeDocument/2006/relationships/slide" Target="slides/slide82.xml"/><Relationship Id="rId88" Type="http://schemas.openxmlformats.org/officeDocument/2006/relationships/slide" Target="slides/slide83.xml"/><Relationship Id="rId89" Type="http://schemas.openxmlformats.org/officeDocument/2006/relationships/slide" Target="slides/slide84.xml"/><Relationship Id="rId90" Type="http://schemas.openxmlformats.org/officeDocument/2006/relationships/slide" Target="slides/slide85.xml"/><Relationship Id="rId91" Type="http://schemas.openxmlformats.org/officeDocument/2006/relationships/slide" Target="slides/slide86.xml"/><Relationship Id="rId92" Type="http://schemas.openxmlformats.org/officeDocument/2006/relationships/slide" Target="slides/slide87.xml"/><Relationship Id="rId93" Type="http://schemas.openxmlformats.org/officeDocument/2006/relationships/slide" Target="slides/slide88.xml"/><Relationship Id="rId94" Type="http://schemas.openxmlformats.org/officeDocument/2006/relationships/slide" Target="slides/slide89.xml"/><Relationship Id="rId95" Type="http://schemas.openxmlformats.org/officeDocument/2006/relationships/slide" Target="slides/slide90.xml"/><Relationship Id="rId96" Type="http://schemas.openxmlformats.org/officeDocument/2006/relationships/slide" Target="slides/slide91.xml"/><Relationship Id="rId97" Type="http://schemas.openxmlformats.org/officeDocument/2006/relationships/slide" Target="slides/slide92.xml"/><Relationship Id="rId98" Type="http://schemas.openxmlformats.org/officeDocument/2006/relationships/slide" Target="slides/slide93.xml"/><Relationship Id="rId99" Type="http://schemas.openxmlformats.org/officeDocument/2006/relationships/slide" Target="slides/slide94.xml"/><Relationship Id="rId100" Type="http://schemas.openxmlformats.org/officeDocument/2006/relationships/slide" Target="slides/slide95.xml"/><Relationship Id="rId101" Type="http://schemas.openxmlformats.org/officeDocument/2006/relationships/slide" Target="slides/slide96.xml"/><Relationship Id="rId102" Type="http://schemas.openxmlformats.org/officeDocument/2006/relationships/slide" Target="slides/slide97.xml"/><Relationship Id="rId103" Type="http://schemas.openxmlformats.org/officeDocument/2006/relationships/slide" Target="slides/slide98.xml"/><Relationship Id="rId104" Type="http://schemas.openxmlformats.org/officeDocument/2006/relationships/slide" Target="slides/slide99.xml"/><Relationship Id="rId105" Type="http://schemas.openxmlformats.org/officeDocument/2006/relationships/slide" Target="slides/slide100.xml"/><Relationship Id="rId106" Type="http://schemas.openxmlformats.org/officeDocument/2006/relationships/slide" Target="slides/slide101.xml"/><Relationship Id="rId107" Type="http://schemas.openxmlformats.org/officeDocument/2006/relationships/slide" Target="slides/slide102.xml"/><Relationship Id="rId108" Type="http://schemas.openxmlformats.org/officeDocument/2006/relationships/slide" Target="slides/slide103.xml"/><Relationship Id="rId109" Type="http://schemas.openxmlformats.org/officeDocument/2006/relationships/slide" Target="slides/slide104.xml"/><Relationship Id="rId110" Type="http://schemas.openxmlformats.org/officeDocument/2006/relationships/slide" Target="slides/slide105.xml"/><Relationship Id="rId111" Type="http://schemas.openxmlformats.org/officeDocument/2006/relationships/slide" Target="slides/slide106.xml"/><Relationship Id="rId112" Type="http://schemas.openxmlformats.org/officeDocument/2006/relationships/slide" Target="slides/slide107.xml"/><Relationship Id="rId113" Type="http://schemas.openxmlformats.org/officeDocument/2006/relationships/slide" Target="slides/slide108.xml"/><Relationship Id="rId114" Type="http://schemas.openxmlformats.org/officeDocument/2006/relationships/slide" Target="slides/slide109.xml"/><Relationship Id="rId115" Type="http://schemas.openxmlformats.org/officeDocument/2006/relationships/slide" Target="slides/slide110.xml"/><Relationship Id="rId116" Type="http://schemas.openxmlformats.org/officeDocument/2006/relationships/slide" Target="slides/slide111.xml"/><Relationship Id="rId117" Type="http://schemas.openxmlformats.org/officeDocument/2006/relationships/slide" Target="slides/slide112.xml"/><Relationship Id="rId118" Type="http://schemas.openxmlformats.org/officeDocument/2006/relationships/slide" Target="slides/slide113.xml"/><Relationship Id="rId119" Type="http://schemas.openxmlformats.org/officeDocument/2006/relationships/slide" Target="slides/slide114.xml"/><Relationship Id="rId120" Type="http://schemas.openxmlformats.org/officeDocument/2006/relationships/slide" Target="slides/slide115.xml"/><Relationship Id="rId121" Type="http://schemas.openxmlformats.org/officeDocument/2006/relationships/slide" Target="slides/slide116.xml"/><Relationship Id="rId122" Type="http://schemas.openxmlformats.org/officeDocument/2006/relationships/slide" Target="slides/slide117.xml"/><Relationship Id="rId123" Type="http://schemas.openxmlformats.org/officeDocument/2006/relationships/slide" Target="slides/slide118.xml"/><Relationship Id="rId124" Type="http://schemas.openxmlformats.org/officeDocument/2006/relationships/slide" Target="slides/slide119.xml"/><Relationship Id="rId125" Type="http://schemas.openxmlformats.org/officeDocument/2006/relationships/slide" Target="slides/slide120.xml"/><Relationship Id="rId126" Type="http://schemas.openxmlformats.org/officeDocument/2006/relationships/slide" Target="slides/slide121.xml"/><Relationship Id="rId127" Type="http://schemas.openxmlformats.org/officeDocument/2006/relationships/slide" Target="slides/slide122.xml"/><Relationship Id="rId128" Type="http://schemas.openxmlformats.org/officeDocument/2006/relationships/slide" Target="slides/slide123.xml"/><Relationship Id="rId129" Type="http://schemas.openxmlformats.org/officeDocument/2006/relationships/slide" Target="slides/slide124.xml"/><Relationship Id="rId130" Type="http://schemas.openxmlformats.org/officeDocument/2006/relationships/slide" Target="slides/slide125.xml"/><Relationship Id="rId131" Type="http://schemas.openxmlformats.org/officeDocument/2006/relationships/slide" Target="slides/slide126.xml"/><Relationship Id="rId132" Type="http://schemas.openxmlformats.org/officeDocument/2006/relationships/slide" Target="slides/slide127.xml"/><Relationship Id="rId133" Type="http://schemas.openxmlformats.org/officeDocument/2006/relationships/slide" Target="slides/slide128.xml"/><Relationship Id="rId134" Type="http://schemas.openxmlformats.org/officeDocument/2006/relationships/slide" Target="slides/slide129.xml"/><Relationship Id="rId135" Type="http://schemas.openxmlformats.org/officeDocument/2006/relationships/slide" Target="slides/slide130.xml"/><Relationship Id="rId136" Type="http://schemas.openxmlformats.org/officeDocument/2006/relationships/slide" Target="slides/slide131.xml"/><Relationship Id="rId137" Type="http://schemas.openxmlformats.org/officeDocument/2006/relationships/slide" Target="slides/slide132.xml"/><Relationship Id="rId138" Type="http://schemas.openxmlformats.org/officeDocument/2006/relationships/slide" Target="slides/slide133.xml"/><Relationship Id="rId139" Type="http://schemas.openxmlformats.org/officeDocument/2006/relationships/slide" Target="slides/slide134.xml"/><Relationship Id="rId140" Type="http://schemas.openxmlformats.org/officeDocument/2006/relationships/slide" Target="slides/slide135.xml"/><Relationship Id="rId141" Type="http://schemas.openxmlformats.org/officeDocument/2006/relationships/slide" Target="slides/slide136.xml"/><Relationship Id="rId142" Type="http://schemas.openxmlformats.org/officeDocument/2006/relationships/slide" Target="slides/slide137.xml"/><Relationship Id="rId143" Type="http://schemas.openxmlformats.org/officeDocument/2006/relationships/slide" Target="slides/slide138.xml"/><Relationship Id="rId144" Type="http://schemas.openxmlformats.org/officeDocument/2006/relationships/slide" Target="slides/slide139.xml"/><Relationship Id="rId145" Type="http://schemas.openxmlformats.org/officeDocument/2006/relationships/slide" Target="slides/slide140.xml"/><Relationship Id="rId146" Type="http://schemas.openxmlformats.org/officeDocument/2006/relationships/slide" Target="slides/slide141.xml"/><Relationship Id="rId147" Type="http://schemas.openxmlformats.org/officeDocument/2006/relationships/slide" Target="slides/slide142.xml"/><Relationship Id="rId148" Type="http://schemas.openxmlformats.org/officeDocument/2006/relationships/slide" Target="slides/slide143.xml"/><Relationship Id="rId149" Type="http://schemas.openxmlformats.org/officeDocument/2006/relationships/slide" Target="slides/slide144.xml"/><Relationship Id="rId150" Type="http://schemas.openxmlformats.org/officeDocument/2006/relationships/slide" Target="slides/slide145.xml"/><Relationship Id="rId151" Type="http://schemas.openxmlformats.org/officeDocument/2006/relationships/slide" Target="slides/slide146.xml"/><Relationship Id="rId152" Type="http://schemas.openxmlformats.org/officeDocument/2006/relationships/slide" Target="slides/slide147.xml"/><Relationship Id="rId153" Type="http://schemas.openxmlformats.org/officeDocument/2006/relationships/slide" Target="slides/slide148.xml"/><Relationship Id="rId154" Type="http://schemas.openxmlformats.org/officeDocument/2006/relationships/slide" Target="slides/slide149.xml"/><Relationship Id="rId155" Type="http://schemas.openxmlformats.org/officeDocument/2006/relationships/slide" Target="slides/slide150.xml"/><Relationship Id="rId156" Type="http://schemas.openxmlformats.org/officeDocument/2006/relationships/slide" Target="slides/slide151.xml"/><Relationship Id="rId157" Type="http://schemas.openxmlformats.org/officeDocument/2006/relationships/slide" Target="slides/slide152.xml"/><Relationship Id="rId158" Type="http://schemas.openxmlformats.org/officeDocument/2006/relationships/slide" Target="slides/slide153.xml"/><Relationship Id="rId159" Type="http://schemas.openxmlformats.org/officeDocument/2006/relationships/slide" Target="slides/slide154.xml"/><Relationship Id="rId160" Type="http://schemas.openxmlformats.org/officeDocument/2006/relationships/slide" Target="slides/slide155.xml"/><Relationship Id="rId161" Type="http://schemas.openxmlformats.org/officeDocument/2006/relationships/slide" Target="slides/slide156.xml"/><Relationship Id="rId162" Type="http://schemas.openxmlformats.org/officeDocument/2006/relationships/slide" Target="slides/slide157.xml"/><Relationship Id="rId163" Type="http://schemas.openxmlformats.org/officeDocument/2006/relationships/slide" Target="slides/slide158.xml"/><Relationship Id="rId164" Type="http://schemas.openxmlformats.org/officeDocument/2006/relationships/slide" Target="slides/slide159.xml"/><Relationship Id="rId165" Type="http://schemas.openxmlformats.org/officeDocument/2006/relationships/slide" Target="slides/slide160.xml"/><Relationship Id="rId166" Type="http://schemas.openxmlformats.org/officeDocument/2006/relationships/slide" Target="slides/slide161.xml"/><Relationship Id="rId167" Type="http://schemas.openxmlformats.org/officeDocument/2006/relationships/slide" Target="slides/slide162.xml"/><Relationship Id="rId168" Type="http://schemas.openxmlformats.org/officeDocument/2006/relationships/slide" Target="slides/slide163.xml"/><Relationship Id="rId169" Type="http://schemas.openxmlformats.org/officeDocument/2006/relationships/slide" Target="slides/slide164.xml"/><Relationship Id="rId170" Type="http://schemas.openxmlformats.org/officeDocument/2006/relationships/slide" Target="slides/slide165.xml"/><Relationship Id="rId171" Type="http://schemas.openxmlformats.org/officeDocument/2006/relationships/slide" Target="slides/slide166.xml"/><Relationship Id="rId172" Type="http://schemas.openxmlformats.org/officeDocument/2006/relationships/slide" Target="slides/slide167.xml"/><Relationship Id="rId173" Type="http://schemas.openxmlformats.org/officeDocument/2006/relationships/slide" Target="slides/slide168.xml"/><Relationship Id="rId174" Type="http://schemas.openxmlformats.org/officeDocument/2006/relationships/slide" Target="slides/slide169.xml"/><Relationship Id="rId175" Type="http://schemas.openxmlformats.org/officeDocument/2006/relationships/slide" Target="slides/slide170.xml"/><Relationship Id="rId176" Type="http://schemas.openxmlformats.org/officeDocument/2006/relationships/slide" Target="slides/slide171.xml"/><Relationship Id="rId177" Type="http://schemas.openxmlformats.org/officeDocument/2006/relationships/slide" Target="slides/slide172.xml"/><Relationship Id="rId178" Type="http://schemas.openxmlformats.org/officeDocument/2006/relationships/slide" Target="slides/slide173.xml"/><Relationship Id="rId179" Type="http://schemas.openxmlformats.org/officeDocument/2006/relationships/slide" Target="slides/slide174.xml"/><Relationship Id="rId180" Type="http://schemas.openxmlformats.org/officeDocument/2006/relationships/slide" Target="slides/slide175.xml"/><Relationship Id="rId181" Type="http://schemas.openxmlformats.org/officeDocument/2006/relationships/slide" Target="slides/slide176.xml"/><Relationship Id="rId182" Type="http://schemas.openxmlformats.org/officeDocument/2006/relationships/slide" Target="slides/slide177.xml"/><Relationship Id="rId183" Type="http://schemas.openxmlformats.org/officeDocument/2006/relationships/slide" Target="slides/slide178.xml"/><Relationship Id="rId184" Type="http://schemas.openxmlformats.org/officeDocument/2006/relationships/slide" Target="slides/slide179.xml"/><Relationship Id="rId185" Type="http://schemas.openxmlformats.org/officeDocument/2006/relationships/slide" Target="slides/slide180.xml"/><Relationship Id="rId186" Type="http://schemas.openxmlformats.org/officeDocument/2006/relationships/slide" Target="slides/slide181.xml"/><Relationship Id="rId187" Type="http://schemas.openxmlformats.org/officeDocument/2006/relationships/slide" Target="slides/slide182.xml"/><Relationship Id="rId188" Type="http://schemas.openxmlformats.org/officeDocument/2006/relationships/slide" Target="slides/slide183.xml"/><Relationship Id="rId189" Type="http://schemas.openxmlformats.org/officeDocument/2006/relationships/slide" Target="slides/slide184.xml"/><Relationship Id="rId190" Type="http://schemas.openxmlformats.org/officeDocument/2006/relationships/slide" Target="slides/slide185.xml"/><Relationship Id="rId191" Type="http://schemas.openxmlformats.org/officeDocument/2006/relationships/slide" Target="slides/slide186.xml"/><Relationship Id="rId192" Type="http://schemas.openxmlformats.org/officeDocument/2006/relationships/slide" Target="slides/slide187.xml"/><Relationship Id="rId193" Type="http://schemas.openxmlformats.org/officeDocument/2006/relationships/slide" Target="slides/slide188.xml"/><Relationship Id="rId194" Type="http://schemas.openxmlformats.org/officeDocument/2006/relationships/slide" Target="slides/slide189.xml"/><Relationship Id="rId195" Type="http://schemas.openxmlformats.org/officeDocument/2006/relationships/slide" Target="slides/slide190.xml"/><Relationship Id="rId196" Type="http://schemas.openxmlformats.org/officeDocument/2006/relationships/slide" Target="slides/slide191.xml"/><Relationship Id="rId197" Type="http://schemas.openxmlformats.org/officeDocument/2006/relationships/slide" Target="slides/slide192.xml"/><Relationship Id="rId198" Type="http://schemas.openxmlformats.org/officeDocument/2006/relationships/slide" Target="slides/slide193.xml"/><Relationship Id="rId199" Type="http://schemas.openxmlformats.org/officeDocument/2006/relationships/slide" Target="slides/slide194.xml"/><Relationship Id="rId200" Type="http://schemas.openxmlformats.org/officeDocument/2006/relationships/slide" Target="slides/slide195.xml"/><Relationship Id="rId201" Type="http://schemas.openxmlformats.org/officeDocument/2006/relationships/slide" Target="slides/slide196.xml"/><Relationship Id="rId202" Type="http://schemas.openxmlformats.org/officeDocument/2006/relationships/slide" Target="slides/slide197.xml"/><Relationship Id="rId203" Type="http://schemas.openxmlformats.org/officeDocument/2006/relationships/slide" Target="slides/slide198.xml"/><Relationship Id="rId204" Type="http://schemas.openxmlformats.org/officeDocument/2006/relationships/slide" Target="slides/slide199.xml"/><Relationship Id="rId205" Type="http://schemas.openxmlformats.org/officeDocument/2006/relationships/slide" Target="slides/slide200.xml"/><Relationship Id="rId206" Type="http://schemas.openxmlformats.org/officeDocument/2006/relationships/slide" Target="slides/slide201.xml"/><Relationship Id="rId207" Type="http://schemas.openxmlformats.org/officeDocument/2006/relationships/slide" Target="slides/slide202.xml"/><Relationship Id="rId208" Type="http://schemas.openxmlformats.org/officeDocument/2006/relationships/slide" Target="slides/slide203.xml"/><Relationship Id="rId209" Type="http://schemas.openxmlformats.org/officeDocument/2006/relationships/slide" Target="slides/slide204.xml"/><Relationship Id="rId210" Type="http://schemas.openxmlformats.org/officeDocument/2006/relationships/slide" Target="slides/slide205.xml"/><Relationship Id="rId211" Type="http://schemas.openxmlformats.org/officeDocument/2006/relationships/slide" Target="slides/slide206.xml"/><Relationship Id="rId212" Type="http://schemas.openxmlformats.org/officeDocument/2006/relationships/slide" Target="slides/slide207.xml"/><Relationship Id="rId213" Type="http://schemas.openxmlformats.org/officeDocument/2006/relationships/slide" Target="slides/slide208.xml"/><Relationship Id="rId214" Type="http://schemas.openxmlformats.org/officeDocument/2006/relationships/slide" Target="slides/slide209.xml"/><Relationship Id="rId215" Type="http://schemas.openxmlformats.org/officeDocument/2006/relationships/slide" Target="slides/slide210.xml"/><Relationship Id="rId216" Type="http://schemas.openxmlformats.org/officeDocument/2006/relationships/slide" Target="slides/slide211.xml"/><Relationship Id="rId217" Type="http://schemas.openxmlformats.org/officeDocument/2006/relationships/slide" Target="slides/slide212.xml"/><Relationship Id="rId218" Type="http://schemas.openxmlformats.org/officeDocument/2006/relationships/slide" Target="slides/slide213.xml"/><Relationship Id="rId219" Type="http://schemas.openxmlformats.org/officeDocument/2006/relationships/slide" Target="slides/slide214.xml"/><Relationship Id="rId220" Type="http://schemas.openxmlformats.org/officeDocument/2006/relationships/slide" Target="slides/slide215.xml"/><Relationship Id="rId221" Type="http://schemas.openxmlformats.org/officeDocument/2006/relationships/slide" Target="slides/slide216.xml"/><Relationship Id="rId222" Type="http://schemas.openxmlformats.org/officeDocument/2006/relationships/slide" Target="slides/slide217.xml"/><Relationship Id="rId223" Type="http://schemas.openxmlformats.org/officeDocument/2006/relationships/slide" Target="slides/slide218.xml"/><Relationship Id="rId224" Type="http://schemas.openxmlformats.org/officeDocument/2006/relationships/slide" Target="slides/slide219.xml"/><Relationship Id="rId225" Type="http://schemas.openxmlformats.org/officeDocument/2006/relationships/slide" Target="slides/slide220.xml"/><Relationship Id="rId226" Type="http://schemas.openxmlformats.org/officeDocument/2006/relationships/slide" Target="slides/slide221.xml"/><Relationship Id="rId227" Type="http://schemas.openxmlformats.org/officeDocument/2006/relationships/slide" Target="slides/slide222.xml"/><Relationship Id="rId228" Type="http://schemas.openxmlformats.org/officeDocument/2006/relationships/slide" Target="slides/slide223.xml"/><Relationship Id="rId229" Type="http://schemas.openxmlformats.org/officeDocument/2006/relationships/slide" Target="slides/slide224.xml"/><Relationship Id="rId230" Type="http://schemas.openxmlformats.org/officeDocument/2006/relationships/slide" Target="slides/slide225.xml"/><Relationship Id="rId231" Type="http://schemas.openxmlformats.org/officeDocument/2006/relationships/slide" Target="slides/slide226.xml"/><Relationship Id="rId232" Type="http://schemas.openxmlformats.org/officeDocument/2006/relationships/slide" Target="slides/slide227.xml"/><Relationship Id="rId233" Type="http://schemas.openxmlformats.org/officeDocument/2006/relationships/slide" Target="slides/slide228.xml"/><Relationship Id="rId234" Type="http://schemas.openxmlformats.org/officeDocument/2006/relationships/slide" Target="slides/slide229.xml"/><Relationship Id="rId235" Type="http://schemas.openxmlformats.org/officeDocument/2006/relationships/slide" Target="slides/slide230.xml"/><Relationship Id="rId236" Type="http://schemas.openxmlformats.org/officeDocument/2006/relationships/slide" Target="slides/slide231.xml"/><Relationship Id="rId237" Type="http://schemas.openxmlformats.org/officeDocument/2006/relationships/slide" Target="slides/slide232.xml"/><Relationship Id="rId238" Type="http://schemas.openxmlformats.org/officeDocument/2006/relationships/slide" Target="slides/slide233.xml"/><Relationship Id="rId239" Type="http://schemas.openxmlformats.org/officeDocument/2006/relationships/slide" Target="slides/slide234.xml"/><Relationship Id="rId240" Type="http://schemas.openxmlformats.org/officeDocument/2006/relationships/slide" Target="slides/slide235.xml"/><Relationship Id="rId241" Type="http://schemas.openxmlformats.org/officeDocument/2006/relationships/slide" Target="slides/slide236.xml"/><Relationship Id="rId242" Type="http://schemas.openxmlformats.org/officeDocument/2006/relationships/slide" Target="slides/slide237.xml"/><Relationship Id="rId243" Type="http://schemas.openxmlformats.org/officeDocument/2006/relationships/slide" Target="slides/slide238.xml"/><Relationship Id="rId244" Type="http://schemas.openxmlformats.org/officeDocument/2006/relationships/slide" Target="slides/slide239.xml"/><Relationship Id="rId245" Type="http://schemas.openxmlformats.org/officeDocument/2006/relationships/slide" Target="slides/slide240.xml"/><Relationship Id="rId246" Type="http://schemas.openxmlformats.org/officeDocument/2006/relationships/slide" Target="slides/slide241.xml"/><Relationship Id="rId247" Type="http://schemas.openxmlformats.org/officeDocument/2006/relationships/slide" Target="slides/slide242.xml"/><Relationship Id="rId248" Type="http://schemas.openxmlformats.org/officeDocument/2006/relationships/slide" Target="slides/slide243.xml"/><Relationship Id="rId249" Type="http://schemas.openxmlformats.org/officeDocument/2006/relationships/slide" Target="slides/slide244.xml"/><Relationship Id="rId250" Type="http://schemas.openxmlformats.org/officeDocument/2006/relationships/slide" Target="slides/slide245.xml"/><Relationship Id="rId251" Type="http://schemas.openxmlformats.org/officeDocument/2006/relationships/slide" Target="slides/slide246.xml"/><Relationship Id="rId252" Type="http://schemas.openxmlformats.org/officeDocument/2006/relationships/slide" Target="slides/slide247.xml"/><Relationship Id="rId253" Type="http://schemas.openxmlformats.org/officeDocument/2006/relationships/slide" Target="slides/slide248.xml"/><Relationship Id="rId254" Type="http://schemas.openxmlformats.org/officeDocument/2006/relationships/slide" Target="slides/slide249.xml"/><Relationship Id="rId255" Type="http://schemas.openxmlformats.org/officeDocument/2006/relationships/slide" Target="slides/slide250.xml"/><Relationship Id="rId256" Type="http://schemas.openxmlformats.org/officeDocument/2006/relationships/slide" Target="slides/slide251.xml"/><Relationship Id="rId257" Type="http://schemas.openxmlformats.org/officeDocument/2006/relationships/slide" Target="slides/slide252.xml"/><Relationship Id="rId258" Type="http://schemas.openxmlformats.org/officeDocument/2006/relationships/slide" Target="slides/slide253.xml"/><Relationship Id="rId259" Type="http://schemas.openxmlformats.org/officeDocument/2006/relationships/slide" Target="slides/slide254.xml"/><Relationship Id="rId260" Type="http://schemas.openxmlformats.org/officeDocument/2006/relationships/slide" Target="slides/slide255.xml"/><Relationship Id="rId261" Type="http://schemas.openxmlformats.org/officeDocument/2006/relationships/slide" Target="slides/slide256.xml"/><Relationship Id="rId262" Type="http://schemas.openxmlformats.org/officeDocument/2006/relationships/slide" Target="slides/slide257.xml"/><Relationship Id="rId263" Type="http://schemas.openxmlformats.org/officeDocument/2006/relationships/slide" Target="slides/slide258.xml"/><Relationship Id="rId264" Type="http://schemas.openxmlformats.org/officeDocument/2006/relationships/slide" Target="slides/slide259.xml"/><Relationship Id="rId265" Type="http://schemas.openxmlformats.org/officeDocument/2006/relationships/slide" Target="slides/slide260.xml"/><Relationship Id="rId266" Type="http://schemas.openxmlformats.org/officeDocument/2006/relationships/slide" Target="slides/slide261.xml"/><Relationship Id="rId267" Type="http://schemas.openxmlformats.org/officeDocument/2006/relationships/slide" Target="slides/slide262.xml"/><Relationship Id="rId268" Type="http://schemas.openxmlformats.org/officeDocument/2006/relationships/slide" Target="slides/slide263.xml"/><Relationship Id="rId269" Type="http://schemas.openxmlformats.org/officeDocument/2006/relationships/slide" Target="slides/slide264.xml"/><Relationship Id="rId270" Type="http://schemas.openxmlformats.org/officeDocument/2006/relationships/slide" Target="slides/slide265.xml"/><Relationship Id="rId271" Type="http://schemas.openxmlformats.org/officeDocument/2006/relationships/slide" Target="slides/slide266.xml"/><Relationship Id="rId272" Type="http://schemas.openxmlformats.org/officeDocument/2006/relationships/slide" Target="slides/slide267.xml"/><Relationship Id="rId273" Type="http://schemas.openxmlformats.org/officeDocument/2006/relationships/slide" Target="slides/slide268.xml"/><Relationship Id="rId274" Type="http://schemas.openxmlformats.org/officeDocument/2006/relationships/slide" Target="slides/slide269.xml"/><Relationship Id="rId275" Type="http://schemas.openxmlformats.org/officeDocument/2006/relationships/slide" Target="slides/slide270.xml"/><Relationship Id="rId276" Type="http://schemas.openxmlformats.org/officeDocument/2006/relationships/slide" Target="slides/slide271.xml"/><Relationship Id="rId277" Type="http://schemas.openxmlformats.org/officeDocument/2006/relationships/slide" Target="slides/slide272.xml"/><Relationship Id="rId278" Type="http://schemas.openxmlformats.org/officeDocument/2006/relationships/slide" Target="slides/slide273.xml"/><Relationship Id="rId279" Type="http://schemas.openxmlformats.org/officeDocument/2006/relationships/slide" Target="slides/slide274.xml"/><Relationship Id="rId280" Type="http://schemas.openxmlformats.org/officeDocument/2006/relationships/slide" Target="slides/slide275.xml"/><Relationship Id="rId281" Type="http://schemas.openxmlformats.org/officeDocument/2006/relationships/slide" Target="slides/slide276.xml"/><Relationship Id="rId282" Type="http://schemas.openxmlformats.org/officeDocument/2006/relationships/slide" Target="slides/slide277.xml"/><Relationship Id="rId283" Type="http://schemas.openxmlformats.org/officeDocument/2006/relationships/slide" Target="slides/slide278.xml"/><Relationship Id="rId284" Type="http://schemas.openxmlformats.org/officeDocument/2006/relationships/slide" Target="slides/slide279.xml"/><Relationship Id="rId285" Type="http://schemas.openxmlformats.org/officeDocument/2006/relationships/slide" Target="slides/slide280.xml"/><Relationship Id="rId286" Type="http://schemas.openxmlformats.org/officeDocument/2006/relationships/slide" Target="slides/slide281.xml"/><Relationship Id="rId287" Type="http://schemas.openxmlformats.org/officeDocument/2006/relationships/slide" Target="slides/slide282.xml"/><Relationship Id="rId288" Type="http://schemas.openxmlformats.org/officeDocument/2006/relationships/slide" Target="slides/slide283.xml"/><Relationship Id="rId289" Type="http://schemas.openxmlformats.org/officeDocument/2006/relationships/slide" Target="slides/slide284.xml"/><Relationship Id="rId290" Type="http://schemas.openxmlformats.org/officeDocument/2006/relationships/slide" Target="slides/slide285.xml"/><Relationship Id="rId291" Type="http://schemas.openxmlformats.org/officeDocument/2006/relationships/slide" Target="slides/slide286.xml"/><Relationship Id="rId292" Type="http://schemas.openxmlformats.org/officeDocument/2006/relationships/slide" Target="slides/slide287.xml"/><Relationship Id="rId293" Type="http://schemas.openxmlformats.org/officeDocument/2006/relationships/slide" Target="slides/slide288.xml"/><Relationship Id="rId294" Type="http://schemas.openxmlformats.org/officeDocument/2006/relationships/slide" Target="slides/slide289.xml"/><Relationship Id="rId295" Type="http://schemas.openxmlformats.org/officeDocument/2006/relationships/slide" Target="slides/slide290.xml"/><Relationship Id="rId296" Type="http://schemas.openxmlformats.org/officeDocument/2006/relationships/slide" Target="slides/slide291.xml"/><Relationship Id="rId297" Type="http://schemas.openxmlformats.org/officeDocument/2006/relationships/slide" Target="slides/slide292.xml"/><Relationship Id="rId298" Type="http://schemas.openxmlformats.org/officeDocument/2006/relationships/slide" Target="slides/slide293.xml"/><Relationship Id="rId299" Type="http://schemas.openxmlformats.org/officeDocument/2006/relationships/slide" Target="slides/slide294.xml"/><Relationship Id="rId300" Type="http://schemas.openxmlformats.org/officeDocument/2006/relationships/slide" Target="slides/slide295.xml"/><Relationship Id="rId301" Type="http://schemas.openxmlformats.org/officeDocument/2006/relationships/slide" Target="slides/slide296.xml"/><Relationship Id="rId302" Type="http://schemas.openxmlformats.org/officeDocument/2006/relationships/slide" Target="slides/slide297.xml"/><Relationship Id="rId303" Type="http://schemas.openxmlformats.org/officeDocument/2006/relationships/slide" Target="slides/slide298.xml"/><Relationship Id="rId304" Type="http://schemas.openxmlformats.org/officeDocument/2006/relationships/slide" Target="slides/slide299.xml"/><Relationship Id="rId305" Type="http://schemas.openxmlformats.org/officeDocument/2006/relationships/slide" Target="slides/slide300.xml"/><Relationship Id="rId306" Type="http://schemas.openxmlformats.org/officeDocument/2006/relationships/slide" Target="slides/slide301.xml"/><Relationship Id="rId307" Type="http://schemas.openxmlformats.org/officeDocument/2006/relationships/slide" Target="slides/slide302.xml"/><Relationship Id="rId308" Type="http://schemas.openxmlformats.org/officeDocument/2006/relationships/slide" Target="slides/slide303.xml"/><Relationship Id="rId309" Type="http://schemas.openxmlformats.org/officeDocument/2006/relationships/slide" Target="slides/slide304.xml"/><Relationship Id="rId310" Type="http://schemas.openxmlformats.org/officeDocument/2006/relationships/slide" Target="slides/slide305.xml"/><Relationship Id="rId311" Type="http://schemas.openxmlformats.org/officeDocument/2006/relationships/slide" Target="slides/slide306.xml"/><Relationship Id="rId312" Type="http://schemas.openxmlformats.org/officeDocument/2006/relationships/slide" Target="slides/slide307.xml"/><Relationship Id="rId313" Type="http://schemas.openxmlformats.org/officeDocument/2006/relationships/slide" Target="slides/slide308.xml"/><Relationship Id="rId314" Type="http://schemas.openxmlformats.org/officeDocument/2006/relationships/slide" Target="slides/slide309.xml"/><Relationship Id="rId315" Type="http://schemas.openxmlformats.org/officeDocument/2006/relationships/slide" Target="slides/slide310.xml"/><Relationship Id="rId316" Type="http://schemas.openxmlformats.org/officeDocument/2006/relationships/slide" Target="slides/slide311.xml"/><Relationship Id="rId317" Type="http://schemas.openxmlformats.org/officeDocument/2006/relationships/slide" Target="slides/slide312.xml"/><Relationship Id="rId318" Type="http://schemas.openxmlformats.org/officeDocument/2006/relationships/slide" Target="slides/slide313.xml"/><Relationship Id="rId319" Type="http://schemas.openxmlformats.org/officeDocument/2006/relationships/slide" Target="slides/slide314.xml"/><Relationship Id="rId320" Type="http://schemas.openxmlformats.org/officeDocument/2006/relationships/slide" Target="slides/slide315.xml"/><Relationship Id="rId321" Type="http://schemas.openxmlformats.org/officeDocument/2006/relationships/slide" Target="slides/slide316.xml"/><Relationship Id="rId322" Type="http://schemas.openxmlformats.org/officeDocument/2006/relationships/slide" Target="slides/slide317.xml"/><Relationship Id="rId323" Type="http://schemas.openxmlformats.org/officeDocument/2006/relationships/slide" Target="slides/slide318.xml"/><Relationship Id="rId324" Type="http://schemas.openxmlformats.org/officeDocument/2006/relationships/slide" Target="slides/slide319.xml"/><Relationship Id="rId325" Type="http://schemas.openxmlformats.org/officeDocument/2006/relationships/slide" Target="slides/slide320.xml"/><Relationship Id="rId326" Type="http://schemas.openxmlformats.org/officeDocument/2006/relationships/slide" Target="slides/slide321.xml"/><Relationship Id="rId327" Type="http://schemas.openxmlformats.org/officeDocument/2006/relationships/slide" Target="slides/slide322.xml"/><Relationship Id="rId328" Type="http://schemas.openxmlformats.org/officeDocument/2006/relationships/slide" Target="slides/slide323.xml"/><Relationship Id="rId329" Type="http://schemas.openxmlformats.org/officeDocument/2006/relationships/slide" Target="slides/slide324.xml"/><Relationship Id="rId330" Type="http://schemas.openxmlformats.org/officeDocument/2006/relationships/slide" Target="slides/slide325.xml"/><Relationship Id="rId331" Type="http://schemas.openxmlformats.org/officeDocument/2006/relationships/slide" Target="slides/slide326.xml"/><Relationship Id="rId332" Type="http://schemas.openxmlformats.org/officeDocument/2006/relationships/slide" Target="slides/slide327.xml"/><Relationship Id="rId333" Type="http://schemas.openxmlformats.org/officeDocument/2006/relationships/slide" Target="slides/slide328.xml"/><Relationship Id="rId334" Type="http://schemas.openxmlformats.org/officeDocument/2006/relationships/slide" Target="slides/slide329.xml"/></Relationships>

</file>

<file path=ppt/notesSlides/_rels/notesSlide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.xml"/></Relationships>

</file>

<file path=ppt/notesSlides/_rels/notesSlide10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.xml"/></Relationships>

</file>

<file path=ppt/notesSlides/_rels/notesSlide100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0.xml"/></Relationships>

</file>

<file path=ppt/notesSlides/_rels/notesSlide10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1.xml"/></Relationships>

</file>

<file path=ppt/notesSlides/_rels/notesSlide102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2.xml"/></Relationships>

</file>

<file path=ppt/notesSlides/_rels/notesSlide103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3.xml"/></Relationships>

</file>

<file path=ppt/notesSlides/_rels/notesSlide104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4.xml"/></Relationships>

</file>

<file path=ppt/notesSlides/_rels/notesSlide105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5.xml"/></Relationships>

</file>

<file path=ppt/notesSlides/_rels/notesSlide10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6.xml"/></Relationships>

</file>

<file path=ppt/notesSlides/_rels/notesSlide10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7.xml"/></Relationships>

</file>

<file path=ppt/notesSlides/_rels/notesSlide108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8.xml"/></Relationships>

</file>

<file path=ppt/notesSlides/_rels/notesSlide109.xml.rels><?xml version="1.0" encoding="UTF-8" standalone="yes"?>
<Relationships xmlns="http://schemas.openxmlformats.org/package/2006/relationships"><Relationship Id="rId1" Type="http://schemas.openxmlformats.org/officeDocument/2006/relationships/slide" Target="../slides/slide109.xml"/></Relationships>

</file>

<file path=ppt/notesSlides/_rels/notesSlide1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.xml"/></Relationships>

</file>

<file path=ppt/notesSlides/_rels/notesSlide110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0.xml"/></Relationships>

</file>

<file path=ppt/notesSlides/_rels/notesSlide11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1.xml"/></Relationships>

</file>

<file path=ppt/notesSlides/_rels/notesSlide112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2.xml"/></Relationships>

</file>

<file path=ppt/notesSlides/_rels/notesSlide113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3.xml"/></Relationships>

</file>

<file path=ppt/notesSlides/_rels/notesSlide114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4.xml"/></Relationships>

</file>

<file path=ppt/notesSlides/_rels/notesSlide115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5.xml"/></Relationships>

</file>

<file path=ppt/notesSlides/_rels/notesSlide11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6.xml"/></Relationships>

</file>

<file path=ppt/notesSlides/_rels/notesSlide11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7.xml"/></Relationships>

</file>

<file path=ppt/notesSlides/_rels/notesSlide118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8.xml"/></Relationships>

</file>

<file path=ppt/notesSlides/_rels/notesSlide119.xml.rels><?xml version="1.0" encoding="UTF-8" standalone="yes"?>
<Relationships xmlns="http://schemas.openxmlformats.org/package/2006/relationships"><Relationship Id="rId1" Type="http://schemas.openxmlformats.org/officeDocument/2006/relationships/slide" Target="../slides/slide119.xml"/></Relationships>

</file>

<file path=ppt/notesSlides/_rels/notesSlide12.xml.rels><?xml version="1.0" encoding="UTF-8" standalone="yes"?>
<Relationships xmlns="http://schemas.openxmlformats.org/package/2006/relationships"><Relationship Id="rId1" Type="http://schemas.openxmlformats.org/officeDocument/2006/relationships/slide" Target="../slides/slide12.xml"/></Relationships>

</file>

<file path=ppt/notesSlides/_rels/notesSlide120.xml.rels><?xml version="1.0" encoding="UTF-8" standalone="yes"?>
<Relationships xmlns="http://schemas.openxmlformats.org/package/2006/relationships"><Relationship Id="rId1" Type="http://schemas.openxmlformats.org/officeDocument/2006/relationships/slide" Target="../slides/slide120.xml"/></Relationships>

</file>

<file path=ppt/notesSlides/_rels/notesSlide12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21.xml"/></Relationships>

</file>

<file path=ppt/notesSlides/_rels/notesSlide122.xml.rels><?xml version="1.0" encoding="UTF-8" standalone="yes"?>
<Relationships xmlns="http://schemas.openxmlformats.org/package/2006/relationships"><Relationship Id="rId1" Type="http://schemas.openxmlformats.org/officeDocument/2006/relationships/slide" Target="../slides/slide122.xml"/></Relationships>

</file>

<file path=ppt/notesSlides/_rels/notesSlide123.xml.rels><?xml version="1.0" encoding="UTF-8" standalone="yes"?>
<Relationships xmlns="http://schemas.openxmlformats.org/package/2006/relationships"><Relationship Id="rId1" Type="http://schemas.openxmlformats.org/officeDocument/2006/relationships/slide" Target="../slides/slide123.xml"/></Relationships>

</file>

<file path=ppt/notesSlides/_rels/notesSlide124.xml.rels><?xml version="1.0" encoding="UTF-8" standalone="yes"?>
<Relationships xmlns="http://schemas.openxmlformats.org/package/2006/relationships"><Relationship Id="rId1" Type="http://schemas.openxmlformats.org/officeDocument/2006/relationships/slide" Target="../slides/slide124.xml"/></Relationships>

</file>

<file path=ppt/notesSlides/_rels/notesSlide125.xml.rels><?xml version="1.0" encoding="UTF-8" standalone="yes"?>
<Relationships xmlns="http://schemas.openxmlformats.org/package/2006/relationships"><Relationship Id="rId1" Type="http://schemas.openxmlformats.org/officeDocument/2006/relationships/slide" Target="../slides/slide125.xml"/></Relationships>

</file>

<file path=ppt/notesSlides/_rels/notesSlide12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26.xml"/></Relationships>

</file>

<file path=ppt/notesSlides/_rels/notesSlide12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27.xml"/></Relationships>

</file>

<file path=ppt/notesSlides/_rels/notesSlide128.xml.rels><?xml version="1.0" encoding="UTF-8" standalone="yes"?>
<Relationships xmlns="http://schemas.openxmlformats.org/package/2006/relationships"><Relationship Id="rId1" Type="http://schemas.openxmlformats.org/officeDocument/2006/relationships/slide" Target="../slides/slide128.xml"/></Relationships>

</file>

<file path=ppt/notesSlides/_rels/notesSlide129.xml.rels><?xml version="1.0" encoding="UTF-8" standalone="yes"?>
<Relationships xmlns="http://schemas.openxmlformats.org/package/2006/relationships"><Relationship Id="rId1" Type="http://schemas.openxmlformats.org/officeDocument/2006/relationships/slide" Target="../slides/slide129.xml"/></Relationships>

</file>

<file path=ppt/notesSlides/_rels/notesSlide13.xml.rels><?xml version="1.0" encoding="UTF-8" standalone="yes"?>
<Relationships xmlns="http://schemas.openxmlformats.org/package/2006/relationships"><Relationship Id="rId1" Type="http://schemas.openxmlformats.org/officeDocument/2006/relationships/slide" Target="../slides/slide13.xml"/></Relationships>

</file>

<file path=ppt/notesSlides/_rels/notesSlide130.xml.rels><?xml version="1.0" encoding="UTF-8" standalone="yes"?>
<Relationships xmlns="http://schemas.openxmlformats.org/package/2006/relationships"><Relationship Id="rId1" Type="http://schemas.openxmlformats.org/officeDocument/2006/relationships/slide" Target="../slides/slide130.xml"/></Relationships>

</file>

<file path=ppt/notesSlides/_rels/notesSlide13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31.xml"/></Relationships>

</file>

<file path=ppt/notesSlides/_rels/notesSlide132.xml.rels><?xml version="1.0" encoding="UTF-8" standalone="yes"?>
<Relationships xmlns="http://schemas.openxmlformats.org/package/2006/relationships"><Relationship Id="rId1" Type="http://schemas.openxmlformats.org/officeDocument/2006/relationships/slide" Target="../slides/slide132.xml"/></Relationships>

</file>

<file path=ppt/notesSlides/_rels/notesSlide133.xml.rels><?xml version="1.0" encoding="UTF-8" standalone="yes"?>
<Relationships xmlns="http://schemas.openxmlformats.org/package/2006/relationships"><Relationship Id="rId1" Type="http://schemas.openxmlformats.org/officeDocument/2006/relationships/slide" Target="../slides/slide133.xml"/></Relationships>

</file>

<file path=ppt/notesSlides/_rels/notesSlide134.xml.rels><?xml version="1.0" encoding="UTF-8" standalone="yes"?>
<Relationships xmlns="http://schemas.openxmlformats.org/package/2006/relationships"><Relationship Id="rId1" Type="http://schemas.openxmlformats.org/officeDocument/2006/relationships/slide" Target="../slides/slide134.xml"/></Relationships>

</file>

<file path=ppt/notesSlides/_rels/notesSlide135.xml.rels><?xml version="1.0" encoding="UTF-8" standalone="yes"?>
<Relationships xmlns="http://schemas.openxmlformats.org/package/2006/relationships"><Relationship Id="rId1" Type="http://schemas.openxmlformats.org/officeDocument/2006/relationships/slide" Target="../slides/slide135.xml"/></Relationships>

</file>

<file path=ppt/notesSlides/_rels/notesSlide13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36.xml"/></Relationships>

</file>

<file path=ppt/notesSlides/_rels/notesSlide13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37.xml"/></Relationships>

</file>

<file path=ppt/notesSlides/_rels/notesSlide138.xml.rels><?xml version="1.0" encoding="UTF-8" standalone="yes"?>
<Relationships xmlns="http://schemas.openxmlformats.org/package/2006/relationships"><Relationship Id="rId1" Type="http://schemas.openxmlformats.org/officeDocument/2006/relationships/slide" Target="../slides/slide138.xml"/></Relationships>

</file>

<file path=ppt/notesSlides/_rels/notesSlide139.xml.rels><?xml version="1.0" encoding="UTF-8" standalone="yes"?>
<Relationships xmlns="http://schemas.openxmlformats.org/package/2006/relationships"><Relationship Id="rId1" Type="http://schemas.openxmlformats.org/officeDocument/2006/relationships/slide" Target="../slides/slide139.xml"/></Relationships>

</file>

<file path=ppt/notesSlides/_rels/notesSlide14.xml.rels><?xml version="1.0" encoding="UTF-8" standalone="yes"?>
<Relationships xmlns="http://schemas.openxmlformats.org/package/2006/relationships"><Relationship Id="rId1" Type="http://schemas.openxmlformats.org/officeDocument/2006/relationships/slide" Target="../slides/slide14.xml"/></Relationships>

</file>

<file path=ppt/notesSlides/_rels/notesSlide140.xml.rels><?xml version="1.0" encoding="UTF-8" standalone="yes"?>
<Relationships xmlns="http://schemas.openxmlformats.org/package/2006/relationships"><Relationship Id="rId1" Type="http://schemas.openxmlformats.org/officeDocument/2006/relationships/slide" Target="../slides/slide140.xml"/></Relationships>

</file>

<file path=ppt/notesSlides/_rels/notesSlide14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41.xml"/></Relationships>

</file>

<file path=ppt/notesSlides/_rels/notesSlide142.xml.rels><?xml version="1.0" encoding="UTF-8" standalone="yes"?>
<Relationships xmlns="http://schemas.openxmlformats.org/package/2006/relationships"><Relationship Id="rId1" Type="http://schemas.openxmlformats.org/officeDocument/2006/relationships/slide" Target="../slides/slide142.xml"/></Relationships>

</file>

<file path=ppt/notesSlides/_rels/notesSlide143.xml.rels><?xml version="1.0" encoding="UTF-8" standalone="yes"?>
<Relationships xmlns="http://schemas.openxmlformats.org/package/2006/relationships"><Relationship Id="rId1" Type="http://schemas.openxmlformats.org/officeDocument/2006/relationships/slide" Target="../slides/slide143.xml"/></Relationships>

</file>

<file path=ppt/notesSlides/_rels/notesSlide144.xml.rels><?xml version="1.0" encoding="UTF-8" standalone="yes"?>
<Relationships xmlns="http://schemas.openxmlformats.org/package/2006/relationships"><Relationship Id="rId1" Type="http://schemas.openxmlformats.org/officeDocument/2006/relationships/slide" Target="../slides/slide144.xml"/></Relationships>

</file>

<file path=ppt/notesSlides/_rels/notesSlide145.xml.rels><?xml version="1.0" encoding="UTF-8" standalone="yes"?>
<Relationships xmlns="http://schemas.openxmlformats.org/package/2006/relationships"><Relationship Id="rId1" Type="http://schemas.openxmlformats.org/officeDocument/2006/relationships/slide" Target="../slides/slide145.xml"/></Relationships>

</file>

<file path=ppt/notesSlides/_rels/notesSlide14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46.xml"/></Relationships>

</file>

<file path=ppt/notesSlides/_rels/notesSlide14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47.xml"/></Relationships>

</file>

<file path=ppt/notesSlides/_rels/notesSlide148.xml.rels><?xml version="1.0" encoding="UTF-8" standalone="yes"?>
<Relationships xmlns="http://schemas.openxmlformats.org/package/2006/relationships"><Relationship Id="rId1" Type="http://schemas.openxmlformats.org/officeDocument/2006/relationships/slide" Target="../slides/slide148.xml"/></Relationships>

</file>

<file path=ppt/notesSlides/_rels/notesSlide149.xml.rels><?xml version="1.0" encoding="UTF-8" standalone="yes"?>
<Relationships xmlns="http://schemas.openxmlformats.org/package/2006/relationships"><Relationship Id="rId1" Type="http://schemas.openxmlformats.org/officeDocument/2006/relationships/slide" Target="../slides/slide149.xml"/></Relationships>

</file>

<file path=ppt/notesSlides/_rels/notesSlide15.xml.rels><?xml version="1.0" encoding="UTF-8" standalone="yes"?>
<Relationships xmlns="http://schemas.openxmlformats.org/package/2006/relationships"><Relationship Id="rId1" Type="http://schemas.openxmlformats.org/officeDocument/2006/relationships/slide" Target="../slides/slide15.xml"/></Relationships>

</file>

<file path=ppt/notesSlides/_rels/notesSlide150.xml.rels><?xml version="1.0" encoding="UTF-8" standalone="yes"?>
<Relationships xmlns="http://schemas.openxmlformats.org/package/2006/relationships"><Relationship Id="rId1" Type="http://schemas.openxmlformats.org/officeDocument/2006/relationships/slide" Target="../slides/slide150.xml"/></Relationships>

</file>

<file path=ppt/notesSlides/_rels/notesSlide15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51.xml"/></Relationships>

</file>

<file path=ppt/notesSlides/_rels/notesSlide152.xml.rels><?xml version="1.0" encoding="UTF-8" standalone="yes"?>
<Relationships xmlns="http://schemas.openxmlformats.org/package/2006/relationships"><Relationship Id="rId1" Type="http://schemas.openxmlformats.org/officeDocument/2006/relationships/slide" Target="../slides/slide152.xml"/></Relationships>

</file>

<file path=ppt/notesSlides/_rels/notesSlide153.xml.rels><?xml version="1.0" encoding="UTF-8" standalone="yes"?>
<Relationships xmlns="http://schemas.openxmlformats.org/package/2006/relationships"><Relationship Id="rId1" Type="http://schemas.openxmlformats.org/officeDocument/2006/relationships/slide" Target="../slides/slide153.xml"/></Relationships>

</file>

<file path=ppt/notesSlides/_rels/notesSlide154.xml.rels><?xml version="1.0" encoding="UTF-8" standalone="yes"?>
<Relationships xmlns="http://schemas.openxmlformats.org/package/2006/relationships"><Relationship Id="rId1" Type="http://schemas.openxmlformats.org/officeDocument/2006/relationships/slide" Target="../slides/slide154.xml"/></Relationships>

</file>

<file path=ppt/notesSlides/_rels/notesSlide155.xml.rels><?xml version="1.0" encoding="UTF-8" standalone="yes"?>
<Relationships xmlns="http://schemas.openxmlformats.org/package/2006/relationships"><Relationship Id="rId1" Type="http://schemas.openxmlformats.org/officeDocument/2006/relationships/slide" Target="../slides/slide155.xml"/></Relationships>

</file>

<file path=ppt/notesSlides/_rels/notesSlide15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56.xml"/></Relationships>

</file>

<file path=ppt/notesSlides/_rels/notesSlide15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57.xml"/></Relationships>

</file>

<file path=ppt/notesSlides/_rels/notesSlide158.xml.rels><?xml version="1.0" encoding="UTF-8" standalone="yes"?>
<Relationships xmlns="http://schemas.openxmlformats.org/package/2006/relationships"><Relationship Id="rId1" Type="http://schemas.openxmlformats.org/officeDocument/2006/relationships/slide" Target="../slides/slide158.xml"/></Relationships>

</file>

<file path=ppt/notesSlides/_rels/notesSlide159.xml.rels><?xml version="1.0" encoding="UTF-8" standalone="yes"?>
<Relationships xmlns="http://schemas.openxmlformats.org/package/2006/relationships"><Relationship Id="rId1" Type="http://schemas.openxmlformats.org/officeDocument/2006/relationships/slide" Target="../slides/slide159.xml"/></Relationships>

</file>

<file path=ppt/notesSlides/_rels/notesSlide1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6.xml"/></Relationships>

</file>

<file path=ppt/notesSlides/_rels/notesSlide160.xml.rels><?xml version="1.0" encoding="UTF-8" standalone="yes"?>
<Relationships xmlns="http://schemas.openxmlformats.org/package/2006/relationships"><Relationship Id="rId1" Type="http://schemas.openxmlformats.org/officeDocument/2006/relationships/slide" Target="../slides/slide160.xml"/></Relationships>

</file>

<file path=ppt/notesSlides/_rels/notesSlide16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61.xml"/></Relationships>

</file>

<file path=ppt/notesSlides/_rels/notesSlide162.xml.rels><?xml version="1.0" encoding="UTF-8" standalone="yes"?>
<Relationships xmlns="http://schemas.openxmlformats.org/package/2006/relationships"><Relationship Id="rId1" Type="http://schemas.openxmlformats.org/officeDocument/2006/relationships/slide" Target="../slides/slide162.xml"/></Relationships>

</file>

<file path=ppt/notesSlides/_rels/notesSlide163.xml.rels><?xml version="1.0" encoding="UTF-8" standalone="yes"?>
<Relationships xmlns="http://schemas.openxmlformats.org/package/2006/relationships"><Relationship Id="rId1" Type="http://schemas.openxmlformats.org/officeDocument/2006/relationships/slide" Target="../slides/slide163.xml"/></Relationships>

</file>

<file path=ppt/notesSlides/_rels/notesSlide164.xml.rels><?xml version="1.0" encoding="UTF-8" standalone="yes"?>
<Relationships xmlns="http://schemas.openxmlformats.org/package/2006/relationships"><Relationship Id="rId1" Type="http://schemas.openxmlformats.org/officeDocument/2006/relationships/slide" Target="../slides/slide164.xml"/></Relationships>

</file>

<file path=ppt/notesSlides/_rels/notesSlide165.xml.rels><?xml version="1.0" encoding="UTF-8" standalone="yes"?>
<Relationships xmlns="http://schemas.openxmlformats.org/package/2006/relationships"><Relationship Id="rId1" Type="http://schemas.openxmlformats.org/officeDocument/2006/relationships/slide" Target="../slides/slide165.xml"/></Relationships>

</file>

<file path=ppt/notesSlides/_rels/notesSlide16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66.xml"/></Relationships>

</file>

<file path=ppt/notesSlides/_rels/notesSlide16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67.xml"/></Relationships>

</file>

<file path=ppt/notesSlides/_rels/notesSlide168.xml.rels><?xml version="1.0" encoding="UTF-8" standalone="yes"?>
<Relationships xmlns="http://schemas.openxmlformats.org/package/2006/relationships"><Relationship Id="rId1" Type="http://schemas.openxmlformats.org/officeDocument/2006/relationships/slide" Target="../slides/slide168.xml"/></Relationships>

</file>

<file path=ppt/notesSlides/_rels/notesSlide169.xml.rels><?xml version="1.0" encoding="UTF-8" standalone="yes"?>
<Relationships xmlns="http://schemas.openxmlformats.org/package/2006/relationships"><Relationship Id="rId1" Type="http://schemas.openxmlformats.org/officeDocument/2006/relationships/slide" Target="../slides/slide169.xml"/></Relationships>

</file>

<file path=ppt/notesSlides/_rels/notesSlide1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7.xml"/></Relationships>

</file>

<file path=ppt/notesSlides/_rels/notesSlide170.xml.rels><?xml version="1.0" encoding="UTF-8" standalone="yes"?>
<Relationships xmlns="http://schemas.openxmlformats.org/package/2006/relationships"><Relationship Id="rId1" Type="http://schemas.openxmlformats.org/officeDocument/2006/relationships/slide" Target="../slides/slide170.xml"/></Relationships>

</file>

<file path=ppt/notesSlides/_rels/notesSlide17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71.xml"/></Relationships>

</file>

<file path=ppt/notesSlides/_rels/notesSlide172.xml.rels><?xml version="1.0" encoding="UTF-8" standalone="yes"?>
<Relationships xmlns="http://schemas.openxmlformats.org/package/2006/relationships"><Relationship Id="rId1" Type="http://schemas.openxmlformats.org/officeDocument/2006/relationships/slide" Target="../slides/slide172.xml"/></Relationships>

</file>

<file path=ppt/notesSlides/_rels/notesSlide173.xml.rels><?xml version="1.0" encoding="UTF-8" standalone="yes"?>
<Relationships xmlns="http://schemas.openxmlformats.org/package/2006/relationships"><Relationship Id="rId1" Type="http://schemas.openxmlformats.org/officeDocument/2006/relationships/slide" Target="../slides/slide173.xml"/></Relationships>

</file>

<file path=ppt/notesSlides/_rels/notesSlide174.xml.rels><?xml version="1.0" encoding="UTF-8" standalone="yes"?>
<Relationships xmlns="http://schemas.openxmlformats.org/package/2006/relationships"><Relationship Id="rId1" Type="http://schemas.openxmlformats.org/officeDocument/2006/relationships/slide" Target="../slides/slide174.xml"/></Relationships>

</file>

<file path=ppt/notesSlides/_rels/notesSlide175.xml.rels><?xml version="1.0" encoding="UTF-8" standalone="yes"?>
<Relationships xmlns="http://schemas.openxmlformats.org/package/2006/relationships"><Relationship Id="rId1" Type="http://schemas.openxmlformats.org/officeDocument/2006/relationships/slide" Target="../slides/slide175.xml"/></Relationships>

</file>

<file path=ppt/notesSlides/_rels/notesSlide17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76.xml"/></Relationships>

</file>

<file path=ppt/notesSlides/_rels/notesSlide17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77.xml"/></Relationships>

</file>

<file path=ppt/notesSlides/_rels/notesSlide178.xml.rels><?xml version="1.0" encoding="UTF-8" standalone="yes"?>
<Relationships xmlns="http://schemas.openxmlformats.org/package/2006/relationships"><Relationship Id="rId1" Type="http://schemas.openxmlformats.org/officeDocument/2006/relationships/slide" Target="../slides/slide178.xml"/></Relationships>

</file>

<file path=ppt/notesSlides/_rels/notesSlide179.xml.rels><?xml version="1.0" encoding="UTF-8" standalone="yes"?>
<Relationships xmlns="http://schemas.openxmlformats.org/package/2006/relationships"><Relationship Id="rId1" Type="http://schemas.openxmlformats.org/officeDocument/2006/relationships/slide" Target="../slides/slide179.xml"/></Relationships>

</file>

<file path=ppt/notesSlides/_rels/notesSlide18.xml.rels><?xml version="1.0" encoding="UTF-8" standalone="yes"?>
<Relationships xmlns="http://schemas.openxmlformats.org/package/2006/relationships"><Relationship Id="rId1" Type="http://schemas.openxmlformats.org/officeDocument/2006/relationships/slide" Target="../slides/slide18.xml"/></Relationships>

</file>

<file path=ppt/notesSlides/_rels/notesSlide180.xml.rels><?xml version="1.0" encoding="UTF-8" standalone="yes"?>
<Relationships xmlns="http://schemas.openxmlformats.org/package/2006/relationships"><Relationship Id="rId1" Type="http://schemas.openxmlformats.org/officeDocument/2006/relationships/slide" Target="../slides/slide180.xml"/></Relationships>

</file>

<file path=ppt/notesSlides/_rels/notesSlide18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81.xml"/></Relationships>

</file>

<file path=ppt/notesSlides/_rels/notesSlide182.xml.rels><?xml version="1.0" encoding="UTF-8" standalone="yes"?>
<Relationships xmlns="http://schemas.openxmlformats.org/package/2006/relationships"><Relationship Id="rId1" Type="http://schemas.openxmlformats.org/officeDocument/2006/relationships/slide" Target="../slides/slide182.xml"/></Relationships>

</file>

<file path=ppt/notesSlides/_rels/notesSlide183.xml.rels><?xml version="1.0" encoding="UTF-8" standalone="yes"?>
<Relationships xmlns="http://schemas.openxmlformats.org/package/2006/relationships"><Relationship Id="rId1" Type="http://schemas.openxmlformats.org/officeDocument/2006/relationships/slide" Target="../slides/slide183.xml"/></Relationships>

</file>

<file path=ppt/notesSlides/_rels/notesSlide184.xml.rels><?xml version="1.0" encoding="UTF-8" standalone="yes"?>
<Relationships xmlns="http://schemas.openxmlformats.org/package/2006/relationships"><Relationship Id="rId1" Type="http://schemas.openxmlformats.org/officeDocument/2006/relationships/slide" Target="../slides/slide184.xml"/></Relationships>

</file>

<file path=ppt/notesSlides/_rels/notesSlide185.xml.rels><?xml version="1.0" encoding="UTF-8" standalone="yes"?>
<Relationships xmlns="http://schemas.openxmlformats.org/package/2006/relationships"><Relationship Id="rId1" Type="http://schemas.openxmlformats.org/officeDocument/2006/relationships/slide" Target="../slides/slide185.xml"/></Relationships>

</file>

<file path=ppt/notesSlides/_rels/notesSlide18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86.xml"/></Relationships>

</file>

<file path=ppt/notesSlides/_rels/notesSlide18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87.xml"/></Relationships>

</file>

<file path=ppt/notesSlides/_rels/notesSlide188.xml.rels><?xml version="1.0" encoding="UTF-8" standalone="yes"?>
<Relationships xmlns="http://schemas.openxmlformats.org/package/2006/relationships"><Relationship Id="rId1" Type="http://schemas.openxmlformats.org/officeDocument/2006/relationships/slide" Target="../slides/slide188.xml"/></Relationships>

</file>

<file path=ppt/notesSlides/_rels/notesSlide189.xml.rels><?xml version="1.0" encoding="UTF-8" standalone="yes"?>
<Relationships xmlns="http://schemas.openxmlformats.org/package/2006/relationships"><Relationship Id="rId1" Type="http://schemas.openxmlformats.org/officeDocument/2006/relationships/slide" Target="../slides/slide189.xml"/></Relationships>

</file>

<file path=ppt/notesSlides/_rels/notesSlide19.xml.rels><?xml version="1.0" encoding="UTF-8" standalone="yes"?>
<Relationships xmlns="http://schemas.openxmlformats.org/package/2006/relationships"><Relationship Id="rId1" Type="http://schemas.openxmlformats.org/officeDocument/2006/relationships/slide" Target="../slides/slide19.xml"/></Relationships>

</file>

<file path=ppt/notesSlides/_rels/notesSlide190.xml.rels><?xml version="1.0" encoding="UTF-8" standalone="yes"?>
<Relationships xmlns="http://schemas.openxmlformats.org/package/2006/relationships"><Relationship Id="rId1" Type="http://schemas.openxmlformats.org/officeDocument/2006/relationships/slide" Target="../slides/slide190.xml"/></Relationships>

</file>

<file path=ppt/notesSlides/_rels/notesSlide191.xml.rels><?xml version="1.0" encoding="UTF-8" standalone="yes"?>
<Relationships xmlns="http://schemas.openxmlformats.org/package/2006/relationships"><Relationship Id="rId1" Type="http://schemas.openxmlformats.org/officeDocument/2006/relationships/slide" Target="../slides/slide191.xml"/></Relationships>

</file>

<file path=ppt/notesSlides/_rels/notesSlide192.xml.rels><?xml version="1.0" encoding="UTF-8" standalone="yes"?>
<Relationships xmlns="http://schemas.openxmlformats.org/package/2006/relationships"><Relationship Id="rId1" Type="http://schemas.openxmlformats.org/officeDocument/2006/relationships/slide" Target="../slides/slide192.xml"/></Relationships>

</file>

<file path=ppt/notesSlides/_rels/notesSlide193.xml.rels><?xml version="1.0" encoding="UTF-8" standalone="yes"?>
<Relationships xmlns="http://schemas.openxmlformats.org/package/2006/relationships"><Relationship Id="rId1" Type="http://schemas.openxmlformats.org/officeDocument/2006/relationships/slide" Target="../slides/slide193.xml"/></Relationships>

</file>

<file path=ppt/notesSlides/_rels/notesSlide194.xml.rels><?xml version="1.0" encoding="UTF-8" standalone="yes"?>
<Relationships xmlns="http://schemas.openxmlformats.org/package/2006/relationships"><Relationship Id="rId1" Type="http://schemas.openxmlformats.org/officeDocument/2006/relationships/slide" Target="../slides/slide194.xml"/></Relationships>

</file>

<file path=ppt/notesSlides/_rels/notesSlide195.xml.rels><?xml version="1.0" encoding="UTF-8" standalone="yes"?>
<Relationships xmlns="http://schemas.openxmlformats.org/package/2006/relationships"><Relationship Id="rId1" Type="http://schemas.openxmlformats.org/officeDocument/2006/relationships/slide" Target="../slides/slide195.xml"/></Relationships>

</file>

<file path=ppt/notesSlides/_rels/notesSlide196.xml.rels><?xml version="1.0" encoding="UTF-8" standalone="yes"?>
<Relationships xmlns="http://schemas.openxmlformats.org/package/2006/relationships"><Relationship Id="rId1" Type="http://schemas.openxmlformats.org/officeDocument/2006/relationships/slide" Target="../slides/slide196.xml"/></Relationships>

</file>

<file path=ppt/notesSlides/_rels/notesSlide197.xml.rels><?xml version="1.0" encoding="UTF-8" standalone="yes"?>
<Relationships xmlns="http://schemas.openxmlformats.org/package/2006/relationships"><Relationship Id="rId1" Type="http://schemas.openxmlformats.org/officeDocument/2006/relationships/slide" Target="../slides/slide197.xml"/></Relationships>

</file>

<file path=ppt/notesSlides/_rels/notesSlide198.xml.rels><?xml version="1.0" encoding="UTF-8" standalone="yes"?>
<Relationships xmlns="http://schemas.openxmlformats.org/package/2006/relationships"><Relationship Id="rId1" Type="http://schemas.openxmlformats.org/officeDocument/2006/relationships/slide" Target="../slides/slide198.xml"/></Relationships>

</file>

<file path=ppt/notesSlides/_rels/notesSlide199.xml.rels><?xml version="1.0" encoding="UTF-8" standalone="yes"?>
<Relationships xmlns="http://schemas.openxmlformats.org/package/2006/relationships"><Relationship Id="rId1" Type="http://schemas.openxmlformats.org/officeDocument/2006/relationships/slide" Target="../slides/slide199.xml"/></Relationships>

</file>

<file path=ppt/notesSlides/_rels/notesSlide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.xml"/></Relationships>

</file>

<file path=ppt/notesSlides/_rels/notesSlide20.xml.rels><?xml version="1.0" encoding="UTF-8" standalone="yes"?>
<Relationships xmlns="http://schemas.openxmlformats.org/package/2006/relationships"><Relationship Id="rId1" Type="http://schemas.openxmlformats.org/officeDocument/2006/relationships/slide" Target="../slides/slide20.xml"/></Relationships>

</file>

<file path=ppt/notesSlides/_rels/notesSlide200.xml.rels><?xml version="1.0" encoding="UTF-8" standalone="yes"?>
<Relationships xmlns="http://schemas.openxmlformats.org/package/2006/relationships"><Relationship Id="rId1" Type="http://schemas.openxmlformats.org/officeDocument/2006/relationships/slide" Target="../slides/slide200.xml"/></Relationships>

</file>

<file path=ppt/notesSlides/_rels/notesSlide201.xml.rels><?xml version="1.0" encoding="UTF-8" standalone="yes"?>
<Relationships xmlns="http://schemas.openxmlformats.org/package/2006/relationships"><Relationship Id="rId1" Type="http://schemas.openxmlformats.org/officeDocument/2006/relationships/slide" Target="../slides/slide201.xml"/></Relationships>

</file>

<file path=ppt/notesSlides/_rels/notesSlide20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02.xml"/></Relationships>

</file>

<file path=ppt/notesSlides/_rels/notesSlide203.xml.rels><?xml version="1.0" encoding="UTF-8" standalone="yes"?>
<Relationships xmlns="http://schemas.openxmlformats.org/package/2006/relationships"><Relationship Id="rId1" Type="http://schemas.openxmlformats.org/officeDocument/2006/relationships/slide" Target="../slides/slide203.xml"/></Relationships>

</file>

<file path=ppt/notesSlides/_rels/notesSlide204.xml.rels><?xml version="1.0" encoding="UTF-8" standalone="yes"?>
<Relationships xmlns="http://schemas.openxmlformats.org/package/2006/relationships"><Relationship Id="rId1" Type="http://schemas.openxmlformats.org/officeDocument/2006/relationships/slide" Target="../slides/slide204.xml"/></Relationships>

</file>

<file path=ppt/notesSlides/_rels/notesSlide205.xml.rels><?xml version="1.0" encoding="UTF-8" standalone="yes"?>
<Relationships xmlns="http://schemas.openxmlformats.org/package/2006/relationships"><Relationship Id="rId1" Type="http://schemas.openxmlformats.org/officeDocument/2006/relationships/slide" Target="../slides/slide205.xml"/></Relationships>

</file>

<file path=ppt/notesSlides/_rels/notesSlide206.xml.rels><?xml version="1.0" encoding="UTF-8" standalone="yes"?>
<Relationships xmlns="http://schemas.openxmlformats.org/package/2006/relationships"><Relationship Id="rId1" Type="http://schemas.openxmlformats.org/officeDocument/2006/relationships/slide" Target="../slides/slide206.xml"/></Relationships>

</file>

<file path=ppt/notesSlides/_rels/notesSlide207.xml.rels><?xml version="1.0" encoding="UTF-8" standalone="yes"?>
<Relationships xmlns="http://schemas.openxmlformats.org/package/2006/relationships"><Relationship Id="rId1" Type="http://schemas.openxmlformats.org/officeDocument/2006/relationships/slide" Target="../slides/slide207.xml"/></Relationships>

</file>

<file path=ppt/notesSlides/_rels/notesSlide20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08.xml"/></Relationships>

</file>

<file path=ppt/notesSlides/_rels/notesSlide20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09.xml"/></Relationships>

</file>

<file path=ppt/notesSlides/_rels/notesSlide21.xml.rels><?xml version="1.0" encoding="UTF-8" standalone="yes"?>
<Relationships xmlns="http://schemas.openxmlformats.org/package/2006/relationships"><Relationship Id="rId1" Type="http://schemas.openxmlformats.org/officeDocument/2006/relationships/slide" Target="../slides/slide21.xml"/></Relationships>

</file>

<file path=ppt/notesSlides/_rels/notesSlide210.xml.rels><?xml version="1.0" encoding="UTF-8" standalone="yes"?>
<Relationships xmlns="http://schemas.openxmlformats.org/package/2006/relationships"><Relationship Id="rId1" Type="http://schemas.openxmlformats.org/officeDocument/2006/relationships/slide" Target="../slides/slide210.xml"/></Relationships>

</file>

<file path=ppt/notesSlides/_rels/notesSlide211.xml.rels><?xml version="1.0" encoding="UTF-8" standalone="yes"?>
<Relationships xmlns="http://schemas.openxmlformats.org/package/2006/relationships"><Relationship Id="rId1" Type="http://schemas.openxmlformats.org/officeDocument/2006/relationships/slide" Target="../slides/slide211.xml"/></Relationships>

</file>

<file path=ppt/notesSlides/_rels/notesSlide21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12.xml"/></Relationships>

</file>

<file path=ppt/notesSlides/_rels/notesSlide213.xml.rels><?xml version="1.0" encoding="UTF-8" standalone="yes"?>
<Relationships xmlns="http://schemas.openxmlformats.org/package/2006/relationships"><Relationship Id="rId1" Type="http://schemas.openxmlformats.org/officeDocument/2006/relationships/slide" Target="../slides/slide213.xml"/></Relationships>

</file>

<file path=ppt/notesSlides/_rels/notesSlide214.xml.rels><?xml version="1.0" encoding="UTF-8" standalone="yes"?>
<Relationships xmlns="http://schemas.openxmlformats.org/package/2006/relationships"><Relationship Id="rId1" Type="http://schemas.openxmlformats.org/officeDocument/2006/relationships/slide" Target="../slides/slide214.xml"/></Relationships>

</file>

<file path=ppt/notesSlides/_rels/notesSlide215.xml.rels><?xml version="1.0" encoding="UTF-8" standalone="yes"?>
<Relationships xmlns="http://schemas.openxmlformats.org/package/2006/relationships"><Relationship Id="rId1" Type="http://schemas.openxmlformats.org/officeDocument/2006/relationships/slide" Target="../slides/slide215.xml"/></Relationships>

</file>

<file path=ppt/notesSlides/_rels/notesSlide216.xml.rels><?xml version="1.0" encoding="UTF-8" standalone="yes"?>
<Relationships xmlns="http://schemas.openxmlformats.org/package/2006/relationships"><Relationship Id="rId1" Type="http://schemas.openxmlformats.org/officeDocument/2006/relationships/slide" Target="../slides/slide216.xml"/></Relationships>

</file>

<file path=ppt/notesSlides/_rels/notesSlide217.xml.rels><?xml version="1.0" encoding="UTF-8" standalone="yes"?>
<Relationships xmlns="http://schemas.openxmlformats.org/package/2006/relationships"><Relationship Id="rId1" Type="http://schemas.openxmlformats.org/officeDocument/2006/relationships/slide" Target="../slides/slide217.xml"/></Relationships>

</file>

<file path=ppt/notesSlides/_rels/notesSlide21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18.xml"/></Relationships>

</file>

<file path=ppt/notesSlides/_rels/notesSlide21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19.xml"/></Relationships>

</file>

<file path=ppt/notesSlides/_rels/notesSlide2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2.xml"/></Relationships>

</file>

<file path=ppt/notesSlides/_rels/notesSlide220.xml.rels><?xml version="1.0" encoding="UTF-8" standalone="yes"?>
<Relationships xmlns="http://schemas.openxmlformats.org/package/2006/relationships"><Relationship Id="rId1" Type="http://schemas.openxmlformats.org/officeDocument/2006/relationships/slide" Target="../slides/slide220.xml"/></Relationships>

</file>

<file path=ppt/notesSlides/_rels/notesSlide221.xml.rels><?xml version="1.0" encoding="UTF-8" standalone="yes"?>
<Relationships xmlns="http://schemas.openxmlformats.org/package/2006/relationships"><Relationship Id="rId1" Type="http://schemas.openxmlformats.org/officeDocument/2006/relationships/slide" Target="../slides/slide221.xml"/></Relationships>

</file>

<file path=ppt/notesSlides/_rels/notesSlide22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22.xml"/></Relationships>

</file>

<file path=ppt/notesSlides/_rels/notesSlide223.xml.rels><?xml version="1.0" encoding="UTF-8" standalone="yes"?>
<Relationships xmlns="http://schemas.openxmlformats.org/package/2006/relationships"><Relationship Id="rId1" Type="http://schemas.openxmlformats.org/officeDocument/2006/relationships/slide" Target="../slides/slide223.xml"/></Relationships>

</file>

<file path=ppt/notesSlides/_rels/notesSlide224.xml.rels><?xml version="1.0" encoding="UTF-8" standalone="yes"?>
<Relationships xmlns="http://schemas.openxmlformats.org/package/2006/relationships"><Relationship Id="rId1" Type="http://schemas.openxmlformats.org/officeDocument/2006/relationships/slide" Target="../slides/slide224.xml"/></Relationships>

</file>

<file path=ppt/notesSlides/_rels/notesSlide225.xml.rels><?xml version="1.0" encoding="UTF-8" standalone="yes"?>
<Relationships xmlns="http://schemas.openxmlformats.org/package/2006/relationships"><Relationship Id="rId1" Type="http://schemas.openxmlformats.org/officeDocument/2006/relationships/slide" Target="../slides/slide225.xml"/></Relationships>

</file>

<file path=ppt/notesSlides/_rels/notesSlide226.xml.rels><?xml version="1.0" encoding="UTF-8" standalone="yes"?>
<Relationships xmlns="http://schemas.openxmlformats.org/package/2006/relationships"><Relationship Id="rId1" Type="http://schemas.openxmlformats.org/officeDocument/2006/relationships/slide" Target="../slides/slide226.xml"/></Relationships>

</file>

<file path=ppt/notesSlides/_rels/notesSlide227.xml.rels><?xml version="1.0" encoding="UTF-8" standalone="yes"?>
<Relationships xmlns="http://schemas.openxmlformats.org/package/2006/relationships"><Relationship Id="rId1" Type="http://schemas.openxmlformats.org/officeDocument/2006/relationships/slide" Target="../slides/slide227.xml"/></Relationships>

</file>

<file path=ppt/notesSlides/_rels/notesSlide22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28.xml"/></Relationships>

</file>

<file path=ppt/notesSlides/_rels/notesSlide22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29.xml"/></Relationships>

</file>

<file path=ppt/notesSlides/_rels/notesSlide23.xml.rels><?xml version="1.0" encoding="UTF-8" standalone="yes"?>
<Relationships xmlns="http://schemas.openxmlformats.org/package/2006/relationships"><Relationship Id="rId1" Type="http://schemas.openxmlformats.org/officeDocument/2006/relationships/slide" Target="../slides/slide23.xml"/></Relationships>

</file>

<file path=ppt/notesSlides/_rels/notesSlide230.xml.rels><?xml version="1.0" encoding="UTF-8" standalone="yes"?>
<Relationships xmlns="http://schemas.openxmlformats.org/package/2006/relationships"><Relationship Id="rId1" Type="http://schemas.openxmlformats.org/officeDocument/2006/relationships/slide" Target="../slides/slide230.xml"/></Relationships>

</file>

<file path=ppt/notesSlides/_rels/notesSlide231.xml.rels><?xml version="1.0" encoding="UTF-8" standalone="yes"?>
<Relationships xmlns="http://schemas.openxmlformats.org/package/2006/relationships"><Relationship Id="rId1" Type="http://schemas.openxmlformats.org/officeDocument/2006/relationships/slide" Target="../slides/slide231.xml"/></Relationships>

</file>

<file path=ppt/notesSlides/_rels/notesSlide23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32.xml"/></Relationships>

</file>

<file path=ppt/notesSlides/_rels/notesSlide233.xml.rels><?xml version="1.0" encoding="UTF-8" standalone="yes"?>
<Relationships xmlns="http://schemas.openxmlformats.org/package/2006/relationships"><Relationship Id="rId1" Type="http://schemas.openxmlformats.org/officeDocument/2006/relationships/slide" Target="../slides/slide233.xml"/></Relationships>

</file>

<file path=ppt/notesSlides/_rels/notesSlide234.xml.rels><?xml version="1.0" encoding="UTF-8" standalone="yes"?>
<Relationships xmlns="http://schemas.openxmlformats.org/package/2006/relationships"><Relationship Id="rId1" Type="http://schemas.openxmlformats.org/officeDocument/2006/relationships/slide" Target="../slides/slide234.xml"/></Relationships>

</file>

<file path=ppt/notesSlides/_rels/notesSlide235.xml.rels><?xml version="1.0" encoding="UTF-8" standalone="yes"?>
<Relationships xmlns="http://schemas.openxmlformats.org/package/2006/relationships"><Relationship Id="rId1" Type="http://schemas.openxmlformats.org/officeDocument/2006/relationships/slide" Target="../slides/slide235.xml"/></Relationships>

</file>

<file path=ppt/notesSlides/_rels/notesSlide236.xml.rels><?xml version="1.0" encoding="UTF-8" standalone="yes"?>
<Relationships xmlns="http://schemas.openxmlformats.org/package/2006/relationships"><Relationship Id="rId1" Type="http://schemas.openxmlformats.org/officeDocument/2006/relationships/slide" Target="../slides/slide236.xml"/></Relationships>

</file>

<file path=ppt/notesSlides/_rels/notesSlide237.xml.rels><?xml version="1.0" encoding="UTF-8" standalone="yes"?>
<Relationships xmlns="http://schemas.openxmlformats.org/package/2006/relationships"><Relationship Id="rId1" Type="http://schemas.openxmlformats.org/officeDocument/2006/relationships/slide" Target="../slides/slide237.xml"/></Relationships>

</file>

<file path=ppt/notesSlides/_rels/notesSlide23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38.xml"/></Relationships>

</file>

<file path=ppt/notesSlides/_rels/notesSlide23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39.xml"/></Relationships>

</file>

<file path=ppt/notesSlides/_rels/notesSlide24.xml.rels><?xml version="1.0" encoding="UTF-8" standalone="yes"?>
<Relationships xmlns="http://schemas.openxmlformats.org/package/2006/relationships"><Relationship Id="rId1" Type="http://schemas.openxmlformats.org/officeDocument/2006/relationships/slide" Target="../slides/slide24.xml"/></Relationships>

</file>

<file path=ppt/notesSlides/_rels/notesSlide240.xml.rels><?xml version="1.0" encoding="UTF-8" standalone="yes"?>
<Relationships xmlns="http://schemas.openxmlformats.org/package/2006/relationships"><Relationship Id="rId1" Type="http://schemas.openxmlformats.org/officeDocument/2006/relationships/slide" Target="../slides/slide240.xml"/></Relationships>

</file>

<file path=ppt/notesSlides/_rels/notesSlide241.xml.rels><?xml version="1.0" encoding="UTF-8" standalone="yes"?>
<Relationships xmlns="http://schemas.openxmlformats.org/package/2006/relationships"><Relationship Id="rId1" Type="http://schemas.openxmlformats.org/officeDocument/2006/relationships/slide" Target="../slides/slide241.xml"/></Relationships>

</file>

<file path=ppt/notesSlides/_rels/notesSlide24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42.xml"/></Relationships>

</file>

<file path=ppt/notesSlides/_rels/notesSlide243.xml.rels><?xml version="1.0" encoding="UTF-8" standalone="yes"?>
<Relationships xmlns="http://schemas.openxmlformats.org/package/2006/relationships"><Relationship Id="rId1" Type="http://schemas.openxmlformats.org/officeDocument/2006/relationships/slide" Target="../slides/slide243.xml"/></Relationships>

</file>

<file path=ppt/notesSlides/_rels/notesSlide244.xml.rels><?xml version="1.0" encoding="UTF-8" standalone="yes"?>
<Relationships xmlns="http://schemas.openxmlformats.org/package/2006/relationships"><Relationship Id="rId1" Type="http://schemas.openxmlformats.org/officeDocument/2006/relationships/slide" Target="../slides/slide244.xml"/></Relationships>

</file>

<file path=ppt/notesSlides/_rels/notesSlide245.xml.rels><?xml version="1.0" encoding="UTF-8" standalone="yes"?>
<Relationships xmlns="http://schemas.openxmlformats.org/package/2006/relationships"><Relationship Id="rId1" Type="http://schemas.openxmlformats.org/officeDocument/2006/relationships/slide" Target="../slides/slide245.xml"/></Relationships>

</file>

<file path=ppt/notesSlides/_rels/notesSlide246.xml.rels><?xml version="1.0" encoding="UTF-8" standalone="yes"?>
<Relationships xmlns="http://schemas.openxmlformats.org/package/2006/relationships"><Relationship Id="rId1" Type="http://schemas.openxmlformats.org/officeDocument/2006/relationships/slide" Target="../slides/slide246.xml"/></Relationships>

</file>

<file path=ppt/notesSlides/_rels/notesSlide247.xml.rels><?xml version="1.0" encoding="UTF-8" standalone="yes"?>
<Relationships xmlns="http://schemas.openxmlformats.org/package/2006/relationships"><Relationship Id="rId1" Type="http://schemas.openxmlformats.org/officeDocument/2006/relationships/slide" Target="../slides/slide247.xml"/></Relationships>

</file>

<file path=ppt/notesSlides/_rels/notesSlide24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48.xml"/></Relationships>

</file>

<file path=ppt/notesSlides/_rels/notesSlide24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49.xml"/></Relationships>

</file>

<file path=ppt/notesSlides/_rels/notesSlide25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.xml"/></Relationships>

</file>

<file path=ppt/notesSlides/_rels/notesSlide250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0.xml"/></Relationships>

</file>

<file path=ppt/notesSlides/_rels/notesSlide251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1.xml"/></Relationships>

</file>

<file path=ppt/notesSlides/_rels/notesSlide25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2.xml"/></Relationships>

</file>

<file path=ppt/notesSlides/_rels/notesSlide253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3.xml"/></Relationships>

</file>

<file path=ppt/notesSlides/_rels/notesSlide254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4.xml"/></Relationships>

</file>

<file path=ppt/notesSlides/_rels/notesSlide255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5.xml"/></Relationships>

</file>

<file path=ppt/notesSlides/_rels/notesSlide256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6.xml"/></Relationships>

</file>

<file path=ppt/notesSlides/_rels/notesSlide257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7.xml"/></Relationships>

</file>

<file path=ppt/notesSlides/_rels/notesSlide25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8.xml"/></Relationships>

</file>

<file path=ppt/notesSlides/_rels/notesSlide25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59.xml"/></Relationships>

</file>

<file path=ppt/notesSlides/_rels/notesSlide26.xml.rels><?xml version="1.0" encoding="UTF-8" standalone="yes"?>
<Relationships xmlns="http://schemas.openxmlformats.org/package/2006/relationships"><Relationship Id="rId1" Type="http://schemas.openxmlformats.org/officeDocument/2006/relationships/slide" Target="../slides/slide26.xml"/></Relationships>

</file>

<file path=ppt/notesSlides/_rels/notesSlide260.xml.rels><?xml version="1.0" encoding="UTF-8" standalone="yes"?>
<Relationships xmlns="http://schemas.openxmlformats.org/package/2006/relationships"><Relationship Id="rId1" Type="http://schemas.openxmlformats.org/officeDocument/2006/relationships/slide" Target="../slides/slide260.xml"/></Relationships>

</file>

<file path=ppt/notesSlides/_rels/notesSlide261.xml.rels><?xml version="1.0" encoding="UTF-8" standalone="yes"?>
<Relationships xmlns="http://schemas.openxmlformats.org/package/2006/relationships"><Relationship Id="rId1" Type="http://schemas.openxmlformats.org/officeDocument/2006/relationships/slide" Target="../slides/slide261.xml"/></Relationships>

</file>

<file path=ppt/notesSlides/_rels/notesSlide26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62.xml"/></Relationships>

</file>

<file path=ppt/notesSlides/_rels/notesSlide263.xml.rels><?xml version="1.0" encoding="UTF-8" standalone="yes"?>
<Relationships xmlns="http://schemas.openxmlformats.org/package/2006/relationships"><Relationship Id="rId1" Type="http://schemas.openxmlformats.org/officeDocument/2006/relationships/slide" Target="../slides/slide263.xml"/></Relationships>

</file>

<file path=ppt/notesSlides/_rels/notesSlide264.xml.rels><?xml version="1.0" encoding="UTF-8" standalone="yes"?>
<Relationships xmlns="http://schemas.openxmlformats.org/package/2006/relationships"><Relationship Id="rId1" Type="http://schemas.openxmlformats.org/officeDocument/2006/relationships/slide" Target="../slides/slide264.xml"/></Relationships>

</file>

<file path=ppt/notesSlides/_rels/notesSlide265.xml.rels><?xml version="1.0" encoding="UTF-8" standalone="yes"?>
<Relationships xmlns="http://schemas.openxmlformats.org/package/2006/relationships"><Relationship Id="rId1" Type="http://schemas.openxmlformats.org/officeDocument/2006/relationships/slide" Target="../slides/slide265.xml"/></Relationships>

</file>

<file path=ppt/notesSlides/_rels/notesSlide266.xml.rels><?xml version="1.0" encoding="UTF-8" standalone="yes"?>
<Relationships xmlns="http://schemas.openxmlformats.org/package/2006/relationships"><Relationship Id="rId1" Type="http://schemas.openxmlformats.org/officeDocument/2006/relationships/slide" Target="../slides/slide266.xml"/></Relationships>

</file>

<file path=ppt/notesSlides/_rels/notesSlide267.xml.rels><?xml version="1.0" encoding="UTF-8" standalone="yes"?>
<Relationships xmlns="http://schemas.openxmlformats.org/package/2006/relationships"><Relationship Id="rId1" Type="http://schemas.openxmlformats.org/officeDocument/2006/relationships/slide" Target="../slides/slide267.xml"/></Relationships>

</file>

<file path=ppt/notesSlides/_rels/notesSlide26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68.xml"/></Relationships>

</file>

<file path=ppt/notesSlides/_rels/notesSlide26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69.xml"/></Relationships>

</file>

<file path=ppt/notesSlides/_rels/notesSlide27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.xml"/></Relationships>

</file>

<file path=ppt/notesSlides/_rels/notesSlide270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0.xml"/></Relationships>

</file>

<file path=ppt/notesSlides/_rels/notesSlide271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1.xml"/></Relationships>

</file>

<file path=ppt/notesSlides/_rels/notesSlide27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2.xml"/></Relationships>

</file>

<file path=ppt/notesSlides/_rels/notesSlide273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3.xml"/></Relationships>

</file>

<file path=ppt/notesSlides/_rels/notesSlide274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4.xml"/></Relationships>

</file>

<file path=ppt/notesSlides/_rels/notesSlide275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5.xml"/></Relationships>

</file>

<file path=ppt/notesSlides/_rels/notesSlide276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6.xml"/></Relationships>

</file>

<file path=ppt/notesSlides/_rels/notesSlide277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7.xml"/></Relationships>

</file>

<file path=ppt/notesSlides/_rels/notesSlide27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8.xml"/></Relationships>

</file>

<file path=ppt/notesSlides/_rels/notesSlide27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79.xml"/></Relationships>

</file>

<file path=ppt/notesSlides/_rels/notesSlide2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8.xml"/></Relationships>

</file>

<file path=ppt/notesSlides/_rels/notesSlide280.xml.rels><?xml version="1.0" encoding="UTF-8" standalone="yes"?>
<Relationships xmlns="http://schemas.openxmlformats.org/package/2006/relationships"><Relationship Id="rId1" Type="http://schemas.openxmlformats.org/officeDocument/2006/relationships/slide" Target="../slides/slide280.xml"/></Relationships>

</file>

<file path=ppt/notesSlides/_rels/notesSlide281.xml.rels><?xml version="1.0" encoding="UTF-8" standalone="yes"?>
<Relationships xmlns="http://schemas.openxmlformats.org/package/2006/relationships"><Relationship Id="rId1" Type="http://schemas.openxmlformats.org/officeDocument/2006/relationships/slide" Target="../slides/slide281.xml"/></Relationships>

</file>

<file path=ppt/notesSlides/_rels/notesSlide28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82.xml"/></Relationships>

</file>

<file path=ppt/notesSlides/_rels/notesSlide283.xml.rels><?xml version="1.0" encoding="UTF-8" standalone="yes"?>
<Relationships xmlns="http://schemas.openxmlformats.org/package/2006/relationships"><Relationship Id="rId1" Type="http://schemas.openxmlformats.org/officeDocument/2006/relationships/slide" Target="../slides/slide283.xml"/></Relationships>

</file>

<file path=ppt/notesSlides/_rels/notesSlide284.xml.rels><?xml version="1.0" encoding="UTF-8" standalone="yes"?>
<Relationships xmlns="http://schemas.openxmlformats.org/package/2006/relationships"><Relationship Id="rId1" Type="http://schemas.openxmlformats.org/officeDocument/2006/relationships/slide" Target="../slides/slide284.xml"/></Relationships>

</file>

<file path=ppt/notesSlides/_rels/notesSlide285.xml.rels><?xml version="1.0" encoding="UTF-8" standalone="yes"?>
<Relationships xmlns="http://schemas.openxmlformats.org/package/2006/relationships"><Relationship Id="rId1" Type="http://schemas.openxmlformats.org/officeDocument/2006/relationships/slide" Target="../slides/slide285.xml"/></Relationships>

</file>

<file path=ppt/notesSlides/_rels/notesSlide286.xml.rels><?xml version="1.0" encoding="UTF-8" standalone="yes"?>
<Relationships xmlns="http://schemas.openxmlformats.org/package/2006/relationships"><Relationship Id="rId1" Type="http://schemas.openxmlformats.org/officeDocument/2006/relationships/slide" Target="../slides/slide286.xml"/></Relationships>

</file>

<file path=ppt/notesSlides/_rels/notesSlide287.xml.rels><?xml version="1.0" encoding="UTF-8" standalone="yes"?>
<Relationships xmlns="http://schemas.openxmlformats.org/package/2006/relationships"><Relationship Id="rId1" Type="http://schemas.openxmlformats.org/officeDocument/2006/relationships/slide" Target="../slides/slide287.xml"/></Relationships>

</file>

<file path=ppt/notesSlides/_rels/notesSlide28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88.xml"/></Relationships>

</file>

<file path=ppt/notesSlides/_rels/notesSlide28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89.xml"/></Relationships>

</file>

<file path=ppt/notesSlides/_rels/notesSlide2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9.xml"/></Relationships>

</file>

<file path=ppt/notesSlides/_rels/notesSlide290.xml.rels><?xml version="1.0" encoding="UTF-8" standalone="yes"?>
<Relationships xmlns="http://schemas.openxmlformats.org/package/2006/relationships"><Relationship Id="rId1" Type="http://schemas.openxmlformats.org/officeDocument/2006/relationships/slide" Target="../slides/slide290.xml"/></Relationships>

</file>

<file path=ppt/notesSlides/_rels/notesSlide291.xml.rels><?xml version="1.0" encoding="UTF-8" standalone="yes"?>
<Relationships xmlns="http://schemas.openxmlformats.org/package/2006/relationships"><Relationship Id="rId1" Type="http://schemas.openxmlformats.org/officeDocument/2006/relationships/slide" Target="../slides/slide291.xml"/></Relationships>

</file>

<file path=ppt/notesSlides/_rels/notesSlide292.xml.rels><?xml version="1.0" encoding="UTF-8" standalone="yes"?>
<Relationships xmlns="http://schemas.openxmlformats.org/package/2006/relationships"><Relationship Id="rId1" Type="http://schemas.openxmlformats.org/officeDocument/2006/relationships/slide" Target="../slides/slide292.xml"/></Relationships>

</file>

<file path=ppt/notesSlides/_rels/notesSlide293.xml.rels><?xml version="1.0" encoding="UTF-8" standalone="yes"?>
<Relationships xmlns="http://schemas.openxmlformats.org/package/2006/relationships"><Relationship Id="rId1" Type="http://schemas.openxmlformats.org/officeDocument/2006/relationships/slide" Target="../slides/slide293.xml"/></Relationships>

</file>

<file path=ppt/notesSlides/_rels/notesSlide294.xml.rels><?xml version="1.0" encoding="UTF-8" standalone="yes"?>
<Relationships xmlns="http://schemas.openxmlformats.org/package/2006/relationships"><Relationship Id="rId1" Type="http://schemas.openxmlformats.org/officeDocument/2006/relationships/slide" Target="../slides/slide294.xml"/></Relationships>

</file>

<file path=ppt/notesSlides/_rels/notesSlide295.xml.rels><?xml version="1.0" encoding="UTF-8" standalone="yes"?>
<Relationships xmlns="http://schemas.openxmlformats.org/package/2006/relationships"><Relationship Id="rId1" Type="http://schemas.openxmlformats.org/officeDocument/2006/relationships/slide" Target="../slides/slide295.xml"/></Relationships>

</file>

<file path=ppt/notesSlides/_rels/notesSlide296.xml.rels><?xml version="1.0" encoding="UTF-8" standalone="yes"?>
<Relationships xmlns="http://schemas.openxmlformats.org/package/2006/relationships"><Relationship Id="rId1" Type="http://schemas.openxmlformats.org/officeDocument/2006/relationships/slide" Target="../slides/slide296.xml"/></Relationships>

</file>

<file path=ppt/notesSlides/_rels/notesSlide297.xml.rels><?xml version="1.0" encoding="UTF-8" standalone="yes"?>
<Relationships xmlns="http://schemas.openxmlformats.org/package/2006/relationships"><Relationship Id="rId1" Type="http://schemas.openxmlformats.org/officeDocument/2006/relationships/slide" Target="../slides/slide297.xml"/></Relationships>

</file>

<file path=ppt/notesSlides/_rels/notesSlide298.xml.rels><?xml version="1.0" encoding="UTF-8" standalone="yes"?>
<Relationships xmlns="http://schemas.openxmlformats.org/package/2006/relationships"><Relationship Id="rId1" Type="http://schemas.openxmlformats.org/officeDocument/2006/relationships/slide" Target="../slides/slide298.xml"/></Relationships>

</file>

<file path=ppt/notesSlides/_rels/notesSlide299.xml.rels><?xml version="1.0" encoding="UTF-8" standalone="yes"?>
<Relationships xmlns="http://schemas.openxmlformats.org/package/2006/relationships"><Relationship Id="rId1" Type="http://schemas.openxmlformats.org/officeDocument/2006/relationships/slide" Target="../slides/slide299.xml"/></Relationships>

</file>

<file path=ppt/notesSlides/_rels/notesSlide3.xml.rels><?xml version="1.0" encoding="UTF-8" standalone="yes"?>
<Relationships xmlns="http://schemas.openxmlformats.org/package/2006/relationships"><Relationship Id="rId1" Type="http://schemas.openxmlformats.org/officeDocument/2006/relationships/slide" Target="../slides/slide3.xml"/></Relationships>

</file>

<file path=ppt/notesSlides/_rels/notesSlide30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.xml"/></Relationships>

</file>

<file path=ppt/notesSlides/_rels/notesSlide300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0.xml"/></Relationships>

</file>

<file path=ppt/notesSlides/_rels/notesSlide301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1.xml"/></Relationships>

</file>

<file path=ppt/notesSlides/_rels/notesSlide302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2.xml"/></Relationships>

</file>

<file path=ppt/notesSlides/_rels/notesSlide303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3.xml"/></Relationships>

</file>

<file path=ppt/notesSlides/_rels/notesSlide304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4.xml"/></Relationships>

</file>

<file path=ppt/notesSlides/_rels/notesSlide305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5.xml"/></Relationships>

</file>

<file path=ppt/notesSlides/_rels/notesSlide306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6.xml"/></Relationships>

</file>

<file path=ppt/notesSlides/_rels/notesSlide307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7.xml"/></Relationships>

</file>

<file path=ppt/notesSlides/_rels/notesSlide308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8.xml"/></Relationships>

</file>

<file path=ppt/notesSlides/_rels/notesSlide309.xml.rels><?xml version="1.0" encoding="UTF-8" standalone="yes"?>
<Relationships xmlns="http://schemas.openxmlformats.org/package/2006/relationships"><Relationship Id="rId1" Type="http://schemas.openxmlformats.org/officeDocument/2006/relationships/slide" Target="../slides/slide309.xml"/></Relationships>

</file>

<file path=ppt/notesSlides/_rels/notesSlide31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.xml"/></Relationships>

</file>

<file path=ppt/notesSlides/_rels/notesSlide310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0.xml"/></Relationships>

</file>

<file path=ppt/notesSlides/_rels/notesSlide311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1.xml"/></Relationships>

</file>

<file path=ppt/notesSlides/_rels/notesSlide312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2.xml"/></Relationships>

</file>

<file path=ppt/notesSlides/_rels/notesSlide313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3.xml"/></Relationships>

</file>

<file path=ppt/notesSlides/_rels/notesSlide314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4.xml"/></Relationships>

</file>

<file path=ppt/notesSlides/_rels/notesSlide315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5.xml"/></Relationships>

</file>

<file path=ppt/notesSlides/_rels/notesSlide316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6.xml"/></Relationships>

</file>

<file path=ppt/notesSlides/_rels/notesSlide317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7.xml"/></Relationships>

</file>

<file path=ppt/notesSlides/_rels/notesSlide318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8.xml"/></Relationships>

</file>

<file path=ppt/notesSlides/_rels/notesSlide319.xml.rels><?xml version="1.0" encoding="UTF-8" standalone="yes"?>
<Relationships xmlns="http://schemas.openxmlformats.org/package/2006/relationships"><Relationship Id="rId1" Type="http://schemas.openxmlformats.org/officeDocument/2006/relationships/slide" Target="../slides/slide319.xml"/></Relationships>

</file>

<file path=ppt/notesSlides/_rels/notesSlide32.xml.rels><?xml version="1.0" encoding="UTF-8" standalone="yes"?>
<Relationships xmlns="http://schemas.openxmlformats.org/package/2006/relationships"><Relationship Id="rId1" Type="http://schemas.openxmlformats.org/officeDocument/2006/relationships/slide" Target="../slides/slide32.xml"/></Relationships>

</file>

<file path=ppt/notesSlides/_rels/notesSlide320.xml.rels><?xml version="1.0" encoding="UTF-8" standalone="yes"?>
<Relationships xmlns="http://schemas.openxmlformats.org/package/2006/relationships"><Relationship Id="rId1" Type="http://schemas.openxmlformats.org/officeDocument/2006/relationships/slide" Target="../slides/slide320.xml"/></Relationships>

</file>

<file path=ppt/notesSlides/_rels/notesSlide321.xml.rels><?xml version="1.0" encoding="UTF-8" standalone="yes"?>
<Relationships xmlns="http://schemas.openxmlformats.org/package/2006/relationships"><Relationship Id="rId1" Type="http://schemas.openxmlformats.org/officeDocument/2006/relationships/slide" Target="../slides/slide321.xml"/></Relationships>

</file>

<file path=ppt/notesSlides/_rels/notesSlide322.xml.rels><?xml version="1.0" encoding="UTF-8" standalone="yes"?>
<Relationships xmlns="http://schemas.openxmlformats.org/package/2006/relationships"><Relationship Id="rId1" Type="http://schemas.openxmlformats.org/officeDocument/2006/relationships/slide" Target="../slides/slide322.xml"/></Relationships>

</file>

<file path=ppt/notesSlides/_rels/notesSlide323.xml.rels><?xml version="1.0" encoding="UTF-8" standalone="yes"?>
<Relationships xmlns="http://schemas.openxmlformats.org/package/2006/relationships"><Relationship Id="rId1" Type="http://schemas.openxmlformats.org/officeDocument/2006/relationships/slide" Target="../slides/slide323.xml"/></Relationships>

</file>

<file path=ppt/notesSlides/_rels/notesSlide324.xml.rels><?xml version="1.0" encoding="UTF-8" standalone="yes"?>
<Relationships xmlns="http://schemas.openxmlformats.org/package/2006/relationships"><Relationship Id="rId1" Type="http://schemas.openxmlformats.org/officeDocument/2006/relationships/slide" Target="../slides/slide324.xml"/></Relationships>

</file>

<file path=ppt/notesSlides/_rels/notesSlide325.xml.rels><?xml version="1.0" encoding="UTF-8" standalone="yes"?>
<Relationships xmlns="http://schemas.openxmlformats.org/package/2006/relationships"><Relationship Id="rId1" Type="http://schemas.openxmlformats.org/officeDocument/2006/relationships/slide" Target="../slides/slide325.xml"/></Relationships>

</file>

<file path=ppt/notesSlides/_rels/notesSlide326.xml.rels><?xml version="1.0" encoding="UTF-8" standalone="yes"?>
<Relationships xmlns="http://schemas.openxmlformats.org/package/2006/relationships"><Relationship Id="rId1" Type="http://schemas.openxmlformats.org/officeDocument/2006/relationships/slide" Target="../slides/slide326.xml"/></Relationships>

</file>

<file path=ppt/notesSlides/_rels/notesSlide327.xml.rels><?xml version="1.0" encoding="UTF-8" standalone="yes"?>
<Relationships xmlns="http://schemas.openxmlformats.org/package/2006/relationships"><Relationship Id="rId1" Type="http://schemas.openxmlformats.org/officeDocument/2006/relationships/slide" Target="../slides/slide327.xml"/></Relationships>

</file>

<file path=ppt/notesSlides/_rels/notesSlide328.xml.rels><?xml version="1.0" encoding="UTF-8" standalone="yes"?>
<Relationships xmlns="http://schemas.openxmlformats.org/package/2006/relationships"><Relationship Id="rId1" Type="http://schemas.openxmlformats.org/officeDocument/2006/relationships/slide" Target="../slides/slide328.xml"/></Relationships>

</file>

<file path=ppt/notesSlides/_rels/notesSlide329.xml.rels><?xml version="1.0" encoding="UTF-8" standalone="yes"?>
<Relationships xmlns="http://schemas.openxmlformats.org/package/2006/relationships"><Relationship Id="rId1" Type="http://schemas.openxmlformats.org/officeDocument/2006/relationships/slide" Target="../slides/slide329.xml"/></Relationships>

</file>

<file path=ppt/notesSlides/_rels/notesSlide33.xml.rels><?xml version="1.0" encoding="UTF-8" standalone="yes"?>
<Relationships xmlns="http://schemas.openxmlformats.org/package/2006/relationships"><Relationship Id="rId1" Type="http://schemas.openxmlformats.org/officeDocument/2006/relationships/slide" Target="../slides/slide33.xml"/></Relationships>

</file>

<file path=ppt/notesSlides/_rels/notesSlide34.xml.rels><?xml version="1.0" encoding="UTF-8" standalone="yes"?>
<Relationships xmlns="http://schemas.openxmlformats.org/package/2006/relationships"><Relationship Id="rId1" Type="http://schemas.openxmlformats.org/officeDocument/2006/relationships/slide" Target="../slides/slide34.xml"/></Relationships>

</file>

<file path=ppt/notesSlides/_rels/notesSlide35.xml.rels><?xml version="1.0" encoding="UTF-8" standalone="yes"?>
<Relationships xmlns="http://schemas.openxmlformats.org/package/2006/relationships"><Relationship Id="rId1" Type="http://schemas.openxmlformats.org/officeDocument/2006/relationships/slide" Target="../slides/slide35.xml"/></Relationships>

</file>

<file path=ppt/notesSlides/_rels/notesSlide36.xml.rels><?xml version="1.0" encoding="UTF-8" standalone="yes"?>
<Relationships xmlns="http://schemas.openxmlformats.org/package/2006/relationships"><Relationship Id="rId1" Type="http://schemas.openxmlformats.org/officeDocument/2006/relationships/slide" Target="../slides/slide36.xml"/></Relationships>

</file>

<file path=ppt/notesSlides/_rels/notesSlide37.xml.rels><?xml version="1.0" encoding="UTF-8" standalone="yes"?>
<Relationships xmlns="http://schemas.openxmlformats.org/package/2006/relationships"><Relationship Id="rId1" Type="http://schemas.openxmlformats.org/officeDocument/2006/relationships/slide" Target="../slides/slide37.xml"/></Relationships>

</file>

<file path=ppt/notesSlides/_rels/notesSlide38.xml.rels><?xml version="1.0" encoding="UTF-8" standalone="yes"?>
<Relationships xmlns="http://schemas.openxmlformats.org/package/2006/relationships"><Relationship Id="rId1" Type="http://schemas.openxmlformats.org/officeDocument/2006/relationships/slide" Target="../slides/slide38.xml"/></Relationships>

</file>

<file path=ppt/notesSlides/_rels/notesSlide39.xml.rels><?xml version="1.0" encoding="UTF-8" standalone="yes"?>
<Relationships xmlns="http://schemas.openxmlformats.org/package/2006/relationships"><Relationship Id="rId1" Type="http://schemas.openxmlformats.org/officeDocument/2006/relationships/slide" Target="../slides/slide39.xml"/></Relationships>

</file>

<file path=ppt/notesSlides/_rels/notesSlide4.xml.rels><?xml version="1.0" encoding="UTF-8" standalone="yes"?>
<Relationships xmlns="http://schemas.openxmlformats.org/package/2006/relationships"><Relationship Id="rId1" Type="http://schemas.openxmlformats.org/officeDocument/2006/relationships/slide" Target="../slides/slide4.xml"/></Relationships>

</file>

<file path=ppt/notesSlides/_rels/notesSlide40.xml.rels><?xml version="1.0" encoding="UTF-8" standalone="yes"?>
<Relationships xmlns="http://schemas.openxmlformats.org/package/2006/relationships"><Relationship Id="rId1" Type="http://schemas.openxmlformats.org/officeDocument/2006/relationships/slide" Target="../slides/slide40.xml"/></Relationships>

</file>

<file path=ppt/notesSlides/_rels/notesSlide41.xml.rels><?xml version="1.0" encoding="UTF-8" standalone="yes"?>
<Relationships xmlns="http://schemas.openxmlformats.org/package/2006/relationships"><Relationship Id="rId1" Type="http://schemas.openxmlformats.org/officeDocument/2006/relationships/slide" Target="../slides/slide41.xml"/></Relationships>

</file>

<file path=ppt/notesSlides/_rels/notesSlide42.xml.rels><?xml version="1.0" encoding="UTF-8" standalone="yes"?>
<Relationships xmlns="http://schemas.openxmlformats.org/package/2006/relationships"><Relationship Id="rId1" Type="http://schemas.openxmlformats.org/officeDocument/2006/relationships/slide" Target="../slides/slide42.xml"/></Relationships>

</file>

<file path=ppt/notesSlides/_rels/notesSlide43.xml.rels><?xml version="1.0" encoding="UTF-8" standalone="yes"?>
<Relationships xmlns="http://schemas.openxmlformats.org/package/2006/relationships"><Relationship Id="rId1" Type="http://schemas.openxmlformats.org/officeDocument/2006/relationships/slide" Target="../slides/slide43.xml"/></Relationships>

</file>

<file path=ppt/notesSlides/_rels/notesSlide44.xml.rels><?xml version="1.0" encoding="UTF-8" standalone="yes"?>
<Relationships xmlns="http://schemas.openxmlformats.org/package/2006/relationships"><Relationship Id="rId1" Type="http://schemas.openxmlformats.org/officeDocument/2006/relationships/slide" Target="../slides/slide44.xml"/></Relationships>

</file>

<file path=ppt/notesSlides/_rels/notesSlide45.xml.rels><?xml version="1.0" encoding="UTF-8" standalone="yes"?>
<Relationships xmlns="http://schemas.openxmlformats.org/package/2006/relationships"><Relationship Id="rId1" Type="http://schemas.openxmlformats.org/officeDocument/2006/relationships/slide" Target="../slides/slide45.xml"/></Relationships>

</file>

<file path=ppt/notesSlides/_rels/notesSlide46.xml.rels><?xml version="1.0" encoding="UTF-8" standalone="yes"?>
<Relationships xmlns="http://schemas.openxmlformats.org/package/2006/relationships"><Relationship Id="rId1" Type="http://schemas.openxmlformats.org/officeDocument/2006/relationships/slide" Target="../slides/slide46.xml"/></Relationships>

</file>

<file path=ppt/notesSlides/_rels/notesSlide47.xml.rels><?xml version="1.0" encoding="UTF-8" standalone="yes"?>
<Relationships xmlns="http://schemas.openxmlformats.org/package/2006/relationships"><Relationship Id="rId1" Type="http://schemas.openxmlformats.org/officeDocument/2006/relationships/slide" Target="../slides/slide47.xml"/></Relationships>

</file>

<file path=ppt/notesSlides/_rels/notesSlide48.xml.rels><?xml version="1.0" encoding="UTF-8" standalone="yes"?>
<Relationships xmlns="http://schemas.openxmlformats.org/package/2006/relationships"><Relationship Id="rId1" Type="http://schemas.openxmlformats.org/officeDocument/2006/relationships/slide" Target="../slides/slide48.xml"/></Relationships>

</file>

<file path=ppt/notesSlides/_rels/notesSlide49.xml.rels><?xml version="1.0" encoding="UTF-8" standalone="yes"?>
<Relationships xmlns="http://schemas.openxmlformats.org/package/2006/relationships"><Relationship Id="rId1" Type="http://schemas.openxmlformats.org/officeDocument/2006/relationships/slide" Target="../slides/slide49.xml"/></Relationships>

</file>

<file path=ppt/notesSlides/_rels/notesSlide5.xml.rels><?xml version="1.0" encoding="UTF-8" standalone="yes"?>
<Relationships xmlns="http://schemas.openxmlformats.org/package/2006/relationships"><Relationship Id="rId1" Type="http://schemas.openxmlformats.org/officeDocument/2006/relationships/slide" Target="../slides/slide5.xml"/></Relationships>

</file>

<file path=ppt/notesSlides/_rels/notesSlide50.xml.rels><?xml version="1.0" encoding="UTF-8" standalone="yes"?>
<Relationships xmlns="http://schemas.openxmlformats.org/package/2006/relationships"><Relationship Id="rId1" Type="http://schemas.openxmlformats.org/officeDocument/2006/relationships/slide" Target="../slides/slide50.xml"/></Relationships>

</file>

<file path=ppt/notesSlides/_rels/notesSlide51.xml.rels><?xml version="1.0" encoding="UTF-8" standalone="yes"?>
<Relationships xmlns="http://schemas.openxmlformats.org/package/2006/relationships"><Relationship Id="rId1" Type="http://schemas.openxmlformats.org/officeDocument/2006/relationships/slide" Target="../slides/slide51.xml"/></Relationships>

</file>

<file path=ppt/notesSlides/_rels/notesSlide52.xml.rels><?xml version="1.0" encoding="UTF-8" standalone="yes"?>
<Relationships xmlns="http://schemas.openxmlformats.org/package/2006/relationships"><Relationship Id="rId1" Type="http://schemas.openxmlformats.org/officeDocument/2006/relationships/slide" Target="../slides/slide52.xml"/></Relationships>

</file>

<file path=ppt/notesSlides/_rels/notesSlide53.xml.rels><?xml version="1.0" encoding="UTF-8" standalone="yes"?>
<Relationships xmlns="http://schemas.openxmlformats.org/package/2006/relationships"><Relationship Id="rId1" Type="http://schemas.openxmlformats.org/officeDocument/2006/relationships/slide" Target="../slides/slide53.xml"/></Relationships>

</file>

<file path=ppt/notesSlides/_rels/notesSlide54.xml.rels><?xml version="1.0" encoding="UTF-8" standalone="yes"?>
<Relationships xmlns="http://schemas.openxmlformats.org/package/2006/relationships"><Relationship Id="rId1" Type="http://schemas.openxmlformats.org/officeDocument/2006/relationships/slide" Target="../slides/slide54.xml"/></Relationships>

</file>

<file path=ppt/notesSlides/_rels/notesSlide55.xml.rels><?xml version="1.0" encoding="UTF-8" standalone="yes"?>
<Relationships xmlns="http://schemas.openxmlformats.org/package/2006/relationships"><Relationship Id="rId1" Type="http://schemas.openxmlformats.org/officeDocument/2006/relationships/slide" Target="../slides/slide55.xml"/></Relationships>

</file>

<file path=ppt/notesSlides/_rels/notesSlide56.xml.rels><?xml version="1.0" encoding="UTF-8" standalone="yes"?>
<Relationships xmlns="http://schemas.openxmlformats.org/package/2006/relationships"><Relationship Id="rId1" Type="http://schemas.openxmlformats.org/officeDocument/2006/relationships/slide" Target="../slides/slide56.xml"/></Relationships>

</file>

<file path=ppt/notesSlides/_rels/notesSlide57.xml.rels><?xml version="1.0" encoding="UTF-8" standalone="yes"?>
<Relationships xmlns="http://schemas.openxmlformats.org/package/2006/relationships"><Relationship Id="rId1" Type="http://schemas.openxmlformats.org/officeDocument/2006/relationships/slide" Target="../slides/slide57.xml"/></Relationships>

</file>

<file path=ppt/notesSlides/_rels/notesSlide58.xml.rels><?xml version="1.0" encoding="UTF-8" standalone="yes"?>
<Relationships xmlns="http://schemas.openxmlformats.org/package/2006/relationships"><Relationship Id="rId1" Type="http://schemas.openxmlformats.org/officeDocument/2006/relationships/slide" Target="../slides/slide58.xml"/></Relationships>

</file>

<file path=ppt/notesSlides/_rels/notesSlide59.xml.rels><?xml version="1.0" encoding="UTF-8" standalone="yes"?>
<Relationships xmlns="http://schemas.openxmlformats.org/package/2006/relationships"><Relationship Id="rId1" Type="http://schemas.openxmlformats.org/officeDocument/2006/relationships/slide" Target="../slides/slide59.xml"/></Relationships>

</file>

<file path=ppt/notesSlides/_rels/notesSlide6.xml.rels><?xml version="1.0" encoding="UTF-8" standalone="yes"?>
<Relationships xmlns="http://schemas.openxmlformats.org/package/2006/relationships"><Relationship Id="rId1" Type="http://schemas.openxmlformats.org/officeDocument/2006/relationships/slide" Target="../slides/slide6.xml"/></Relationships>

</file>

<file path=ppt/notesSlides/_rels/notesSlide60.xml.rels><?xml version="1.0" encoding="UTF-8" standalone="yes"?>
<Relationships xmlns="http://schemas.openxmlformats.org/package/2006/relationships"><Relationship Id="rId1" Type="http://schemas.openxmlformats.org/officeDocument/2006/relationships/slide" Target="../slides/slide60.xml"/></Relationships>

</file>

<file path=ppt/notesSlides/_rels/notesSlide61.xml.rels><?xml version="1.0" encoding="UTF-8" standalone="yes"?>
<Relationships xmlns="http://schemas.openxmlformats.org/package/2006/relationships"><Relationship Id="rId1" Type="http://schemas.openxmlformats.org/officeDocument/2006/relationships/slide" Target="../slides/slide61.xml"/></Relationships>

</file>

<file path=ppt/notesSlides/_rels/notesSlide62.xml.rels><?xml version="1.0" encoding="UTF-8" standalone="yes"?>
<Relationships xmlns="http://schemas.openxmlformats.org/package/2006/relationships"><Relationship Id="rId1" Type="http://schemas.openxmlformats.org/officeDocument/2006/relationships/slide" Target="../slides/slide62.xml"/></Relationships>

</file>

<file path=ppt/notesSlides/_rels/notesSlide63.xml.rels><?xml version="1.0" encoding="UTF-8" standalone="yes"?>
<Relationships xmlns="http://schemas.openxmlformats.org/package/2006/relationships"><Relationship Id="rId1" Type="http://schemas.openxmlformats.org/officeDocument/2006/relationships/slide" Target="../slides/slide63.xml"/></Relationships>

</file>

<file path=ppt/notesSlides/_rels/notesSlide64.xml.rels><?xml version="1.0" encoding="UTF-8" standalone="yes"?>
<Relationships xmlns="http://schemas.openxmlformats.org/package/2006/relationships"><Relationship Id="rId1" Type="http://schemas.openxmlformats.org/officeDocument/2006/relationships/slide" Target="../slides/slide64.xml"/></Relationships>

</file>

<file path=ppt/notesSlides/_rels/notesSlide65.xml.rels><?xml version="1.0" encoding="UTF-8" standalone="yes"?>
<Relationships xmlns="http://schemas.openxmlformats.org/package/2006/relationships"><Relationship Id="rId1" Type="http://schemas.openxmlformats.org/officeDocument/2006/relationships/slide" Target="../slides/slide65.xml"/></Relationships>

</file>

<file path=ppt/notesSlides/_rels/notesSlide66.xml.rels><?xml version="1.0" encoding="UTF-8" standalone="yes"?>
<Relationships xmlns="http://schemas.openxmlformats.org/package/2006/relationships"><Relationship Id="rId1" Type="http://schemas.openxmlformats.org/officeDocument/2006/relationships/slide" Target="../slides/slide66.xml"/></Relationships>

</file>

<file path=ppt/notesSlides/_rels/notesSlide67.xml.rels><?xml version="1.0" encoding="UTF-8" standalone="yes"?>
<Relationships xmlns="http://schemas.openxmlformats.org/package/2006/relationships"><Relationship Id="rId1" Type="http://schemas.openxmlformats.org/officeDocument/2006/relationships/slide" Target="../slides/slide67.xml"/></Relationships>

</file>

<file path=ppt/notesSlides/_rels/notesSlide68.xml.rels><?xml version="1.0" encoding="UTF-8" standalone="yes"?>
<Relationships xmlns="http://schemas.openxmlformats.org/package/2006/relationships"><Relationship Id="rId1" Type="http://schemas.openxmlformats.org/officeDocument/2006/relationships/slide" Target="../slides/slide68.xml"/></Relationships>

</file>

<file path=ppt/notesSlides/_rels/notesSlide69.xml.rels><?xml version="1.0" encoding="UTF-8" standalone="yes"?>
<Relationships xmlns="http://schemas.openxmlformats.org/package/2006/relationships"><Relationship Id="rId1" Type="http://schemas.openxmlformats.org/officeDocument/2006/relationships/slide" Target="../slides/slide69.xml"/></Relationships>

</file>

<file path=ppt/notesSlides/_rels/notesSlide7.xml.rels><?xml version="1.0" encoding="UTF-8" standalone="yes"?>
<Relationships xmlns="http://schemas.openxmlformats.org/package/2006/relationships"><Relationship Id="rId1" Type="http://schemas.openxmlformats.org/officeDocument/2006/relationships/slide" Target="../slides/slide7.xml"/></Relationships>

</file>

<file path=ppt/notesSlides/_rels/notesSlide70.xml.rels><?xml version="1.0" encoding="UTF-8" standalone="yes"?>
<Relationships xmlns="http://schemas.openxmlformats.org/package/2006/relationships"><Relationship Id="rId1" Type="http://schemas.openxmlformats.org/officeDocument/2006/relationships/slide" Target="../slides/slide70.xml"/></Relationships>

</file>

<file path=ppt/notesSlides/_rels/notesSlide71.xml.rels><?xml version="1.0" encoding="UTF-8" standalone="yes"?>
<Relationships xmlns="http://schemas.openxmlformats.org/package/2006/relationships"><Relationship Id="rId1" Type="http://schemas.openxmlformats.org/officeDocument/2006/relationships/slide" Target="../slides/slide71.xml"/></Relationships>

</file>

<file path=ppt/notesSlides/_rels/notesSlide72.xml.rels><?xml version="1.0" encoding="UTF-8" standalone="yes"?>
<Relationships xmlns="http://schemas.openxmlformats.org/package/2006/relationships"><Relationship Id="rId1" Type="http://schemas.openxmlformats.org/officeDocument/2006/relationships/slide" Target="../slides/slide72.xml"/></Relationships>

</file>

<file path=ppt/notesSlides/_rels/notesSlide73.xml.rels><?xml version="1.0" encoding="UTF-8" standalone="yes"?>
<Relationships xmlns="http://schemas.openxmlformats.org/package/2006/relationships"><Relationship Id="rId1" Type="http://schemas.openxmlformats.org/officeDocument/2006/relationships/slide" Target="../slides/slide73.xml"/></Relationships>

</file>

<file path=ppt/notesSlides/_rels/notesSlide74.xml.rels><?xml version="1.0" encoding="UTF-8" standalone="yes"?>
<Relationships xmlns="http://schemas.openxmlformats.org/package/2006/relationships"><Relationship Id="rId1" Type="http://schemas.openxmlformats.org/officeDocument/2006/relationships/slide" Target="../slides/slide74.xml"/></Relationships>

</file>

<file path=ppt/notesSlides/_rels/notesSlide75.xml.rels><?xml version="1.0" encoding="UTF-8" standalone="yes"?>
<Relationships xmlns="http://schemas.openxmlformats.org/package/2006/relationships"><Relationship Id="rId1" Type="http://schemas.openxmlformats.org/officeDocument/2006/relationships/slide" Target="../slides/slide75.xml"/></Relationships>

</file>

<file path=ppt/notesSlides/_rels/notesSlide76.xml.rels><?xml version="1.0" encoding="UTF-8" standalone="yes"?>
<Relationships xmlns="http://schemas.openxmlformats.org/package/2006/relationships"><Relationship Id="rId1" Type="http://schemas.openxmlformats.org/officeDocument/2006/relationships/slide" Target="../slides/slide76.xml"/></Relationships>

</file>

<file path=ppt/notesSlides/_rels/notesSlide77.xml.rels><?xml version="1.0" encoding="UTF-8" standalone="yes"?>
<Relationships xmlns="http://schemas.openxmlformats.org/package/2006/relationships"><Relationship Id="rId1" Type="http://schemas.openxmlformats.org/officeDocument/2006/relationships/slide" Target="../slides/slide77.xml"/></Relationships>

</file>

<file path=ppt/notesSlides/_rels/notesSlide78.xml.rels><?xml version="1.0" encoding="UTF-8" standalone="yes"?>
<Relationships xmlns="http://schemas.openxmlformats.org/package/2006/relationships"><Relationship Id="rId1" Type="http://schemas.openxmlformats.org/officeDocument/2006/relationships/slide" Target="../slides/slide78.xml"/></Relationships>

</file>

<file path=ppt/notesSlides/_rels/notesSlide79.xml.rels><?xml version="1.0" encoding="UTF-8" standalone="yes"?>
<Relationships xmlns="http://schemas.openxmlformats.org/package/2006/relationships"><Relationship Id="rId1" Type="http://schemas.openxmlformats.org/officeDocument/2006/relationships/slide" Target="../slides/slide79.xml"/></Relationships>

</file>

<file path=ppt/notesSlides/_rels/notesSlide8.xml.rels><?xml version="1.0" encoding="UTF-8" standalone="yes"?>
<Relationships xmlns="http://schemas.openxmlformats.org/package/2006/relationships"><Relationship Id="rId1" Type="http://schemas.openxmlformats.org/officeDocument/2006/relationships/slide" Target="../slides/slide8.xml"/></Relationships>

</file>

<file path=ppt/notesSlides/_rels/notesSlide80.xml.rels><?xml version="1.0" encoding="UTF-8" standalone="yes"?>
<Relationships xmlns="http://schemas.openxmlformats.org/package/2006/relationships"><Relationship Id="rId1" Type="http://schemas.openxmlformats.org/officeDocument/2006/relationships/slide" Target="../slides/slide80.xml"/></Relationships>

</file>

<file path=ppt/notesSlides/_rels/notesSlide81.xml.rels><?xml version="1.0" encoding="UTF-8" standalone="yes"?>
<Relationships xmlns="http://schemas.openxmlformats.org/package/2006/relationships"><Relationship Id="rId1" Type="http://schemas.openxmlformats.org/officeDocument/2006/relationships/slide" Target="../slides/slide81.xml"/></Relationships>

</file>

<file path=ppt/notesSlides/_rels/notesSlide82.xml.rels><?xml version="1.0" encoding="UTF-8" standalone="yes"?>
<Relationships xmlns="http://schemas.openxmlformats.org/package/2006/relationships"><Relationship Id="rId1" Type="http://schemas.openxmlformats.org/officeDocument/2006/relationships/slide" Target="../slides/slide82.xml"/></Relationships>

</file>

<file path=ppt/notesSlides/_rels/notesSlide83.xml.rels><?xml version="1.0" encoding="UTF-8" standalone="yes"?>
<Relationships xmlns="http://schemas.openxmlformats.org/package/2006/relationships"><Relationship Id="rId1" Type="http://schemas.openxmlformats.org/officeDocument/2006/relationships/slide" Target="../slides/slide83.xml"/></Relationships>

</file>

<file path=ppt/notesSlides/_rels/notesSlide84.xml.rels><?xml version="1.0" encoding="UTF-8" standalone="yes"?>
<Relationships xmlns="http://schemas.openxmlformats.org/package/2006/relationships"><Relationship Id="rId1" Type="http://schemas.openxmlformats.org/officeDocument/2006/relationships/slide" Target="../slides/slide84.xml"/></Relationships>

</file>

<file path=ppt/notesSlides/_rels/notesSlide85.xml.rels><?xml version="1.0" encoding="UTF-8" standalone="yes"?>
<Relationships xmlns="http://schemas.openxmlformats.org/package/2006/relationships"><Relationship Id="rId1" Type="http://schemas.openxmlformats.org/officeDocument/2006/relationships/slide" Target="../slides/slide85.xml"/></Relationships>

</file>

<file path=ppt/notesSlides/_rels/notesSlide86.xml.rels><?xml version="1.0" encoding="UTF-8" standalone="yes"?>
<Relationships xmlns="http://schemas.openxmlformats.org/package/2006/relationships"><Relationship Id="rId1" Type="http://schemas.openxmlformats.org/officeDocument/2006/relationships/slide" Target="../slides/slide86.xml"/></Relationships>

</file>

<file path=ppt/notesSlides/_rels/notesSlide87.xml.rels><?xml version="1.0" encoding="UTF-8" standalone="yes"?>
<Relationships xmlns="http://schemas.openxmlformats.org/package/2006/relationships"><Relationship Id="rId1" Type="http://schemas.openxmlformats.org/officeDocument/2006/relationships/slide" Target="../slides/slide87.xml"/></Relationships>

</file>

<file path=ppt/notesSlides/_rels/notesSlide88.xml.rels><?xml version="1.0" encoding="UTF-8" standalone="yes"?>
<Relationships xmlns="http://schemas.openxmlformats.org/package/2006/relationships"><Relationship Id="rId1" Type="http://schemas.openxmlformats.org/officeDocument/2006/relationships/slide" Target="../slides/slide88.xml"/></Relationships>

</file>

<file path=ppt/notesSlides/_rels/notesSlide89.xml.rels><?xml version="1.0" encoding="UTF-8" standalone="yes"?>
<Relationships xmlns="http://schemas.openxmlformats.org/package/2006/relationships"><Relationship Id="rId1" Type="http://schemas.openxmlformats.org/officeDocument/2006/relationships/slide" Target="../slides/slide89.xml"/></Relationships>

</file>

<file path=ppt/notesSlides/_rels/notesSlide9.xml.rels><?xml version="1.0" encoding="UTF-8" standalone="yes"?>
<Relationships xmlns="http://schemas.openxmlformats.org/package/2006/relationships"><Relationship Id="rId1" Type="http://schemas.openxmlformats.org/officeDocument/2006/relationships/slide" Target="../slides/slide9.xml"/></Relationships>

</file>

<file path=ppt/notesSlides/_rels/notesSlide90.xml.rels><?xml version="1.0" encoding="UTF-8" standalone="yes"?>
<Relationships xmlns="http://schemas.openxmlformats.org/package/2006/relationships"><Relationship Id="rId1" Type="http://schemas.openxmlformats.org/officeDocument/2006/relationships/slide" Target="../slides/slide90.xml"/></Relationships>

</file>

<file path=ppt/notesSlides/_rels/notesSlide91.xml.rels><?xml version="1.0" encoding="UTF-8" standalone="yes"?>
<Relationships xmlns="http://schemas.openxmlformats.org/package/2006/relationships"><Relationship Id="rId1" Type="http://schemas.openxmlformats.org/officeDocument/2006/relationships/slide" Target="../slides/slide91.xml"/></Relationships>

</file>

<file path=ppt/notesSlides/_rels/notesSlide92.xml.rels><?xml version="1.0" encoding="UTF-8" standalone="yes"?>
<Relationships xmlns="http://schemas.openxmlformats.org/package/2006/relationships"><Relationship Id="rId1" Type="http://schemas.openxmlformats.org/officeDocument/2006/relationships/slide" Target="../slides/slide92.xml"/></Relationships>

</file>

<file path=ppt/notesSlides/_rels/notesSlide93.xml.rels><?xml version="1.0" encoding="UTF-8" standalone="yes"?>
<Relationships xmlns="http://schemas.openxmlformats.org/package/2006/relationships"><Relationship Id="rId1" Type="http://schemas.openxmlformats.org/officeDocument/2006/relationships/slide" Target="../slides/slide93.xml"/></Relationships>

</file>

<file path=ppt/notesSlides/_rels/notesSlide94.xml.rels><?xml version="1.0" encoding="UTF-8" standalone="yes"?>
<Relationships xmlns="http://schemas.openxmlformats.org/package/2006/relationships"><Relationship Id="rId1" Type="http://schemas.openxmlformats.org/officeDocument/2006/relationships/slide" Target="../slides/slide94.xml"/></Relationships>

</file>

<file path=ppt/notesSlides/_rels/notesSlide95.xml.rels><?xml version="1.0" encoding="UTF-8" standalone="yes"?>
<Relationships xmlns="http://schemas.openxmlformats.org/package/2006/relationships"><Relationship Id="rId1" Type="http://schemas.openxmlformats.org/officeDocument/2006/relationships/slide" Target="../slides/slide95.xml"/></Relationships>

</file>

<file path=ppt/notesSlides/_rels/notesSlide96.xml.rels><?xml version="1.0" encoding="UTF-8" standalone="yes"?>
<Relationships xmlns="http://schemas.openxmlformats.org/package/2006/relationships"><Relationship Id="rId1" Type="http://schemas.openxmlformats.org/officeDocument/2006/relationships/slide" Target="../slides/slide96.xml"/></Relationships>

</file>

<file path=ppt/notesSlides/_rels/notesSlide97.xml.rels><?xml version="1.0" encoding="UTF-8" standalone="yes"?>
<Relationships xmlns="http://schemas.openxmlformats.org/package/2006/relationships"><Relationship Id="rId1" Type="http://schemas.openxmlformats.org/officeDocument/2006/relationships/slide" Target="../slides/slide97.xml"/></Relationships>

</file>

<file path=ppt/notesSlides/_rels/notesSlide98.xml.rels><?xml version="1.0" encoding="UTF-8" standalone="yes"?>
<Relationships xmlns="http://schemas.openxmlformats.org/package/2006/relationships"><Relationship Id="rId1" Type="http://schemas.openxmlformats.org/officeDocument/2006/relationships/slide" Target="../slides/slide98.xml"/></Relationships>

</file>

<file path=ppt/notesSlides/_rels/notesSlide99.xml.rels><?xml version="1.0" encoding="UTF-8" standalone="yes"?>
<Relationships xmlns="http://schemas.openxmlformats.org/package/2006/relationships"><Relationship Id="rId1" Type="http://schemas.openxmlformats.org/officeDocument/2006/relationships/slide" Target="../slides/slide99.xml"/></Relationships>
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slideLayouts/_rels/slideLayout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6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7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48640" y="2338578"/>
            <a:ext cx="6217920" cy="15841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097280" y="4224528"/>
            <a:ext cx="5120640" cy="18859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65760" y="1735074"/>
            <a:ext cx="3182112" cy="49789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767328" y="1735074"/>
            <a:ext cx="3182112" cy="49789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4.xml"/><Relationship Id="rId4" Type="http://schemas.openxmlformats.org/officeDocument/2006/relationships/slideLayout" Target="../slideLayouts/slideLayout6.xml"/><Relationship Id="rId5" Type="http://schemas.openxmlformats.org/officeDocument/2006/relationships/slideLayout" Target="../slideLayouts/slideLayout7.xml"/><Relationship Id="rId6" Type="http://schemas.openxmlformats.org/officeDocument/2006/relationships/theme" Target="../theme/theme1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65760" y="301752"/>
            <a:ext cx="6583680" cy="12070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65760" y="1735074"/>
            <a:ext cx="6583680" cy="49789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487168" y="7015734"/>
            <a:ext cx="2340864" cy="37719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65760" y="7015734"/>
            <a:ext cx="1682496" cy="37719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5266944" y="7015734"/>
            <a:ext cx="1682496" cy="37719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.png"/><Relationship Id="rId3" Type="http://schemas.openxmlformats.org/officeDocument/2006/relationships/notesSlide" Target="../notesSlides/notesSlide1.xml"/><Relationship Id="rId4" Type="http://schemas.openxmlformats.org/officeDocument/2006/relationships/slide" Target="slide1.xml"/></Relationships>

</file>

<file path=ppt/slides/_rels/slide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.xml"/><Relationship Id="rId3" Type="http://schemas.openxmlformats.org/officeDocument/2006/relationships/slide" Target="slide10.xml"/></Relationships>

</file>

<file path=ppt/slides/_rels/slide10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252.jpg"/><Relationship Id="rId3" Type="http://schemas.openxmlformats.org/officeDocument/2006/relationships/image" Target="../media/image4253.jpg"/><Relationship Id="rId4" Type="http://schemas.openxmlformats.org/officeDocument/2006/relationships/image" Target="../media/image4254.jpg"/><Relationship Id="rId5" Type="http://schemas.openxmlformats.org/officeDocument/2006/relationships/image" Target="../media/image4255.jpg"/><Relationship Id="rId6" Type="http://schemas.openxmlformats.org/officeDocument/2006/relationships/image" Target="../media/image4256.jpg"/><Relationship Id="rId7" Type="http://schemas.openxmlformats.org/officeDocument/2006/relationships/image" Target="../media/image4257.jpg"/><Relationship Id="rId8" Type="http://schemas.openxmlformats.org/officeDocument/2006/relationships/image" Target="../media/image4258.jpg"/><Relationship Id="rId9" Type="http://schemas.openxmlformats.org/officeDocument/2006/relationships/image" Target="../media/image4259.jpg"/><Relationship Id="rId10" Type="http://schemas.openxmlformats.org/officeDocument/2006/relationships/image" Target="../media/image4260.png"/><Relationship Id="rId11" Type="http://schemas.openxmlformats.org/officeDocument/2006/relationships/image" Target="../media/image4261.jpg"/><Relationship Id="rId12" Type="http://schemas.openxmlformats.org/officeDocument/2006/relationships/image" Target="../media/image4262.jpg"/><Relationship Id="rId13" Type="http://schemas.openxmlformats.org/officeDocument/2006/relationships/image" Target="../media/image4263.jpg"/><Relationship Id="rId14" Type="http://schemas.openxmlformats.org/officeDocument/2006/relationships/image" Target="../media/image4264.jpg"/><Relationship Id="rId15" Type="http://schemas.openxmlformats.org/officeDocument/2006/relationships/image" Target="../media/image4265.jpg"/><Relationship Id="rId16" Type="http://schemas.openxmlformats.org/officeDocument/2006/relationships/image" Target="../media/image4266.jpg"/><Relationship Id="rId17" Type="http://schemas.openxmlformats.org/officeDocument/2006/relationships/image" Target="../media/image4267.jpg"/><Relationship Id="rId18" Type="http://schemas.openxmlformats.org/officeDocument/2006/relationships/image" Target="../media/image4268.jpg"/><Relationship Id="rId19" Type="http://schemas.openxmlformats.org/officeDocument/2006/relationships/image" Target="../media/image4269.png"/><Relationship Id="rId20" Type="http://schemas.openxmlformats.org/officeDocument/2006/relationships/image" Target="../media/image4270.jpg"/><Relationship Id="rId21" Type="http://schemas.openxmlformats.org/officeDocument/2006/relationships/image" Target="../media/image4271.jpg"/><Relationship Id="rId22" Type="http://schemas.openxmlformats.org/officeDocument/2006/relationships/image" Target="../media/image4272.png"/><Relationship Id="rId23" Type="http://schemas.openxmlformats.org/officeDocument/2006/relationships/image" Target="../media/image4273.png"/><Relationship Id="rId24" Type="http://schemas.openxmlformats.org/officeDocument/2006/relationships/image" Target="../media/image4274.png"/><Relationship Id="rId25" Type="http://schemas.openxmlformats.org/officeDocument/2006/relationships/image" Target="../media/image4275.jpg"/><Relationship Id="rId26" Type="http://schemas.openxmlformats.org/officeDocument/2006/relationships/image" Target="../media/image4276.jpg"/><Relationship Id="rId27" Type="http://schemas.openxmlformats.org/officeDocument/2006/relationships/image" Target="../media/image4277.png"/><Relationship Id="rId28" Type="http://schemas.openxmlformats.org/officeDocument/2006/relationships/image" Target="../media/image4278.png"/><Relationship Id="rId29" Type="http://schemas.openxmlformats.org/officeDocument/2006/relationships/image" Target="../media/image4279.png"/><Relationship Id="rId30" Type="http://schemas.openxmlformats.org/officeDocument/2006/relationships/image" Target="../media/image4280.png"/><Relationship Id="rId31" Type="http://schemas.openxmlformats.org/officeDocument/2006/relationships/image" Target="../media/image4281.png"/><Relationship Id="rId32" Type="http://schemas.openxmlformats.org/officeDocument/2006/relationships/image" Target="../media/image4282.png"/><Relationship Id="rId33" Type="http://schemas.openxmlformats.org/officeDocument/2006/relationships/image" Target="../media/image4283.png"/><Relationship Id="rId34" Type="http://schemas.openxmlformats.org/officeDocument/2006/relationships/image" Target="../media/image4284.png"/><Relationship Id="rId35" Type="http://schemas.openxmlformats.org/officeDocument/2006/relationships/image" Target="../media/image4285.png"/><Relationship Id="rId36" Type="http://schemas.openxmlformats.org/officeDocument/2006/relationships/image" Target="../media/image4286.jpg"/><Relationship Id="rId37" Type="http://schemas.openxmlformats.org/officeDocument/2006/relationships/image" Target="../media/image4287.png"/><Relationship Id="rId38" Type="http://schemas.openxmlformats.org/officeDocument/2006/relationships/image" Target="../media/image4288.png"/><Relationship Id="rId39" Type="http://schemas.openxmlformats.org/officeDocument/2006/relationships/image" Target="../media/image4289.png"/><Relationship Id="rId40" Type="http://schemas.openxmlformats.org/officeDocument/2006/relationships/image" Target="../media/image4290.png"/><Relationship Id="rId41" Type="http://schemas.openxmlformats.org/officeDocument/2006/relationships/image" Target="../media/image4291.jpg"/><Relationship Id="rId42" Type="http://schemas.openxmlformats.org/officeDocument/2006/relationships/image" Target="../media/image4292.png"/><Relationship Id="rId43" Type="http://schemas.openxmlformats.org/officeDocument/2006/relationships/image" Target="../media/image4293.png"/><Relationship Id="rId44" Type="http://schemas.openxmlformats.org/officeDocument/2006/relationships/image" Target="../media/image4294.png"/><Relationship Id="rId45" Type="http://schemas.openxmlformats.org/officeDocument/2006/relationships/image" Target="../media/image4295.png"/><Relationship Id="rId46" Type="http://schemas.openxmlformats.org/officeDocument/2006/relationships/image" Target="../media/image4296.png"/><Relationship Id="rId47" Type="http://schemas.openxmlformats.org/officeDocument/2006/relationships/image" Target="../media/image4297.png"/><Relationship Id="rId48" Type="http://schemas.openxmlformats.org/officeDocument/2006/relationships/image" Target="../media/image4298.png"/><Relationship Id="rId49" Type="http://schemas.openxmlformats.org/officeDocument/2006/relationships/image" Target="../media/image4299.png"/><Relationship Id="rId50" Type="http://schemas.openxmlformats.org/officeDocument/2006/relationships/image" Target="../media/image4300.png"/><Relationship Id="rId51" Type="http://schemas.openxmlformats.org/officeDocument/2006/relationships/image" Target="../media/image4301.png"/><Relationship Id="rId52" Type="http://schemas.openxmlformats.org/officeDocument/2006/relationships/notesSlide" Target="../notesSlides/notesSlide100.xml"/><Relationship Id="rId53" Type="http://schemas.openxmlformats.org/officeDocument/2006/relationships/slide" Target="slide100.xml"/></Relationships>

</file>

<file path=ppt/slides/_rels/slide10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302.png"/><Relationship Id="rId3" Type="http://schemas.openxmlformats.org/officeDocument/2006/relationships/image" Target="../media/image4303.png"/><Relationship Id="rId4" Type="http://schemas.openxmlformats.org/officeDocument/2006/relationships/image" Target="../media/image4304.png"/><Relationship Id="rId5" Type="http://schemas.openxmlformats.org/officeDocument/2006/relationships/image" Target="../media/image4305.png"/><Relationship Id="rId6" Type="http://schemas.openxmlformats.org/officeDocument/2006/relationships/image" Target="../media/image4306.png"/><Relationship Id="rId7" Type="http://schemas.openxmlformats.org/officeDocument/2006/relationships/image" Target="../media/image4307.png"/><Relationship Id="rId8" Type="http://schemas.openxmlformats.org/officeDocument/2006/relationships/image" Target="../media/image4308.png"/><Relationship Id="rId9" Type="http://schemas.openxmlformats.org/officeDocument/2006/relationships/image" Target="../media/image4309.png"/><Relationship Id="rId10" Type="http://schemas.openxmlformats.org/officeDocument/2006/relationships/image" Target="../media/image4310.png"/><Relationship Id="rId11" Type="http://schemas.openxmlformats.org/officeDocument/2006/relationships/image" Target="../media/image4311.png"/><Relationship Id="rId12" Type="http://schemas.openxmlformats.org/officeDocument/2006/relationships/image" Target="../media/image4312.png"/><Relationship Id="rId13" Type="http://schemas.openxmlformats.org/officeDocument/2006/relationships/image" Target="../media/image4313.jpg"/><Relationship Id="rId14" Type="http://schemas.openxmlformats.org/officeDocument/2006/relationships/image" Target="../media/image4314.png"/><Relationship Id="rId15" Type="http://schemas.openxmlformats.org/officeDocument/2006/relationships/image" Target="../media/image4315.png"/><Relationship Id="rId16" Type="http://schemas.openxmlformats.org/officeDocument/2006/relationships/image" Target="../media/image4316.png"/><Relationship Id="rId17" Type="http://schemas.openxmlformats.org/officeDocument/2006/relationships/image" Target="../media/image4317.png"/><Relationship Id="rId18" Type="http://schemas.openxmlformats.org/officeDocument/2006/relationships/image" Target="../media/image4318.png"/><Relationship Id="rId19" Type="http://schemas.openxmlformats.org/officeDocument/2006/relationships/image" Target="../media/image4319.jpg"/><Relationship Id="rId20" Type="http://schemas.openxmlformats.org/officeDocument/2006/relationships/image" Target="../media/image4320.png"/><Relationship Id="rId21" Type="http://schemas.openxmlformats.org/officeDocument/2006/relationships/image" Target="../media/image4321.png"/><Relationship Id="rId22" Type="http://schemas.openxmlformats.org/officeDocument/2006/relationships/image" Target="../media/image4322.png"/><Relationship Id="rId23" Type="http://schemas.openxmlformats.org/officeDocument/2006/relationships/image" Target="../media/image4323.png"/><Relationship Id="rId24" Type="http://schemas.openxmlformats.org/officeDocument/2006/relationships/image" Target="../media/image4324.png"/><Relationship Id="rId25" Type="http://schemas.openxmlformats.org/officeDocument/2006/relationships/image" Target="../media/image4325.png"/><Relationship Id="rId26" Type="http://schemas.openxmlformats.org/officeDocument/2006/relationships/image" Target="../media/image4326.png"/><Relationship Id="rId27" Type="http://schemas.openxmlformats.org/officeDocument/2006/relationships/image" Target="../media/image4327.png"/><Relationship Id="rId28" Type="http://schemas.openxmlformats.org/officeDocument/2006/relationships/image" Target="../media/image4328.png"/><Relationship Id="rId29" Type="http://schemas.openxmlformats.org/officeDocument/2006/relationships/image" Target="../media/image4329.png"/><Relationship Id="rId30" Type="http://schemas.openxmlformats.org/officeDocument/2006/relationships/image" Target="../media/image4330.jpg"/><Relationship Id="rId31" Type="http://schemas.openxmlformats.org/officeDocument/2006/relationships/image" Target="../media/image4331.jpg"/><Relationship Id="rId32" Type="http://schemas.openxmlformats.org/officeDocument/2006/relationships/image" Target="../media/image4332.jpg"/><Relationship Id="rId33" Type="http://schemas.openxmlformats.org/officeDocument/2006/relationships/image" Target="../media/image4333.jpg"/><Relationship Id="rId34" Type="http://schemas.openxmlformats.org/officeDocument/2006/relationships/image" Target="../media/image4334.jpg"/><Relationship Id="rId35" Type="http://schemas.openxmlformats.org/officeDocument/2006/relationships/image" Target="../media/image4335.jpg"/><Relationship Id="rId36" Type="http://schemas.openxmlformats.org/officeDocument/2006/relationships/image" Target="../media/image4336.jpg"/><Relationship Id="rId37" Type="http://schemas.openxmlformats.org/officeDocument/2006/relationships/image" Target="../media/image4337.png"/><Relationship Id="rId38" Type="http://schemas.openxmlformats.org/officeDocument/2006/relationships/image" Target="../media/image4338.png"/><Relationship Id="rId39" Type="http://schemas.openxmlformats.org/officeDocument/2006/relationships/image" Target="../media/image4339.png"/><Relationship Id="rId40" Type="http://schemas.openxmlformats.org/officeDocument/2006/relationships/image" Target="../media/image4340.png"/><Relationship Id="rId41" Type="http://schemas.openxmlformats.org/officeDocument/2006/relationships/notesSlide" Target="../notesSlides/notesSlide101.xml"/><Relationship Id="rId42" Type="http://schemas.openxmlformats.org/officeDocument/2006/relationships/slide" Target="slide101.xml"/></Relationships>

</file>

<file path=ppt/slides/_rels/slide10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341.png"/><Relationship Id="rId3" Type="http://schemas.openxmlformats.org/officeDocument/2006/relationships/image" Target="../media/image4342.png"/><Relationship Id="rId4" Type="http://schemas.openxmlformats.org/officeDocument/2006/relationships/image" Target="../media/image4343.png"/><Relationship Id="rId5" Type="http://schemas.openxmlformats.org/officeDocument/2006/relationships/image" Target="../media/image4344.png"/><Relationship Id="rId6" Type="http://schemas.openxmlformats.org/officeDocument/2006/relationships/image" Target="../media/image4345.png"/><Relationship Id="rId7" Type="http://schemas.openxmlformats.org/officeDocument/2006/relationships/image" Target="../media/image4346.png"/><Relationship Id="rId8" Type="http://schemas.openxmlformats.org/officeDocument/2006/relationships/image" Target="../media/image4347.png"/><Relationship Id="rId9" Type="http://schemas.openxmlformats.org/officeDocument/2006/relationships/image" Target="../media/image4348.png"/><Relationship Id="rId10" Type="http://schemas.openxmlformats.org/officeDocument/2006/relationships/image" Target="../media/image4349.png"/><Relationship Id="rId11" Type="http://schemas.openxmlformats.org/officeDocument/2006/relationships/image" Target="../media/image4350.png"/><Relationship Id="rId12" Type="http://schemas.openxmlformats.org/officeDocument/2006/relationships/image" Target="../media/image4351.png"/><Relationship Id="rId13" Type="http://schemas.openxmlformats.org/officeDocument/2006/relationships/image" Target="../media/image4352.jpg"/><Relationship Id="rId14" Type="http://schemas.openxmlformats.org/officeDocument/2006/relationships/image" Target="../media/image4353.png"/><Relationship Id="rId15" Type="http://schemas.openxmlformats.org/officeDocument/2006/relationships/image" Target="../media/image4354.png"/><Relationship Id="rId16" Type="http://schemas.openxmlformats.org/officeDocument/2006/relationships/image" Target="../media/image4355.png"/><Relationship Id="rId17" Type="http://schemas.openxmlformats.org/officeDocument/2006/relationships/image" Target="../media/image4356.png"/><Relationship Id="rId18" Type="http://schemas.openxmlformats.org/officeDocument/2006/relationships/image" Target="../media/image4357.png"/><Relationship Id="rId19" Type="http://schemas.openxmlformats.org/officeDocument/2006/relationships/image" Target="../media/image4358.jpg"/><Relationship Id="rId20" Type="http://schemas.openxmlformats.org/officeDocument/2006/relationships/image" Target="../media/image4359.png"/><Relationship Id="rId21" Type="http://schemas.openxmlformats.org/officeDocument/2006/relationships/image" Target="../media/image4360.png"/><Relationship Id="rId22" Type="http://schemas.openxmlformats.org/officeDocument/2006/relationships/image" Target="../media/image4361.png"/><Relationship Id="rId23" Type="http://schemas.openxmlformats.org/officeDocument/2006/relationships/image" Target="../media/image4362.png"/><Relationship Id="rId24" Type="http://schemas.openxmlformats.org/officeDocument/2006/relationships/image" Target="../media/image4363.png"/><Relationship Id="rId25" Type="http://schemas.openxmlformats.org/officeDocument/2006/relationships/image" Target="../media/image4364.png"/><Relationship Id="rId26" Type="http://schemas.openxmlformats.org/officeDocument/2006/relationships/image" Target="../media/image4365.png"/><Relationship Id="rId27" Type="http://schemas.openxmlformats.org/officeDocument/2006/relationships/image" Target="../media/image4366.png"/><Relationship Id="rId28" Type="http://schemas.openxmlformats.org/officeDocument/2006/relationships/image" Target="../media/image4367.png"/><Relationship Id="rId29" Type="http://schemas.openxmlformats.org/officeDocument/2006/relationships/image" Target="../media/image4368.png"/><Relationship Id="rId30" Type="http://schemas.openxmlformats.org/officeDocument/2006/relationships/image" Target="../media/image4369.png"/><Relationship Id="rId31" Type="http://schemas.openxmlformats.org/officeDocument/2006/relationships/image" Target="../media/image4370.png"/><Relationship Id="rId32" Type="http://schemas.openxmlformats.org/officeDocument/2006/relationships/image" Target="../media/image4371.png"/><Relationship Id="rId33" Type="http://schemas.openxmlformats.org/officeDocument/2006/relationships/image" Target="../media/image4372.png"/><Relationship Id="rId34" Type="http://schemas.openxmlformats.org/officeDocument/2006/relationships/image" Target="../media/image4373.png"/><Relationship Id="rId35" Type="http://schemas.openxmlformats.org/officeDocument/2006/relationships/image" Target="../media/image4374.png"/><Relationship Id="rId36" Type="http://schemas.openxmlformats.org/officeDocument/2006/relationships/image" Target="../media/image4375.png"/><Relationship Id="rId37" Type="http://schemas.openxmlformats.org/officeDocument/2006/relationships/image" Target="../media/image4376.png"/><Relationship Id="rId38" Type="http://schemas.openxmlformats.org/officeDocument/2006/relationships/image" Target="../media/image4377.png"/><Relationship Id="rId39" Type="http://schemas.openxmlformats.org/officeDocument/2006/relationships/image" Target="../media/image4378.png"/><Relationship Id="rId40" Type="http://schemas.openxmlformats.org/officeDocument/2006/relationships/image" Target="../media/image4379.png"/><Relationship Id="rId41" Type="http://schemas.openxmlformats.org/officeDocument/2006/relationships/image" Target="../media/image4380.png"/><Relationship Id="rId42" Type="http://schemas.openxmlformats.org/officeDocument/2006/relationships/image" Target="../media/image4381.png"/><Relationship Id="rId43" Type="http://schemas.openxmlformats.org/officeDocument/2006/relationships/image" Target="../media/image4382.png"/><Relationship Id="rId44" Type="http://schemas.openxmlformats.org/officeDocument/2006/relationships/image" Target="../media/image4383.png"/><Relationship Id="rId45" Type="http://schemas.openxmlformats.org/officeDocument/2006/relationships/image" Target="../media/image4384.png"/><Relationship Id="rId46" Type="http://schemas.openxmlformats.org/officeDocument/2006/relationships/image" Target="../media/image4385.jpg"/><Relationship Id="rId47" Type="http://schemas.openxmlformats.org/officeDocument/2006/relationships/image" Target="../media/image4386.png"/><Relationship Id="rId48" Type="http://schemas.openxmlformats.org/officeDocument/2006/relationships/image" Target="../media/image4387.png"/><Relationship Id="rId49" Type="http://schemas.openxmlformats.org/officeDocument/2006/relationships/image" Target="../media/image4388.png"/><Relationship Id="rId50" Type="http://schemas.openxmlformats.org/officeDocument/2006/relationships/image" Target="../media/image4389.png"/><Relationship Id="rId51" Type="http://schemas.openxmlformats.org/officeDocument/2006/relationships/image" Target="../media/image4390.png"/><Relationship Id="rId52" Type="http://schemas.openxmlformats.org/officeDocument/2006/relationships/image" Target="../media/image4391.png"/><Relationship Id="rId53" Type="http://schemas.openxmlformats.org/officeDocument/2006/relationships/image" Target="../media/image4392.png"/><Relationship Id="rId54" Type="http://schemas.openxmlformats.org/officeDocument/2006/relationships/notesSlide" Target="../notesSlides/notesSlide102.xml"/><Relationship Id="rId55" Type="http://schemas.openxmlformats.org/officeDocument/2006/relationships/slide" Target="slide102.xml"/></Relationships>

</file>

<file path=ppt/slides/_rels/slide10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393.png"/><Relationship Id="rId3" Type="http://schemas.openxmlformats.org/officeDocument/2006/relationships/image" Target="../media/image4394.png"/><Relationship Id="rId4" Type="http://schemas.openxmlformats.org/officeDocument/2006/relationships/image" Target="../media/image4395.png"/><Relationship Id="rId5" Type="http://schemas.openxmlformats.org/officeDocument/2006/relationships/image" Target="../media/image4396.png"/><Relationship Id="rId6" Type="http://schemas.openxmlformats.org/officeDocument/2006/relationships/image" Target="../media/image4397.jpg"/><Relationship Id="rId7" Type="http://schemas.openxmlformats.org/officeDocument/2006/relationships/image" Target="../media/image4398.jpg"/><Relationship Id="rId8" Type="http://schemas.openxmlformats.org/officeDocument/2006/relationships/image" Target="../media/image4399.jpg"/><Relationship Id="rId9" Type="http://schemas.openxmlformats.org/officeDocument/2006/relationships/image" Target="../media/image4400.jpg"/><Relationship Id="rId10" Type="http://schemas.openxmlformats.org/officeDocument/2006/relationships/image" Target="../media/image4401.jpg"/><Relationship Id="rId11" Type="http://schemas.openxmlformats.org/officeDocument/2006/relationships/image" Target="../media/image4402.jpg"/><Relationship Id="rId12" Type="http://schemas.openxmlformats.org/officeDocument/2006/relationships/image" Target="../media/image4403.jpg"/><Relationship Id="rId13" Type="http://schemas.openxmlformats.org/officeDocument/2006/relationships/image" Target="../media/image4404.jpg"/><Relationship Id="rId14" Type="http://schemas.openxmlformats.org/officeDocument/2006/relationships/image" Target="../media/image4405.png"/><Relationship Id="rId15" Type="http://schemas.openxmlformats.org/officeDocument/2006/relationships/image" Target="../media/image4406.png"/><Relationship Id="rId16" Type="http://schemas.openxmlformats.org/officeDocument/2006/relationships/image" Target="../media/image4407.png"/><Relationship Id="rId17" Type="http://schemas.openxmlformats.org/officeDocument/2006/relationships/image" Target="../media/image4408.png"/><Relationship Id="rId18" Type="http://schemas.openxmlformats.org/officeDocument/2006/relationships/image" Target="../media/image4409.png"/><Relationship Id="rId19" Type="http://schemas.openxmlformats.org/officeDocument/2006/relationships/image" Target="../media/image4410.png"/><Relationship Id="rId20" Type="http://schemas.openxmlformats.org/officeDocument/2006/relationships/image" Target="../media/image4411.png"/><Relationship Id="rId21" Type="http://schemas.openxmlformats.org/officeDocument/2006/relationships/image" Target="../media/image4412.png"/><Relationship Id="rId22" Type="http://schemas.openxmlformats.org/officeDocument/2006/relationships/image" Target="../media/image4413.png"/><Relationship Id="rId23" Type="http://schemas.openxmlformats.org/officeDocument/2006/relationships/image" Target="../media/image4414.png"/><Relationship Id="rId24" Type="http://schemas.openxmlformats.org/officeDocument/2006/relationships/image" Target="../media/image4415.png"/><Relationship Id="rId25" Type="http://schemas.openxmlformats.org/officeDocument/2006/relationships/image" Target="../media/image4416.png"/><Relationship Id="rId26" Type="http://schemas.openxmlformats.org/officeDocument/2006/relationships/image" Target="../media/image4417.png"/><Relationship Id="rId27" Type="http://schemas.openxmlformats.org/officeDocument/2006/relationships/image" Target="../media/image4418.png"/><Relationship Id="rId28" Type="http://schemas.openxmlformats.org/officeDocument/2006/relationships/image" Target="../media/image4419.jpg"/><Relationship Id="rId29" Type="http://schemas.openxmlformats.org/officeDocument/2006/relationships/image" Target="../media/image4420.png"/><Relationship Id="rId30" Type="http://schemas.openxmlformats.org/officeDocument/2006/relationships/image" Target="../media/image4421.jpg"/><Relationship Id="rId31" Type="http://schemas.openxmlformats.org/officeDocument/2006/relationships/image" Target="../media/image4422.png"/><Relationship Id="rId32" Type="http://schemas.openxmlformats.org/officeDocument/2006/relationships/image" Target="../media/image4423.jpg"/><Relationship Id="rId33" Type="http://schemas.openxmlformats.org/officeDocument/2006/relationships/image" Target="../media/image4424.png"/><Relationship Id="rId34" Type="http://schemas.openxmlformats.org/officeDocument/2006/relationships/image" Target="../media/image4425.png"/><Relationship Id="rId35" Type="http://schemas.openxmlformats.org/officeDocument/2006/relationships/notesSlide" Target="../notesSlides/notesSlide103.xml"/><Relationship Id="rId36" Type="http://schemas.openxmlformats.org/officeDocument/2006/relationships/slide" Target="slide103.xml"/></Relationships>

</file>

<file path=ppt/slides/_rels/slide10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426.png"/><Relationship Id="rId3" Type="http://schemas.openxmlformats.org/officeDocument/2006/relationships/image" Target="../media/image4427.jpg"/><Relationship Id="rId4" Type="http://schemas.openxmlformats.org/officeDocument/2006/relationships/image" Target="../media/image4428.jpg"/><Relationship Id="rId5" Type="http://schemas.openxmlformats.org/officeDocument/2006/relationships/image" Target="../media/image4429.jpg"/><Relationship Id="rId6" Type="http://schemas.openxmlformats.org/officeDocument/2006/relationships/image" Target="../media/image4430.jpg"/><Relationship Id="rId7" Type="http://schemas.openxmlformats.org/officeDocument/2006/relationships/image" Target="../media/image4431.jpg"/><Relationship Id="rId8" Type="http://schemas.openxmlformats.org/officeDocument/2006/relationships/image" Target="../media/image4432.jpg"/><Relationship Id="rId9" Type="http://schemas.openxmlformats.org/officeDocument/2006/relationships/image" Target="../media/image4433.jpg"/><Relationship Id="rId10" Type="http://schemas.openxmlformats.org/officeDocument/2006/relationships/image" Target="../media/image4434.jpg"/><Relationship Id="rId11" Type="http://schemas.openxmlformats.org/officeDocument/2006/relationships/image" Target="../media/image4435.png"/><Relationship Id="rId12" Type="http://schemas.openxmlformats.org/officeDocument/2006/relationships/image" Target="../media/image4436.png"/><Relationship Id="rId13" Type="http://schemas.openxmlformats.org/officeDocument/2006/relationships/image" Target="../media/image4437.png"/><Relationship Id="rId14" Type="http://schemas.openxmlformats.org/officeDocument/2006/relationships/image" Target="../media/image4438.png"/><Relationship Id="rId15" Type="http://schemas.openxmlformats.org/officeDocument/2006/relationships/image" Target="../media/image4439.png"/><Relationship Id="rId16" Type="http://schemas.openxmlformats.org/officeDocument/2006/relationships/image" Target="../media/image4440.png"/><Relationship Id="rId17" Type="http://schemas.openxmlformats.org/officeDocument/2006/relationships/image" Target="../media/image4441.png"/><Relationship Id="rId18" Type="http://schemas.openxmlformats.org/officeDocument/2006/relationships/image" Target="../media/image4442.png"/><Relationship Id="rId19" Type="http://schemas.openxmlformats.org/officeDocument/2006/relationships/image" Target="../media/image4443.png"/><Relationship Id="rId20" Type="http://schemas.openxmlformats.org/officeDocument/2006/relationships/image" Target="../media/image4444.png"/><Relationship Id="rId21" Type="http://schemas.openxmlformats.org/officeDocument/2006/relationships/image" Target="../media/image4445.jpg"/><Relationship Id="rId22" Type="http://schemas.openxmlformats.org/officeDocument/2006/relationships/image" Target="../media/image4446.png"/><Relationship Id="rId23" Type="http://schemas.openxmlformats.org/officeDocument/2006/relationships/image" Target="../media/image4447.png"/><Relationship Id="rId24" Type="http://schemas.openxmlformats.org/officeDocument/2006/relationships/image" Target="../media/image4448.png"/><Relationship Id="rId25" Type="http://schemas.openxmlformats.org/officeDocument/2006/relationships/image" Target="../media/image4449.png"/><Relationship Id="rId26" Type="http://schemas.openxmlformats.org/officeDocument/2006/relationships/image" Target="../media/image4450.png"/><Relationship Id="rId27" Type="http://schemas.openxmlformats.org/officeDocument/2006/relationships/image" Target="../media/image4451.jpg"/><Relationship Id="rId28" Type="http://schemas.openxmlformats.org/officeDocument/2006/relationships/image" Target="../media/image4452.png"/><Relationship Id="rId29" Type="http://schemas.openxmlformats.org/officeDocument/2006/relationships/image" Target="../media/image4453.png"/><Relationship Id="rId30" Type="http://schemas.openxmlformats.org/officeDocument/2006/relationships/image" Target="../media/image4454.png"/><Relationship Id="rId31" Type="http://schemas.openxmlformats.org/officeDocument/2006/relationships/image" Target="../media/image4455.png"/><Relationship Id="rId32" Type="http://schemas.openxmlformats.org/officeDocument/2006/relationships/image" Target="../media/image4456.png"/><Relationship Id="rId33" Type="http://schemas.openxmlformats.org/officeDocument/2006/relationships/image" Target="../media/image4457.png"/><Relationship Id="rId34" Type="http://schemas.openxmlformats.org/officeDocument/2006/relationships/image" Target="../media/image4458.png"/><Relationship Id="rId35" Type="http://schemas.openxmlformats.org/officeDocument/2006/relationships/image" Target="../media/image4459.png"/><Relationship Id="rId36" Type="http://schemas.openxmlformats.org/officeDocument/2006/relationships/image" Target="../media/image4460.png"/><Relationship Id="rId37" Type="http://schemas.openxmlformats.org/officeDocument/2006/relationships/notesSlide" Target="../notesSlides/notesSlide104.xml"/><Relationship Id="rId38" Type="http://schemas.openxmlformats.org/officeDocument/2006/relationships/slide" Target="slide104.xml"/></Relationships>

</file>

<file path=ppt/slides/_rels/slide10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461.jpg"/><Relationship Id="rId3" Type="http://schemas.openxmlformats.org/officeDocument/2006/relationships/image" Target="../media/image4462.jpg"/><Relationship Id="rId4" Type="http://schemas.openxmlformats.org/officeDocument/2006/relationships/image" Target="../media/image4463.jpg"/><Relationship Id="rId5" Type="http://schemas.openxmlformats.org/officeDocument/2006/relationships/image" Target="../media/image4464.jpg"/><Relationship Id="rId6" Type="http://schemas.openxmlformats.org/officeDocument/2006/relationships/image" Target="../media/image4465.png"/><Relationship Id="rId7" Type="http://schemas.openxmlformats.org/officeDocument/2006/relationships/image" Target="../media/image4466.png"/><Relationship Id="rId8" Type="http://schemas.openxmlformats.org/officeDocument/2006/relationships/image" Target="../media/image4467.png"/><Relationship Id="rId9" Type="http://schemas.openxmlformats.org/officeDocument/2006/relationships/image" Target="../media/image4468.png"/><Relationship Id="rId10" Type="http://schemas.openxmlformats.org/officeDocument/2006/relationships/image" Target="../media/image4469.png"/><Relationship Id="rId11" Type="http://schemas.openxmlformats.org/officeDocument/2006/relationships/image" Target="../media/image4470.png"/><Relationship Id="rId12" Type="http://schemas.openxmlformats.org/officeDocument/2006/relationships/image" Target="../media/image4471.png"/><Relationship Id="rId13" Type="http://schemas.openxmlformats.org/officeDocument/2006/relationships/image" Target="../media/image4472.png"/><Relationship Id="rId14" Type="http://schemas.openxmlformats.org/officeDocument/2006/relationships/image" Target="../media/image4473.png"/><Relationship Id="rId15" Type="http://schemas.openxmlformats.org/officeDocument/2006/relationships/image" Target="../media/image4474.png"/><Relationship Id="rId16" Type="http://schemas.openxmlformats.org/officeDocument/2006/relationships/image" Target="../media/image4475.png"/><Relationship Id="rId17" Type="http://schemas.openxmlformats.org/officeDocument/2006/relationships/image" Target="../media/image4476.png"/><Relationship Id="rId18" Type="http://schemas.openxmlformats.org/officeDocument/2006/relationships/image" Target="../media/image4477.png"/><Relationship Id="rId19" Type="http://schemas.openxmlformats.org/officeDocument/2006/relationships/image" Target="../media/image4478.jpg"/><Relationship Id="rId20" Type="http://schemas.openxmlformats.org/officeDocument/2006/relationships/image" Target="../media/image4479.png"/><Relationship Id="rId21" Type="http://schemas.openxmlformats.org/officeDocument/2006/relationships/image" Target="../media/image4480.png"/><Relationship Id="rId22" Type="http://schemas.openxmlformats.org/officeDocument/2006/relationships/image" Target="../media/image4481.png"/><Relationship Id="rId23" Type="http://schemas.openxmlformats.org/officeDocument/2006/relationships/image" Target="../media/image4482.png"/><Relationship Id="rId24" Type="http://schemas.openxmlformats.org/officeDocument/2006/relationships/image" Target="../media/image4483.png"/><Relationship Id="rId25" Type="http://schemas.openxmlformats.org/officeDocument/2006/relationships/image" Target="../media/image4484.jpg"/><Relationship Id="rId26" Type="http://schemas.openxmlformats.org/officeDocument/2006/relationships/image" Target="../media/image4485.png"/><Relationship Id="rId27" Type="http://schemas.openxmlformats.org/officeDocument/2006/relationships/image" Target="../media/image4486.png"/><Relationship Id="rId28" Type="http://schemas.openxmlformats.org/officeDocument/2006/relationships/image" Target="../media/image4487.png"/><Relationship Id="rId29" Type="http://schemas.openxmlformats.org/officeDocument/2006/relationships/image" Target="../media/image4488.png"/><Relationship Id="rId30" Type="http://schemas.openxmlformats.org/officeDocument/2006/relationships/image" Target="../media/image4489.png"/><Relationship Id="rId31" Type="http://schemas.openxmlformats.org/officeDocument/2006/relationships/image" Target="../media/image4490.png"/><Relationship Id="rId32" Type="http://schemas.openxmlformats.org/officeDocument/2006/relationships/image" Target="../media/image4491.png"/><Relationship Id="rId33" Type="http://schemas.openxmlformats.org/officeDocument/2006/relationships/image" Target="../media/image4492.png"/><Relationship Id="rId34" Type="http://schemas.openxmlformats.org/officeDocument/2006/relationships/image" Target="../media/image4493.png"/><Relationship Id="rId35" Type="http://schemas.openxmlformats.org/officeDocument/2006/relationships/image" Target="../media/image4494.png"/><Relationship Id="rId36" Type="http://schemas.openxmlformats.org/officeDocument/2006/relationships/image" Target="../media/image4495.png"/><Relationship Id="rId37" Type="http://schemas.openxmlformats.org/officeDocument/2006/relationships/image" Target="../media/image4496.jpg"/><Relationship Id="rId38" Type="http://schemas.openxmlformats.org/officeDocument/2006/relationships/image" Target="../media/image4497.jpg"/><Relationship Id="rId39" Type="http://schemas.openxmlformats.org/officeDocument/2006/relationships/image" Target="../media/image4498.png"/><Relationship Id="rId40" Type="http://schemas.openxmlformats.org/officeDocument/2006/relationships/image" Target="../media/image4499.jpg"/><Relationship Id="rId41" Type="http://schemas.openxmlformats.org/officeDocument/2006/relationships/image" Target="../media/image4500.jpg"/><Relationship Id="rId42" Type="http://schemas.openxmlformats.org/officeDocument/2006/relationships/image" Target="../media/image4501.png"/><Relationship Id="rId43" Type="http://schemas.openxmlformats.org/officeDocument/2006/relationships/image" Target="../media/image4502.jpg"/><Relationship Id="rId44" Type="http://schemas.openxmlformats.org/officeDocument/2006/relationships/image" Target="../media/image4503.png"/><Relationship Id="rId45" Type="http://schemas.openxmlformats.org/officeDocument/2006/relationships/image" Target="../media/image4504.png"/><Relationship Id="rId46" Type="http://schemas.openxmlformats.org/officeDocument/2006/relationships/image" Target="../media/image4505.jpg"/><Relationship Id="rId47" Type="http://schemas.openxmlformats.org/officeDocument/2006/relationships/image" Target="../media/image4506.png"/><Relationship Id="rId48" Type="http://schemas.openxmlformats.org/officeDocument/2006/relationships/image" Target="../media/image4507.png"/><Relationship Id="rId49" Type="http://schemas.openxmlformats.org/officeDocument/2006/relationships/image" Target="../media/image4508.png"/><Relationship Id="rId50" Type="http://schemas.openxmlformats.org/officeDocument/2006/relationships/image" Target="../media/image4509.png"/><Relationship Id="rId51" Type="http://schemas.openxmlformats.org/officeDocument/2006/relationships/image" Target="../media/image4510.png"/><Relationship Id="rId52" Type="http://schemas.openxmlformats.org/officeDocument/2006/relationships/image" Target="../media/image4511.png"/><Relationship Id="rId53" Type="http://schemas.openxmlformats.org/officeDocument/2006/relationships/image" Target="../media/image4512.jpg"/><Relationship Id="rId54" Type="http://schemas.openxmlformats.org/officeDocument/2006/relationships/image" Target="../media/image4513.png"/><Relationship Id="rId55" Type="http://schemas.openxmlformats.org/officeDocument/2006/relationships/image" Target="../media/image4514.png"/><Relationship Id="rId56" Type="http://schemas.openxmlformats.org/officeDocument/2006/relationships/image" Target="../media/image4515.png"/><Relationship Id="rId57" Type="http://schemas.openxmlformats.org/officeDocument/2006/relationships/image" Target="../media/image4516.png"/><Relationship Id="rId58" Type="http://schemas.openxmlformats.org/officeDocument/2006/relationships/image" Target="../media/image4517.png"/><Relationship Id="rId59" Type="http://schemas.openxmlformats.org/officeDocument/2006/relationships/image" Target="../media/image4518.jpg"/><Relationship Id="rId60" Type="http://schemas.openxmlformats.org/officeDocument/2006/relationships/image" Target="../media/image4519.png"/><Relationship Id="rId61" Type="http://schemas.openxmlformats.org/officeDocument/2006/relationships/image" Target="../media/image4520.png"/><Relationship Id="rId62" Type="http://schemas.openxmlformats.org/officeDocument/2006/relationships/image" Target="../media/image4521.png"/><Relationship Id="rId63" Type="http://schemas.openxmlformats.org/officeDocument/2006/relationships/image" Target="../media/image4522.png"/><Relationship Id="rId64" Type="http://schemas.openxmlformats.org/officeDocument/2006/relationships/image" Target="../media/image4523.png"/><Relationship Id="rId65" Type="http://schemas.openxmlformats.org/officeDocument/2006/relationships/image" Target="../media/image4524.png"/><Relationship Id="rId66" Type="http://schemas.openxmlformats.org/officeDocument/2006/relationships/image" Target="../media/image4525.png"/><Relationship Id="rId67" Type="http://schemas.openxmlformats.org/officeDocument/2006/relationships/image" Target="../media/image4526.png"/><Relationship Id="rId68" Type="http://schemas.openxmlformats.org/officeDocument/2006/relationships/notesSlide" Target="../notesSlides/notesSlide105.xml"/><Relationship Id="rId69" Type="http://schemas.openxmlformats.org/officeDocument/2006/relationships/slide" Target="slide105.xml"/></Relationships>

</file>

<file path=ppt/slides/_rels/slide10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527.png"/><Relationship Id="rId3" Type="http://schemas.openxmlformats.org/officeDocument/2006/relationships/image" Target="../media/image4528.png"/><Relationship Id="rId4" Type="http://schemas.openxmlformats.org/officeDocument/2006/relationships/image" Target="../media/image4529.jpg"/><Relationship Id="rId5" Type="http://schemas.openxmlformats.org/officeDocument/2006/relationships/image" Target="../media/image4530.jpg"/><Relationship Id="rId6" Type="http://schemas.openxmlformats.org/officeDocument/2006/relationships/image" Target="../media/image4531.jpg"/><Relationship Id="rId7" Type="http://schemas.openxmlformats.org/officeDocument/2006/relationships/image" Target="../media/image4532.jpg"/><Relationship Id="rId8" Type="http://schemas.openxmlformats.org/officeDocument/2006/relationships/image" Target="../media/image4533.jpg"/><Relationship Id="rId9" Type="http://schemas.openxmlformats.org/officeDocument/2006/relationships/image" Target="../media/image4534.jpg"/><Relationship Id="rId10" Type="http://schemas.openxmlformats.org/officeDocument/2006/relationships/image" Target="../media/image4535.jpg"/><Relationship Id="rId11" Type="http://schemas.openxmlformats.org/officeDocument/2006/relationships/image" Target="../media/image4536.jpg"/><Relationship Id="rId12" Type="http://schemas.openxmlformats.org/officeDocument/2006/relationships/image" Target="../media/image4537.jpg"/><Relationship Id="rId13" Type="http://schemas.openxmlformats.org/officeDocument/2006/relationships/image" Target="../media/image4538.jpg"/><Relationship Id="rId14" Type="http://schemas.openxmlformats.org/officeDocument/2006/relationships/image" Target="../media/image4539.jpg"/><Relationship Id="rId15" Type="http://schemas.openxmlformats.org/officeDocument/2006/relationships/image" Target="../media/image4540.png"/><Relationship Id="rId16" Type="http://schemas.openxmlformats.org/officeDocument/2006/relationships/image" Target="../media/image4541.jpg"/><Relationship Id="rId17" Type="http://schemas.openxmlformats.org/officeDocument/2006/relationships/image" Target="../media/image4542.jpg"/><Relationship Id="rId18" Type="http://schemas.openxmlformats.org/officeDocument/2006/relationships/image" Target="../media/image4543.jpg"/><Relationship Id="rId19" Type="http://schemas.openxmlformats.org/officeDocument/2006/relationships/image" Target="../media/image4544.jpg"/><Relationship Id="rId20" Type="http://schemas.openxmlformats.org/officeDocument/2006/relationships/image" Target="../media/image4545.jpg"/><Relationship Id="rId21" Type="http://schemas.openxmlformats.org/officeDocument/2006/relationships/image" Target="../media/image4546.jpg"/><Relationship Id="rId22" Type="http://schemas.openxmlformats.org/officeDocument/2006/relationships/image" Target="../media/image4547.jpg"/><Relationship Id="rId23" Type="http://schemas.openxmlformats.org/officeDocument/2006/relationships/image" Target="../media/image4548.jpg"/><Relationship Id="rId24" Type="http://schemas.openxmlformats.org/officeDocument/2006/relationships/image" Target="../media/image4549.jpg"/><Relationship Id="rId25" Type="http://schemas.openxmlformats.org/officeDocument/2006/relationships/image" Target="../media/image4550.png"/><Relationship Id="rId26" Type="http://schemas.openxmlformats.org/officeDocument/2006/relationships/image" Target="../media/image4551.png"/><Relationship Id="rId27" Type="http://schemas.openxmlformats.org/officeDocument/2006/relationships/image" Target="../media/image4552.png"/><Relationship Id="rId28" Type="http://schemas.openxmlformats.org/officeDocument/2006/relationships/image" Target="../media/image4553.png"/><Relationship Id="rId29" Type="http://schemas.openxmlformats.org/officeDocument/2006/relationships/image" Target="../media/image4554.png"/><Relationship Id="rId30" Type="http://schemas.openxmlformats.org/officeDocument/2006/relationships/image" Target="../media/image4555.png"/><Relationship Id="rId31" Type="http://schemas.openxmlformats.org/officeDocument/2006/relationships/image" Target="../media/image4556.png"/><Relationship Id="rId32" Type="http://schemas.openxmlformats.org/officeDocument/2006/relationships/image" Target="../media/image4557.png"/><Relationship Id="rId33" Type="http://schemas.openxmlformats.org/officeDocument/2006/relationships/image" Target="../media/image4558.png"/><Relationship Id="rId34" Type="http://schemas.openxmlformats.org/officeDocument/2006/relationships/image" Target="../media/image4559.png"/><Relationship Id="rId35" Type="http://schemas.openxmlformats.org/officeDocument/2006/relationships/image" Target="../media/image4560.png"/><Relationship Id="rId36" Type="http://schemas.openxmlformats.org/officeDocument/2006/relationships/image" Target="../media/image4561.jpg"/><Relationship Id="rId37" Type="http://schemas.openxmlformats.org/officeDocument/2006/relationships/image" Target="../media/image4562.png"/><Relationship Id="rId38" Type="http://schemas.openxmlformats.org/officeDocument/2006/relationships/image" Target="../media/image4563.png"/><Relationship Id="rId39" Type="http://schemas.openxmlformats.org/officeDocument/2006/relationships/image" Target="../media/image4564.png"/><Relationship Id="rId40" Type="http://schemas.openxmlformats.org/officeDocument/2006/relationships/image" Target="../media/image4565.png"/><Relationship Id="rId41" Type="http://schemas.openxmlformats.org/officeDocument/2006/relationships/image" Target="../media/image4566.png"/><Relationship Id="rId42" Type="http://schemas.openxmlformats.org/officeDocument/2006/relationships/image" Target="../media/image4567.jpg"/><Relationship Id="rId43" Type="http://schemas.openxmlformats.org/officeDocument/2006/relationships/image" Target="../media/image4568.png"/><Relationship Id="rId44" Type="http://schemas.openxmlformats.org/officeDocument/2006/relationships/image" Target="../media/image4569.png"/><Relationship Id="rId45" Type="http://schemas.openxmlformats.org/officeDocument/2006/relationships/image" Target="../media/image4570.png"/><Relationship Id="rId46" Type="http://schemas.openxmlformats.org/officeDocument/2006/relationships/image" Target="../media/image4571.png"/><Relationship Id="rId47" Type="http://schemas.openxmlformats.org/officeDocument/2006/relationships/image" Target="../media/image4572.png"/><Relationship Id="rId48" Type="http://schemas.openxmlformats.org/officeDocument/2006/relationships/image" Target="../media/image4573.png"/><Relationship Id="rId49" Type="http://schemas.openxmlformats.org/officeDocument/2006/relationships/image" Target="../media/image4574.png"/><Relationship Id="rId50" Type="http://schemas.openxmlformats.org/officeDocument/2006/relationships/image" Target="../media/image4575.png"/><Relationship Id="rId51" Type="http://schemas.openxmlformats.org/officeDocument/2006/relationships/notesSlide" Target="../notesSlides/notesSlide106.xml"/><Relationship Id="rId52" Type="http://schemas.openxmlformats.org/officeDocument/2006/relationships/slide" Target="slide106.xml"/></Relationships>

</file>

<file path=ppt/slides/_rels/slide10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576.png"/><Relationship Id="rId3" Type="http://schemas.openxmlformats.org/officeDocument/2006/relationships/image" Target="../media/image4577.png"/><Relationship Id="rId4" Type="http://schemas.openxmlformats.org/officeDocument/2006/relationships/image" Target="../media/image4578.png"/><Relationship Id="rId5" Type="http://schemas.openxmlformats.org/officeDocument/2006/relationships/image" Target="../media/image4579.png"/><Relationship Id="rId6" Type="http://schemas.openxmlformats.org/officeDocument/2006/relationships/image" Target="../media/image4580.jpg"/><Relationship Id="rId7" Type="http://schemas.openxmlformats.org/officeDocument/2006/relationships/image" Target="../media/image4581.png"/><Relationship Id="rId8" Type="http://schemas.openxmlformats.org/officeDocument/2006/relationships/image" Target="../media/image4582.png"/><Relationship Id="rId9" Type="http://schemas.openxmlformats.org/officeDocument/2006/relationships/image" Target="../media/image4583.png"/><Relationship Id="rId10" Type="http://schemas.openxmlformats.org/officeDocument/2006/relationships/image" Target="../media/image4584.png"/><Relationship Id="rId11" Type="http://schemas.openxmlformats.org/officeDocument/2006/relationships/image" Target="../media/image4585.png"/><Relationship Id="rId12" Type="http://schemas.openxmlformats.org/officeDocument/2006/relationships/image" Target="../media/image4586.png"/><Relationship Id="rId13" Type="http://schemas.openxmlformats.org/officeDocument/2006/relationships/image" Target="../media/image4587.png"/><Relationship Id="rId14" Type="http://schemas.openxmlformats.org/officeDocument/2006/relationships/image" Target="../media/image4588.jpg"/><Relationship Id="rId15" Type="http://schemas.openxmlformats.org/officeDocument/2006/relationships/image" Target="../media/image4589.png"/><Relationship Id="rId16" Type="http://schemas.openxmlformats.org/officeDocument/2006/relationships/image" Target="../media/image4590.png"/><Relationship Id="rId17" Type="http://schemas.openxmlformats.org/officeDocument/2006/relationships/image" Target="../media/image4591.png"/><Relationship Id="rId18" Type="http://schemas.openxmlformats.org/officeDocument/2006/relationships/image" Target="../media/image4592.png"/><Relationship Id="rId19" Type="http://schemas.openxmlformats.org/officeDocument/2006/relationships/image" Target="../media/image4593.png"/><Relationship Id="rId20" Type="http://schemas.openxmlformats.org/officeDocument/2006/relationships/image" Target="../media/image4594.png"/><Relationship Id="rId21" Type="http://schemas.openxmlformats.org/officeDocument/2006/relationships/image" Target="../media/image4595.png"/><Relationship Id="rId22" Type="http://schemas.openxmlformats.org/officeDocument/2006/relationships/image" Target="../media/image4596.png"/><Relationship Id="rId23" Type="http://schemas.openxmlformats.org/officeDocument/2006/relationships/image" Target="../media/image4597.png"/><Relationship Id="rId24" Type="http://schemas.openxmlformats.org/officeDocument/2006/relationships/image" Target="../media/image4598.jpg"/><Relationship Id="rId25" Type="http://schemas.openxmlformats.org/officeDocument/2006/relationships/image" Target="../media/image4599.png"/><Relationship Id="rId26" Type="http://schemas.openxmlformats.org/officeDocument/2006/relationships/image" Target="../media/image4600.jpg"/><Relationship Id="rId27" Type="http://schemas.openxmlformats.org/officeDocument/2006/relationships/image" Target="../media/image4601.png"/><Relationship Id="rId28" Type="http://schemas.openxmlformats.org/officeDocument/2006/relationships/image" Target="../media/image4602.png"/><Relationship Id="rId29" Type="http://schemas.openxmlformats.org/officeDocument/2006/relationships/image" Target="../media/image4603.png"/><Relationship Id="rId30" Type="http://schemas.openxmlformats.org/officeDocument/2006/relationships/image" Target="../media/image4604.png"/><Relationship Id="rId31" Type="http://schemas.openxmlformats.org/officeDocument/2006/relationships/image" Target="../media/image4605.png"/><Relationship Id="rId32" Type="http://schemas.openxmlformats.org/officeDocument/2006/relationships/image" Target="../media/image4606.png"/><Relationship Id="rId33" Type="http://schemas.openxmlformats.org/officeDocument/2006/relationships/image" Target="../media/image4607.png"/><Relationship Id="rId34" Type="http://schemas.openxmlformats.org/officeDocument/2006/relationships/image" Target="../media/image4608.png"/><Relationship Id="rId35" Type="http://schemas.openxmlformats.org/officeDocument/2006/relationships/image" Target="../media/image4609.png"/><Relationship Id="rId36" Type="http://schemas.openxmlformats.org/officeDocument/2006/relationships/notesSlide" Target="../notesSlides/notesSlide107.xml"/><Relationship Id="rId37" Type="http://schemas.openxmlformats.org/officeDocument/2006/relationships/slide" Target="slide107.xml"/></Relationships>

</file>

<file path=ppt/slides/_rels/slide10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610.png"/><Relationship Id="rId3" Type="http://schemas.openxmlformats.org/officeDocument/2006/relationships/image" Target="../media/image4611.jpg"/><Relationship Id="rId4" Type="http://schemas.openxmlformats.org/officeDocument/2006/relationships/image" Target="../media/image4612.jpg"/><Relationship Id="rId5" Type="http://schemas.openxmlformats.org/officeDocument/2006/relationships/image" Target="../media/image4613.jpg"/><Relationship Id="rId6" Type="http://schemas.openxmlformats.org/officeDocument/2006/relationships/image" Target="../media/image4614.jpg"/><Relationship Id="rId7" Type="http://schemas.openxmlformats.org/officeDocument/2006/relationships/image" Target="../media/image4615.jpg"/><Relationship Id="rId8" Type="http://schemas.openxmlformats.org/officeDocument/2006/relationships/image" Target="../media/image4616.jpg"/><Relationship Id="rId9" Type="http://schemas.openxmlformats.org/officeDocument/2006/relationships/image" Target="../media/image4617.jpg"/><Relationship Id="rId10" Type="http://schemas.openxmlformats.org/officeDocument/2006/relationships/image" Target="../media/image4618.jpg"/><Relationship Id="rId11" Type="http://schemas.openxmlformats.org/officeDocument/2006/relationships/image" Target="../media/image4619.png"/><Relationship Id="rId12" Type="http://schemas.openxmlformats.org/officeDocument/2006/relationships/image" Target="../media/image4620.jpg"/><Relationship Id="rId13" Type="http://schemas.openxmlformats.org/officeDocument/2006/relationships/image" Target="../media/image4621.png"/><Relationship Id="rId14" Type="http://schemas.openxmlformats.org/officeDocument/2006/relationships/image" Target="../media/image4622.jpg"/><Relationship Id="rId15" Type="http://schemas.openxmlformats.org/officeDocument/2006/relationships/image" Target="../media/image4623.jpg"/><Relationship Id="rId16" Type="http://schemas.openxmlformats.org/officeDocument/2006/relationships/image" Target="../media/image4624.png"/><Relationship Id="rId17" Type="http://schemas.openxmlformats.org/officeDocument/2006/relationships/image" Target="../media/image4625.png"/><Relationship Id="rId18" Type="http://schemas.openxmlformats.org/officeDocument/2006/relationships/image" Target="../media/image4626.png"/><Relationship Id="rId19" Type="http://schemas.openxmlformats.org/officeDocument/2006/relationships/image" Target="../media/image4627.png"/><Relationship Id="rId20" Type="http://schemas.openxmlformats.org/officeDocument/2006/relationships/image" Target="../media/image4628.png"/><Relationship Id="rId21" Type="http://schemas.openxmlformats.org/officeDocument/2006/relationships/image" Target="../media/image4629.png"/><Relationship Id="rId22" Type="http://schemas.openxmlformats.org/officeDocument/2006/relationships/image" Target="../media/image4630.png"/><Relationship Id="rId23" Type="http://schemas.openxmlformats.org/officeDocument/2006/relationships/image" Target="../media/image4631.png"/><Relationship Id="rId24" Type="http://schemas.openxmlformats.org/officeDocument/2006/relationships/image" Target="../media/image4632.png"/><Relationship Id="rId25" Type="http://schemas.openxmlformats.org/officeDocument/2006/relationships/image" Target="../media/image4633.png"/><Relationship Id="rId26" Type="http://schemas.openxmlformats.org/officeDocument/2006/relationships/image" Target="../media/image4634.jpg"/><Relationship Id="rId27" Type="http://schemas.openxmlformats.org/officeDocument/2006/relationships/image" Target="../media/image4635.png"/><Relationship Id="rId28" Type="http://schemas.openxmlformats.org/officeDocument/2006/relationships/image" Target="../media/image4636.png"/><Relationship Id="rId29" Type="http://schemas.openxmlformats.org/officeDocument/2006/relationships/image" Target="../media/image4637.png"/><Relationship Id="rId30" Type="http://schemas.openxmlformats.org/officeDocument/2006/relationships/image" Target="../media/image4638.png"/><Relationship Id="rId31" Type="http://schemas.openxmlformats.org/officeDocument/2006/relationships/image" Target="../media/image4639.jpg"/><Relationship Id="rId32" Type="http://schemas.openxmlformats.org/officeDocument/2006/relationships/image" Target="../media/image4640.png"/><Relationship Id="rId33" Type="http://schemas.openxmlformats.org/officeDocument/2006/relationships/image" Target="../media/image4641.png"/><Relationship Id="rId34" Type="http://schemas.openxmlformats.org/officeDocument/2006/relationships/image" Target="../media/image4642.png"/><Relationship Id="rId35" Type="http://schemas.openxmlformats.org/officeDocument/2006/relationships/image" Target="../media/image4643.png"/><Relationship Id="rId36" Type="http://schemas.openxmlformats.org/officeDocument/2006/relationships/image" Target="../media/image4644.png"/><Relationship Id="rId37" Type="http://schemas.openxmlformats.org/officeDocument/2006/relationships/image" Target="../media/image4645.png"/><Relationship Id="rId38" Type="http://schemas.openxmlformats.org/officeDocument/2006/relationships/image" Target="../media/image4646.png"/><Relationship Id="rId39" Type="http://schemas.openxmlformats.org/officeDocument/2006/relationships/image" Target="../media/image4647.png"/><Relationship Id="rId40" Type="http://schemas.openxmlformats.org/officeDocument/2006/relationships/image" Target="../media/image4648.png"/><Relationship Id="rId41" Type="http://schemas.openxmlformats.org/officeDocument/2006/relationships/image" Target="../media/image4649.png"/><Relationship Id="rId42" Type="http://schemas.openxmlformats.org/officeDocument/2006/relationships/notesSlide" Target="../notesSlides/notesSlide108.xml"/><Relationship Id="rId43" Type="http://schemas.openxmlformats.org/officeDocument/2006/relationships/slide" Target="slide108.xml"/></Relationships>

</file>

<file path=ppt/slides/_rels/slide10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650.jpg"/><Relationship Id="rId3" Type="http://schemas.openxmlformats.org/officeDocument/2006/relationships/image" Target="../media/image4651.jpg"/><Relationship Id="rId4" Type="http://schemas.openxmlformats.org/officeDocument/2006/relationships/image" Target="../media/image4652.jpg"/><Relationship Id="rId5" Type="http://schemas.openxmlformats.org/officeDocument/2006/relationships/image" Target="../media/image4653.jpg"/><Relationship Id="rId6" Type="http://schemas.openxmlformats.org/officeDocument/2006/relationships/image" Target="../media/image4654.jpg"/><Relationship Id="rId7" Type="http://schemas.openxmlformats.org/officeDocument/2006/relationships/image" Target="../media/image4655.jpg"/><Relationship Id="rId8" Type="http://schemas.openxmlformats.org/officeDocument/2006/relationships/image" Target="../media/image4656.jpg"/><Relationship Id="rId9" Type="http://schemas.openxmlformats.org/officeDocument/2006/relationships/image" Target="../media/image4657.jpg"/><Relationship Id="rId10" Type="http://schemas.openxmlformats.org/officeDocument/2006/relationships/image" Target="../media/image4658.jpg"/><Relationship Id="rId11" Type="http://schemas.openxmlformats.org/officeDocument/2006/relationships/image" Target="../media/image4659.jpg"/><Relationship Id="rId12" Type="http://schemas.openxmlformats.org/officeDocument/2006/relationships/image" Target="../media/image4660.png"/><Relationship Id="rId13" Type="http://schemas.openxmlformats.org/officeDocument/2006/relationships/image" Target="../media/image4661.jpg"/><Relationship Id="rId14" Type="http://schemas.openxmlformats.org/officeDocument/2006/relationships/image" Target="../media/image4662.jpg"/><Relationship Id="rId15" Type="http://schemas.openxmlformats.org/officeDocument/2006/relationships/image" Target="../media/image4663.jpg"/><Relationship Id="rId16" Type="http://schemas.openxmlformats.org/officeDocument/2006/relationships/image" Target="../media/image4664.jpg"/><Relationship Id="rId17" Type="http://schemas.openxmlformats.org/officeDocument/2006/relationships/image" Target="../media/image4665.jpg"/><Relationship Id="rId18" Type="http://schemas.openxmlformats.org/officeDocument/2006/relationships/image" Target="../media/image4666.jpg"/><Relationship Id="rId19" Type="http://schemas.openxmlformats.org/officeDocument/2006/relationships/image" Target="../media/image4667.jpg"/><Relationship Id="rId20" Type="http://schemas.openxmlformats.org/officeDocument/2006/relationships/image" Target="../media/image4668.jpg"/><Relationship Id="rId21" Type="http://schemas.openxmlformats.org/officeDocument/2006/relationships/image" Target="../media/image4669.jpg"/><Relationship Id="rId22" Type="http://schemas.openxmlformats.org/officeDocument/2006/relationships/image" Target="../media/image4670.jpg"/><Relationship Id="rId23" Type="http://schemas.openxmlformats.org/officeDocument/2006/relationships/image" Target="../media/image4671.jpg"/><Relationship Id="rId24" Type="http://schemas.openxmlformats.org/officeDocument/2006/relationships/image" Target="../media/image4672.png"/><Relationship Id="rId25" Type="http://schemas.openxmlformats.org/officeDocument/2006/relationships/image" Target="../media/image4673.png"/><Relationship Id="rId26" Type="http://schemas.openxmlformats.org/officeDocument/2006/relationships/image" Target="../media/image4674.png"/><Relationship Id="rId27" Type="http://schemas.openxmlformats.org/officeDocument/2006/relationships/image" Target="../media/image4675.png"/><Relationship Id="rId28" Type="http://schemas.openxmlformats.org/officeDocument/2006/relationships/image" Target="../media/image4676.png"/><Relationship Id="rId29" Type="http://schemas.openxmlformats.org/officeDocument/2006/relationships/image" Target="../media/image4677.png"/><Relationship Id="rId30" Type="http://schemas.openxmlformats.org/officeDocument/2006/relationships/image" Target="../media/image4678.png"/><Relationship Id="rId31" Type="http://schemas.openxmlformats.org/officeDocument/2006/relationships/image" Target="../media/image4679.png"/><Relationship Id="rId32" Type="http://schemas.openxmlformats.org/officeDocument/2006/relationships/image" Target="../media/image4680.png"/><Relationship Id="rId33" Type="http://schemas.openxmlformats.org/officeDocument/2006/relationships/image" Target="../media/image4681.png"/><Relationship Id="rId34" Type="http://schemas.openxmlformats.org/officeDocument/2006/relationships/image" Target="../media/image4682.png"/><Relationship Id="rId35" Type="http://schemas.openxmlformats.org/officeDocument/2006/relationships/image" Target="../media/image4683.png"/><Relationship Id="rId36" Type="http://schemas.openxmlformats.org/officeDocument/2006/relationships/image" Target="../media/image4684.png"/><Relationship Id="rId37" Type="http://schemas.openxmlformats.org/officeDocument/2006/relationships/image" Target="../media/image4685.png"/><Relationship Id="rId38" Type="http://schemas.openxmlformats.org/officeDocument/2006/relationships/image" Target="../media/image4686.jpg"/><Relationship Id="rId39" Type="http://schemas.openxmlformats.org/officeDocument/2006/relationships/image" Target="../media/image4687.png"/><Relationship Id="rId40" Type="http://schemas.openxmlformats.org/officeDocument/2006/relationships/image" Target="../media/image4688.png"/><Relationship Id="rId41" Type="http://schemas.openxmlformats.org/officeDocument/2006/relationships/image" Target="../media/image4689.png"/><Relationship Id="rId42" Type="http://schemas.openxmlformats.org/officeDocument/2006/relationships/image" Target="../media/image4690.png"/><Relationship Id="rId43" Type="http://schemas.openxmlformats.org/officeDocument/2006/relationships/image" Target="../media/image4691.png"/><Relationship Id="rId44" Type="http://schemas.openxmlformats.org/officeDocument/2006/relationships/image" Target="../media/image4692.jpg"/><Relationship Id="rId45" Type="http://schemas.openxmlformats.org/officeDocument/2006/relationships/image" Target="../media/image4693.png"/><Relationship Id="rId46" Type="http://schemas.openxmlformats.org/officeDocument/2006/relationships/image" Target="../media/image4694.png"/><Relationship Id="rId47" Type="http://schemas.openxmlformats.org/officeDocument/2006/relationships/image" Target="../media/image4695.png"/><Relationship Id="rId48" Type="http://schemas.openxmlformats.org/officeDocument/2006/relationships/image" Target="../media/image4696.png"/><Relationship Id="rId49" Type="http://schemas.openxmlformats.org/officeDocument/2006/relationships/image" Target="../media/image4697.png"/><Relationship Id="rId50" Type="http://schemas.openxmlformats.org/officeDocument/2006/relationships/image" Target="../media/image4698.png"/><Relationship Id="rId51" Type="http://schemas.openxmlformats.org/officeDocument/2006/relationships/image" Target="../media/image4699.png"/><Relationship Id="rId52" Type="http://schemas.openxmlformats.org/officeDocument/2006/relationships/image" Target="../media/image4700.png"/><Relationship Id="rId53" Type="http://schemas.openxmlformats.org/officeDocument/2006/relationships/image" Target="../media/image4701.png"/><Relationship Id="rId54" Type="http://schemas.openxmlformats.org/officeDocument/2006/relationships/notesSlide" Target="../notesSlides/notesSlide109.xml"/><Relationship Id="rId55" Type="http://schemas.openxmlformats.org/officeDocument/2006/relationships/slide" Target="slide109.xml"/></Relationships>

</file>

<file path=ppt/slides/_rels/slide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6.jpg"/><Relationship Id="rId3" Type="http://schemas.openxmlformats.org/officeDocument/2006/relationships/image" Target="../media/image77.png"/><Relationship Id="rId4" Type="http://schemas.openxmlformats.org/officeDocument/2006/relationships/image" Target="../media/image78.png"/><Relationship Id="rId5" Type="http://schemas.openxmlformats.org/officeDocument/2006/relationships/image" Target="../media/image79.png"/><Relationship Id="rId6" Type="http://schemas.openxmlformats.org/officeDocument/2006/relationships/image" Target="../media/image80.png"/><Relationship Id="rId7" Type="http://schemas.openxmlformats.org/officeDocument/2006/relationships/image" Target="../media/image81.png"/><Relationship Id="rId8" Type="http://schemas.openxmlformats.org/officeDocument/2006/relationships/image" Target="../media/image82.png"/><Relationship Id="rId9" Type="http://schemas.openxmlformats.org/officeDocument/2006/relationships/image" Target="../media/image83.png"/><Relationship Id="rId10" Type="http://schemas.openxmlformats.org/officeDocument/2006/relationships/image" Target="../media/image84.jpg"/><Relationship Id="rId11" Type="http://schemas.openxmlformats.org/officeDocument/2006/relationships/image" Target="../media/image85.png"/><Relationship Id="rId12" Type="http://schemas.openxmlformats.org/officeDocument/2006/relationships/image" Target="../media/image86.png"/><Relationship Id="rId13" Type="http://schemas.openxmlformats.org/officeDocument/2006/relationships/image" Target="../media/image87.png"/><Relationship Id="rId14" Type="http://schemas.openxmlformats.org/officeDocument/2006/relationships/image" Target="../media/image88.png"/><Relationship Id="rId15" Type="http://schemas.openxmlformats.org/officeDocument/2006/relationships/image" Target="../media/image89.png"/><Relationship Id="rId16" Type="http://schemas.openxmlformats.org/officeDocument/2006/relationships/image" Target="../media/image90.png"/><Relationship Id="rId17" Type="http://schemas.openxmlformats.org/officeDocument/2006/relationships/image" Target="../media/image91.png"/><Relationship Id="rId18" Type="http://schemas.openxmlformats.org/officeDocument/2006/relationships/image" Target="../media/image92.png"/><Relationship Id="rId19" Type="http://schemas.openxmlformats.org/officeDocument/2006/relationships/image" Target="../media/image93.png"/><Relationship Id="rId20" Type="http://schemas.openxmlformats.org/officeDocument/2006/relationships/image" Target="../media/image94.png"/><Relationship Id="rId21" Type="http://schemas.openxmlformats.org/officeDocument/2006/relationships/image" Target="../media/image95.png"/><Relationship Id="rId22" Type="http://schemas.openxmlformats.org/officeDocument/2006/relationships/image" Target="../media/image96.png"/><Relationship Id="rId23" Type="http://schemas.openxmlformats.org/officeDocument/2006/relationships/image" Target="../media/image97.png"/><Relationship Id="rId24" Type="http://schemas.openxmlformats.org/officeDocument/2006/relationships/image" Target="../media/image98.png"/><Relationship Id="rId25" Type="http://schemas.openxmlformats.org/officeDocument/2006/relationships/image" Target="../media/image99.png"/><Relationship Id="rId26" Type="http://schemas.openxmlformats.org/officeDocument/2006/relationships/image" Target="../media/image100.png"/><Relationship Id="rId27" Type="http://schemas.openxmlformats.org/officeDocument/2006/relationships/image" Target="../media/image101.png"/><Relationship Id="rId28" Type="http://schemas.openxmlformats.org/officeDocument/2006/relationships/image" Target="../media/image102.png"/><Relationship Id="rId29" Type="http://schemas.openxmlformats.org/officeDocument/2006/relationships/image" Target="../media/image103.png"/><Relationship Id="rId30" Type="http://schemas.openxmlformats.org/officeDocument/2006/relationships/image" Target="../media/image104.png"/><Relationship Id="rId31" Type="http://schemas.openxmlformats.org/officeDocument/2006/relationships/image" Target="../media/image105.png"/><Relationship Id="rId32" Type="http://schemas.openxmlformats.org/officeDocument/2006/relationships/image" Target="../media/image106.png"/><Relationship Id="rId33" Type="http://schemas.openxmlformats.org/officeDocument/2006/relationships/image" Target="../media/image107.png"/><Relationship Id="rId34" Type="http://schemas.openxmlformats.org/officeDocument/2006/relationships/image" Target="../media/image108.png"/><Relationship Id="rId35" Type="http://schemas.openxmlformats.org/officeDocument/2006/relationships/image" Target="../media/image109.png"/><Relationship Id="rId36" Type="http://schemas.openxmlformats.org/officeDocument/2006/relationships/image" Target="../media/image110.png"/><Relationship Id="rId37" Type="http://schemas.openxmlformats.org/officeDocument/2006/relationships/notesSlide" Target="../notesSlides/notesSlide11.xml"/><Relationship Id="rId38" Type="http://schemas.openxmlformats.org/officeDocument/2006/relationships/slide" Target="slide11.xml"/></Relationships>

</file>

<file path=ppt/slides/_rels/slide1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702.png"/><Relationship Id="rId3" Type="http://schemas.openxmlformats.org/officeDocument/2006/relationships/image" Target="../media/image4703.png"/><Relationship Id="rId4" Type="http://schemas.openxmlformats.org/officeDocument/2006/relationships/image" Target="../media/image4704.jpg"/><Relationship Id="rId5" Type="http://schemas.openxmlformats.org/officeDocument/2006/relationships/image" Target="../media/image4705.jpg"/><Relationship Id="rId6" Type="http://schemas.openxmlformats.org/officeDocument/2006/relationships/image" Target="../media/image4706.jpg"/><Relationship Id="rId7" Type="http://schemas.openxmlformats.org/officeDocument/2006/relationships/image" Target="../media/image4707.jpg"/><Relationship Id="rId8" Type="http://schemas.openxmlformats.org/officeDocument/2006/relationships/image" Target="../media/image4708.jpg"/><Relationship Id="rId9" Type="http://schemas.openxmlformats.org/officeDocument/2006/relationships/image" Target="../media/image4709.jpg"/><Relationship Id="rId10" Type="http://schemas.openxmlformats.org/officeDocument/2006/relationships/image" Target="../media/image4710.jpg"/><Relationship Id="rId11" Type="http://schemas.openxmlformats.org/officeDocument/2006/relationships/image" Target="../media/image4711.png"/><Relationship Id="rId12" Type="http://schemas.openxmlformats.org/officeDocument/2006/relationships/image" Target="../media/image4712.png"/><Relationship Id="rId13" Type="http://schemas.openxmlformats.org/officeDocument/2006/relationships/image" Target="../media/image4713.png"/><Relationship Id="rId14" Type="http://schemas.openxmlformats.org/officeDocument/2006/relationships/image" Target="../media/image4714.png"/><Relationship Id="rId15" Type="http://schemas.openxmlformats.org/officeDocument/2006/relationships/image" Target="../media/image4715.jpg"/><Relationship Id="rId16" Type="http://schemas.openxmlformats.org/officeDocument/2006/relationships/image" Target="../media/image4716.jpg"/><Relationship Id="rId17" Type="http://schemas.openxmlformats.org/officeDocument/2006/relationships/image" Target="../media/image4717.png"/><Relationship Id="rId18" Type="http://schemas.openxmlformats.org/officeDocument/2006/relationships/image" Target="../media/image4718.png"/><Relationship Id="rId19" Type="http://schemas.openxmlformats.org/officeDocument/2006/relationships/image" Target="../media/image4719.png"/><Relationship Id="rId20" Type="http://schemas.openxmlformats.org/officeDocument/2006/relationships/image" Target="../media/image4720.png"/><Relationship Id="rId21" Type="http://schemas.openxmlformats.org/officeDocument/2006/relationships/image" Target="../media/image4721.png"/><Relationship Id="rId22" Type="http://schemas.openxmlformats.org/officeDocument/2006/relationships/image" Target="../media/image4722.png"/><Relationship Id="rId23" Type="http://schemas.openxmlformats.org/officeDocument/2006/relationships/image" Target="../media/image4723.png"/><Relationship Id="rId24" Type="http://schemas.openxmlformats.org/officeDocument/2006/relationships/image" Target="../media/image4724.png"/><Relationship Id="rId25" Type="http://schemas.openxmlformats.org/officeDocument/2006/relationships/image" Target="../media/image4725.png"/><Relationship Id="rId26" Type="http://schemas.openxmlformats.org/officeDocument/2006/relationships/image" Target="../media/image4726.png"/><Relationship Id="rId27" Type="http://schemas.openxmlformats.org/officeDocument/2006/relationships/image" Target="../media/image4727.jpg"/><Relationship Id="rId28" Type="http://schemas.openxmlformats.org/officeDocument/2006/relationships/image" Target="../media/image4728.png"/><Relationship Id="rId29" Type="http://schemas.openxmlformats.org/officeDocument/2006/relationships/image" Target="../media/image4729.png"/><Relationship Id="rId30" Type="http://schemas.openxmlformats.org/officeDocument/2006/relationships/image" Target="../media/image4730.png"/><Relationship Id="rId31" Type="http://schemas.openxmlformats.org/officeDocument/2006/relationships/image" Target="../media/image4731.png"/><Relationship Id="rId32" Type="http://schemas.openxmlformats.org/officeDocument/2006/relationships/image" Target="../media/image4732.png"/><Relationship Id="rId33" Type="http://schemas.openxmlformats.org/officeDocument/2006/relationships/image" Target="../media/image4733.jpg"/><Relationship Id="rId34" Type="http://schemas.openxmlformats.org/officeDocument/2006/relationships/image" Target="../media/image4734.png"/><Relationship Id="rId35" Type="http://schemas.openxmlformats.org/officeDocument/2006/relationships/image" Target="../media/image4735.png"/><Relationship Id="rId36" Type="http://schemas.openxmlformats.org/officeDocument/2006/relationships/image" Target="../media/image4736.png"/><Relationship Id="rId37" Type="http://schemas.openxmlformats.org/officeDocument/2006/relationships/image" Target="../media/image4737.png"/><Relationship Id="rId38" Type="http://schemas.openxmlformats.org/officeDocument/2006/relationships/image" Target="../media/image4738.png"/><Relationship Id="rId39" Type="http://schemas.openxmlformats.org/officeDocument/2006/relationships/image" Target="../media/image4739.png"/><Relationship Id="rId40" Type="http://schemas.openxmlformats.org/officeDocument/2006/relationships/image" Target="../media/image4740.png"/><Relationship Id="rId41" Type="http://schemas.openxmlformats.org/officeDocument/2006/relationships/image" Target="../media/image4741.png"/><Relationship Id="rId42" Type="http://schemas.openxmlformats.org/officeDocument/2006/relationships/image" Target="../media/image4742.png"/><Relationship Id="rId43" Type="http://schemas.openxmlformats.org/officeDocument/2006/relationships/image" Target="../media/image4743.png"/><Relationship Id="rId44" Type="http://schemas.openxmlformats.org/officeDocument/2006/relationships/notesSlide" Target="../notesSlides/notesSlide110.xml"/><Relationship Id="rId45" Type="http://schemas.openxmlformats.org/officeDocument/2006/relationships/slide" Target="slide110.xml"/></Relationships>

</file>

<file path=ppt/slides/_rels/slide1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744.png"/><Relationship Id="rId3" Type="http://schemas.openxmlformats.org/officeDocument/2006/relationships/image" Target="../media/image4745.jpg"/><Relationship Id="rId4" Type="http://schemas.openxmlformats.org/officeDocument/2006/relationships/image" Target="../media/image4746.png"/><Relationship Id="rId5" Type="http://schemas.openxmlformats.org/officeDocument/2006/relationships/image" Target="../media/image4747.jpg"/><Relationship Id="rId6" Type="http://schemas.openxmlformats.org/officeDocument/2006/relationships/image" Target="../media/image4748.jpg"/><Relationship Id="rId7" Type="http://schemas.openxmlformats.org/officeDocument/2006/relationships/image" Target="../media/image4749.jpg"/><Relationship Id="rId8" Type="http://schemas.openxmlformats.org/officeDocument/2006/relationships/image" Target="../media/image4750.jpg"/><Relationship Id="rId9" Type="http://schemas.openxmlformats.org/officeDocument/2006/relationships/image" Target="../media/image4751.png"/><Relationship Id="rId10" Type="http://schemas.openxmlformats.org/officeDocument/2006/relationships/image" Target="../media/image4752.png"/><Relationship Id="rId11" Type="http://schemas.openxmlformats.org/officeDocument/2006/relationships/image" Target="../media/image4753.png"/><Relationship Id="rId12" Type="http://schemas.openxmlformats.org/officeDocument/2006/relationships/image" Target="../media/image4754.png"/><Relationship Id="rId13" Type="http://schemas.openxmlformats.org/officeDocument/2006/relationships/image" Target="../media/image4755.png"/><Relationship Id="rId14" Type="http://schemas.openxmlformats.org/officeDocument/2006/relationships/image" Target="../media/image4756.png"/><Relationship Id="rId15" Type="http://schemas.openxmlformats.org/officeDocument/2006/relationships/image" Target="../media/image4757.jpg"/><Relationship Id="rId16" Type="http://schemas.openxmlformats.org/officeDocument/2006/relationships/image" Target="../media/image4758.jpg"/><Relationship Id="rId17" Type="http://schemas.openxmlformats.org/officeDocument/2006/relationships/image" Target="../media/image4759.png"/><Relationship Id="rId18" Type="http://schemas.openxmlformats.org/officeDocument/2006/relationships/image" Target="../media/image4760.jpg"/><Relationship Id="rId19" Type="http://schemas.openxmlformats.org/officeDocument/2006/relationships/image" Target="../media/image4761.png"/><Relationship Id="rId20" Type="http://schemas.openxmlformats.org/officeDocument/2006/relationships/image" Target="../media/image4762.png"/><Relationship Id="rId21" Type="http://schemas.openxmlformats.org/officeDocument/2006/relationships/image" Target="../media/image4763.png"/><Relationship Id="rId22" Type="http://schemas.openxmlformats.org/officeDocument/2006/relationships/image" Target="../media/image4764.png"/><Relationship Id="rId23" Type="http://schemas.openxmlformats.org/officeDocument/2006/relationships/image" Target="../media/image4765.png"/><Relationship Id="rId24" Type="http://schemas.openxmlformats.org/officeDocument/2006/relationships/image" Target="../media/image4766.png"/><Relationship Id="rId25" Type="http://schemas.openxmlformats.org/officeDocument/2006/relationships/image" Target="../media/image4767.png"/><Relationship Id="rId26" Type="http://schemas.openxmlformats.org/officeDocument/2006/relationships/image" Target="../media/image4768.png"/><Relationship Id="rId27" Type="http://schemas.openxmlformats.org/officeDocument/2006/relationships/image" Target="../media/image4769.png"/><Relationship Id="rId28" Type="http://schemas.openxmlformats.org/officeDocument/2006/relationships/image" Target="../media/image4770.png"/><Relationship Id="rId29" Type="http://schemas.openxmlformats.org/officeDocument/2006/relationships/image" Target="../media/image4771.png"/><Relationship Id="rId30" Type="http://schemas.openxmlformats.org/officeDocument/2006/relationships/image" Target="../media/image4772.png"/><Relationship Id="rId31" Type="http://schemas.openxmlformats.org/officeDocument/2006/relationships/image" Target="../media/image4773.jpg"/><Relationship Id="rId32" Type="http://schemas.openxmlformats.org/officeDocument/2006/relationships/image" Target="../media/image4774.png"/><Relationship Id="rId33" Type="http://schemas.openxmlformats.org/officeDocument/2006/relationships/image" Target="../media/image4775.png"/><Relationship Id="rId34" Type="http://schemas.openxmlformats.org/officeDocument/2006/relationships/image" Target="../media/image4776.png"/><Relationship Id="rId35" Type="http://schemas.openxmlformats.org/officeDocument/2006/relationships/image" Target="../media/image4777.png"/><Relationship Id="rId36" Type="http://schemas.openxmlformats.org/officeDocument/2006/relationships/image" Target="../media/image4778.png"/><Relationship Id="rId37" Type="http://schemas.openxmlformats.org/officeDocument/2006/relationships/image" Target="../media/image4779.png"/><Relationship Id="rId38" Type="http://schemas.openxmlformats.org/officeDocument/2006/relationships/image" Target="../media/image4780.png"/><Relationship Id="rId39" Type="http://schemas.openxmlformats.org/officeDocument/2006/relationships/image" Target="../media/image4781.png"/><Relationship Id="rId40" Type="http://schemas.openxmlformats.org/officeDocument/2006/relationships/image" Target="../media/image4782.png"/><Relationship Id="rId41" Type="http://schemas.openxmlformats.org/officeDocument/2006/relationships/image" Target="../media/image4783.png"/><Relationship Id="rId42" Type="http://schemas.openxmlformats.org/officeDocument/2006/relationships/image" Target="../media/image4784.png"/><Relationship Id="rId43" Type="http://schemas.openxmlformats.org/officeDocument/2006/relationships/image" Target="../media/image4785.png"/><Relationship Id="rId44" Type="http://schemas.openxmlformats.org/officeDocument/2006/relationships/image" Target="../media/image4786.png"/><Relationship Id="rId45" Type="http://schemas.openxmlformats.org/officeDocument/2006/relationships/image" Target="../media/image4787.png"/><Relationship Id="rId46" Type="http://schemas.openxmlformats.org/officeDocument/2006/relationships/image" Target="../media/image4788.png"/><Relationship Id="rId47" Type="http://schemas.openxmlformats.org/officeDocument/2006/relationships/image" Target="../media/image4789.png"/><Relationship Id="rId48" Type="http://schemas.openxmlformats.org/officeDocument/2006/relationships/image" Target="../media/image4790.png"/><Relationship Id="rId49" Type="http://schemas.openxmlformats.org/officeDocument/2006/relationships/image" Target="../media/image4791.png"/><Relationship Id="rId50" Type="http://schemas.openxmlformats.org/officeDocument/2006/relationships/image" Target="../media/image4792.png"/><Relationship Id="rId51" Type="http://schemas.openxmlformats.org/officeDocument/2006/relationships/image" Target="../media/image4793.png"/><Relationship Id="rId52" Type="http://schemas.openxmlformats.org/officeDocument/2006/relationships/image" Target="../media/image4794.png"/><Relationship Id="rId53" Type="http://schemas.openxmlformats.org/officeDocument/2006/relationships/image" Target="../media/image4795.png"/><Relationship Id="rId54" Type="http://schemas.openxmlformats.org/officeDocument/2006/relationships/image" Target="../media/image4796.png"/><Relationship Id="rId55" Type="http://schemas.openxmlformats.org/officeDocument/2006/relationships/image" Target="../media/image4797.png"/><Relationship Id="rId56" Type="http://schemas.openxmlformats.org/officeDocument/2006/relationships/image" Target="../media/image4798.png"/><Relationship Id="rId57" Type="http://schemas.openxmlformats.org/officeDocument/2006/relationships/notesSlide" Target="../notesSlides/notesSlide111.xml"/><Relationship Id="rId58" Type="http://schemas.openxmlformats.org/officeDocument/2006/relationships/slide" Target="slide111.xml"/></Relationships>

</file>

<file path=ppt/slides/_rels/slide1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799.png"/><Relationship Id="rId3" Type="http://schemas.openxmlformats.org/officeDocument/2006/relationships/image" Target="../media/image4800.png"/><Relationship Id="rId4" Type="http://schemas.openxmlformats.org/officeDocument/2006/relationships/image" Target="../media/image4801.png"/><Relationship Id="rId5" Type="http://schemas.openxmlformats.org/officeDocument/2006/relationships/image" Target="../media/image4802.png"/><Relationship Id="rId6" Type="http://schemas.openxmlformats.org/officeDocument/2006/relationships/image" Target="../media/image4803.png"/><Relationship Id="rId7" Type="http://schemas.openxmlformats.org/officeDocument/2006/relationships/image" Target="../media/image4804.png"/><Relationship Id="rId8" Type="http://schemas.openxmlformats.org/officeDocument/2006/relationships/image" Target="../media/image4805.png"/><Relationship Id="rId9" Type="http://schemas.openxmlformats.org/officeDocument/2006/relationships/image" Target="../media/image4806.png"/><Relationship Id="rId10" Type="http://schemas.openxmlformats.org/officeDocument/2006/relationships/image" Target="../media/image4807.png"/><Relationship Id="rId11" Type="http://schemas.openxmlformats.org/officeDocument/2006/relationships/image" Target="../media/image4808.png"/><Relationship Id="rId12" Type="http://schemas.openxmlformats.org/officeDocument/2006/relationships/image" Target="../media/image4809.png"/><Relationship Id="rId13" Type="http://schemas.openxmlformats.org/officeDocument/2006/relationships/image" Target="../media/image4810.jpg"/><Relationship Id="rId14" Type="http://schemas.openxmlformats.org/officeDocument/2006/relationships/image" Target="../media/image4811.jpg"/><Relationship Id="rId15" Type="http://schemas.openxmlformats.org/officeDocument/2006/relationships/image" Target="../media/image4812.jpg"/><Relationship Id="rId16" Type="http://schemas.openxmlformats.org/officeDocument/2006/relationships/image" Target="../media/image4813.jpg"/><Relationship Id="rId17" Type="http://schemas.openxmlformats.org/officeDocument/2006/relationships/image" Target="../media/image4814.jpg"/><Relationship Id="rId18" Type="http://schemas.openxmlformats.org/officeDocument/2006/relationships/image" Target="../media/image4815.jpg"/><Relationship Id="rId19" Type="http://schemas.openxmlformats.org/officeDocument/2006/relationships/image" Target="../media/image4816.jpg"/><Relationship Id="rId20" Type="http://schemas.openxmlformats.org/officeDocument/2006/relationships/image" Target="../media/image4817.png"/><Relationship Id="rId21" Type="http://schemas.openxmlformats.org/officeDocument/2006/relationships/image" Target="../media/image4818.jpg"/><Relationship Id="rId22" Type="http://schemas.openxmlformats.org/officeDocument/2006/relationships/image" Target="../media/image4819.jpg"/><Relationship Id="rId23" Type="http://schemas.openxmlformats.org/officeDocument/2006/relationships/image" Target="../media/image4820.png"/><Relationship Id="rId24" Type="http://schemas.openxmlformats.org/officeDocument/2006/relationships/image" Target="../media/image4821.jpg"/><Relationship Id="rId25" Type="http://schemas.openxmlformats.org/officeDocument/2006/relationships/image" Target="../media/image4822.png"/><Relationship Id="rId26" Type="http://schemas.openxmlformats.org/officeDocument/2006/relationships/image" Target="../media/image4823.jpg"/><Relationship Id="rId27" Type="http://schemas.openxmlformats.org/officeDocument/2006/relationships/image" Target="../media/image4824.png"/><Relationship Id="rId28" Type="http://schemas.openxmlformats.org/officeDocument/2006/relationships/image" Target="../media/image4825.jpg"/><Relationship Id="rId29" Type="http://schemas.openxmlformats.org/officeDocument/2006/relationships/image" Target="../media/image4826.png"/><Relationship Id="rId30" Type="http://schemas.openxmlformats.org/officeDocument/2006/relationships/image" Target="../media/image4827.jpg"/><Relationship Id="rId31" Type="http://schemas.openxmlformats.org/officeDocument/2006/relationships/image" Target="../media/image4828.jpg"/><Relationship Id="rId32" Type="http://schemas.openxmlformats.org/officeDocument/2006/relationships/image" Target="../media/image4829.png"/><Relationship Id="rId33" Type="http://schemas.openxmlformats.org/officeDocument/2006/relationships/image" Target="../media/image4830.png"/><Relationship Id="rId34" Type="http://schemas.openxmlformats.org/officeDocument/2006/relationships/image" Target="../media/image4831.png"/><Relationship Id="rId35" Type="http://schemas.openxmlformats.org/officeDocument/2006/relationships/image" Target="../media/image4832.png"/><Relationship Id="rId36" Type="http://schemas.openxmlformats.org/officeDocument/2006/relationships/image" Target="../media/image4833.png"/><Relationship Id="rId37" Type="http://schemas.openxmlformats.org/officeDocument/2006/relationships/image" Target="../media/image4834.png"/><Relationship Id="rId38" Type="http://schemas.openxmlformats.org/officeDocument/2006/relationships/image" Target="../media/image4835.png"/><Relationship Id="rId39" Type="http://schemas.openxmlformats.org/officeDocument/2006/relationships/image" Target="../media/image4836.png"/><Relationship Id="rId40" Type="http://schemas.openxmlformats.org/officeDocument/2006/relationships/notesSlide" Target="../notesSlides/notesSlide112.xml"/><Relationship Id="rId41" Type="http://schemas.openxmlformats.org/officeDocument/2006/relationships/slide" Target="slide112.xml"/></Relationships>

</file>

<file path=ppt/slides/_rels/slide1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837.png"/><Relationship Id="rId3" Type="http://schemas.openxmlformats.org/officeDocument/2006/relationships/image" Target="../media/image4838.png"/><Relationship Id="rId4" Type="http://schemas.openxmlformats.org/officeDocument/2006/relationships/image" Target="../media/image4839.jpg"/><Relationship Id="rId5" Type="http://schemas.openxmlformats.org/officeDocument/2006/relationships/image" Target="../media/image4840.jpg"/><Relationship Id="rId6" Type="http://schemas.openxmlformats.org/officeDocument/2006/relationships/image" Target="../media/image4841.jpg"/><Relationship Id="rId7" Type="http://schemas.openxmlformats.org/officeDocument/2006/relationships/image" Target="../media/image4842.jpg"/><Relationship Id="rId8" Type="http://schemas.openxmlformats.org/officeDocument/2006/relationships/image" Target="../media/image4843.jpg"/><Relationship Id="rId9" Type="http://schemas.openxmlformats.org/officeDocument/2006/relationships/image" Target="../media/image4844.jpg"/><Relationship Id="rId10" Type="http://schemas.openxmlformats.org/officeDocument/2006/relationships/image" Target="../media/image4845.jpg"/><Relationship Id="rId11" Type="http://schemas.openxmlformats.org/officeDocument/2006/relationships/image" Target="../media/image4846.jpg"/><Relationship Id="rId12" Type="http://schemas.openxmlformats.org/officeDocument/2006/relationships/image" Target="../media/image4847.jpg"/><Relationship Id="rId13" Type="http://schemas.openxmlformats.org/officeDocument/2006/relationships/image" Target="../media/image4848.jpg"/><Relationship Id="rId14" Type="http://schemas.openxmlformats.org/officeDocument/2006/relationships/image" Target="../media/image4849.png"/><Relationship Id="rId15" Type="http://schemas.openxmlformats.org/officeDocument/2006/relationships/image" Target="../media/image4850.jpg"/><Relationship Id="rId16" Type="http://schemas.openxmlformats.org/officeDocument/2006/relationships/image" Target="../media/image4851.png"/><Relationship Id="rId17" Type="http://schemas.openxmlformats.org/officeDocument/2006/relationships/image" Target="../media/image4852.png"/><Relationship Id="rId18" Type="http://schemas.openxmlformats.org/officeDocument/2006/relationships/image" Target="../media/image4853.png"/><Relationship Id="rId19" Type="http://schemas.openxmlformats.org/officeDocument/2006/relationships/image" Target="../media/image4854.png"/><Relationship Id="rId20" Type="http://schemas.openxmlformats.org/officeDocument/2006/relationships/image" Target="../media/image4855.png"/><Relationship Id="rId21" Type="http://schemas.openxmlformats.org/officeDocument/2006/relationships/image" Target="../media/image4856.png"/><Relationship Id="rId22" Type="http://schemas.openxmlformats.org/officeDocument/2006/relationships/image" Target="../media/image4857.png"/><Relationship Id="rId23" Type="http://schemas.openxmlformats.org/officeDocument/2006/relationships/image" Target="../media/image4858.png"/><Relationship Id="rId24" Type="http://schemas.openxmlformats.org/officeDocument/2006/relationships/image" Target="../media/image4859.png"/><Relationship Id="rId25" Type="http://schemas.openxmlformats.org/officeDocument/2006/relationships/image" Target="../media/image4860.png"/><Relationship Id="rId26" Type="http://schemas.openxmlformats.org/officeDocument/2006/relationships/image" Target="../media/image4861.jpg"/><Relationship Id="rId27" Type="http://schemas.openxmlformats.org/officeDocument/2006/relationships/image" Target="../media/image4862.png"/><Relationship Id="rId28" Type="http://schemas.openxmlformats.org/officeDocument/2006/relationships/image" Target="../media/image4863.png"/><Relationship Id="rId29" Type="http://schemas.openxmlformats.org/officeDocument/2006/relationships/image" Target="../media/image4864.png"/><Relationship Id="rId30" Type="http://schemas.openxmlformats.org/officeDocument/2006/relationships/image" Target="../media/image4865.png"/><Relationship Id="rId31" Type="http://schemas.openxmlformats.org/officeDocument/2006/relationships/image" Target="../media/image4866.png"/><Relationship Id="rId32" Type="http://schemas.openxmlformats.org/officeDocument/2006/relationships/image" Target="../media/image4867.jpg"/><Relationship Id="rId33" Type="http://schemas.openxmlformats.org/officeDocument/2006/relationships/image" Target="../media/image4868.png"/><Relationship Id="rId34" Type="http://schemas.openxmlformats.org/officeDocument/2006/relationships/image" Target="../media/image4869.png"/><Relationship Id="rId35" Type="http://schemas.openxmlformats.org/officeDocument/2006/relationships/image" Target="../media/image4870.png"/><Relationship Id="rId36" Type="http://schemas.openxmlformats.org/officeDocument/2006/relationships/image" Target="../media/image4871.png"/><Relationship Id="rId37" Type="http://schemas.openxmlformats.org/officeDocument/2006/relationships/notesSlide" Target="../notesSlides/notesSlide113.xml"/><Relationship Id="rId38" Type="http://schemas.openxmlformats.org/officeDocument/2006/relationships/slide" Target="slide113.xml"/></Relationships>

</file>

<file path=ppt/slides/_rels/slide1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872.png"/><Relationship Id="rId3" Type="http://schemas.openxmlformats.org/officeDocument/2006/relationships/image" Target="../media/image4873.png"/><Relationship Id="rId4" Type="http://schemas.openxmlformats.org/officeDocument/2006/relationships/image" Target="../media/image4874.jpg"/><Relationship Id="rId5" Type="http://schemas.openxmlformats.org/officeDocument/2006/relationships/image" Target="../media/image4875.jpg"/><Relationship Id="rId6" Type="http://schemas.openxmlformats.org/officeDocument/2006/relationships/image" Target="../media/image4876.jpg"/><Relationship Id="rId7" Type="http://schemas.openxmlformats.org/officeDocument/2006/relationships/image" Target="../media/image4877.jpg"/><Relationship Id="rId8" Type="http://schemas.openxmlformats.org/officeDocument/2006/relationships/image" Target="../media/image4878.jpg"/><Relationship Id="rId9" Type="http://schemas.openxmlformats.org/officeDocument/2006/relationships/image" Target="../media/image4879.jpg"/><Relationship Id="rId10" Type="http://schemas.openxmlformats.org/officeDocument/2006/relationships/image" Target="../media/image4880.jpg"/><Relationship Id="rId11" Type="http://schemas.openxmlformats.org/officeDocument/2006/relationships/image" Target="../media/image4881.jpg"/><Relationship Id="rId12" Type="http://schemas.openxmlformats.org/officeDocument/2006/relationships/image" Target="../media/image4882.jpg"/><Relationship Id="rId13" Type="http://schemas.openxmlformats.org/officeDocument/2006/relationships/image" Target="../media/image4883.jpg"/><Relationship Id="rId14" Type="http://schemas.openxmlformats.org/officeDocument/2006/relationships/image" Target="../media/image4884.png"/><Relationship Id="rId15" Type="http://schemas.openxmlformats.org/officeDocument/2006/relationships/image" Target="../media/image4885.png"/><Relationship Id="rId16" Type="http://schemas.openxmlformats.org/officeDocument/2006/relationships/image" Target="../media/image4886.png"/><Relationship Id="rId17" Type="http://schemas.openxmlformats.org/officeDocument/2006/relationships/image" Target="../media/image4887.png"/><Relationship Id="rId18" Type="http://schemas.openxmlformats.org/officeDocument/2006/relationships/image" Target="../media/image4888.png"/><Relationship Id="rId19" Type="http://schemas.openxmlformats.org/officeDocument/2006/relationships/image" Target="../media/image4889.png"/><Relationship Id="rId20" Type="http://schemas.openxmlformats.org/officeDocument/2006/relationships/image" Target="../media/image4890.png"/><Relationship Id="rId21" Type="http://schemas.openxmlformats.org/officeDocument/2006/relationships/image" Target="../media/image4891.png"/><Relationship Id="rId22" Type="http://schemas.openxmlformats.org/officeDocument/2006/relationships/image" Target="../media/image4892.png"/><Relationship Id="rId23" Type="http://schemas.openxmlformats.org/officeDocument/2006/relationships/image" Target="../media/image4893.png"/><Relationship Id="rId24" Type="http://schemas.openxmlformats.org/officeDocument/2006/relationships/image" Target="../media/image4894.png"/><Relationship Id="rId25" Type="http://schemas.openxmlformats.org/officeDocument/2006/relationships/image" Target="../media/image4895.png"/><Relationship Id="rId26" Type="http://schemas.openxmlformats.org/officeDocument/2006/relationships/image" Target="../media/image4896.png"/><Relationship Id="rId27" Type="http://schemas.openxmlformats.org/officeDocument/2006/relationships/image" Target="../media/image4897.png"/><Relationship Id="rId28" Type="http://schemas.openxmlformats.org/officeDocument/2006/relationships/image" Target="../media/image4898.png"/><Relationship Id="rId29" Type="http://schemas.openxmlformats.org/officeDocument/2006/relationships/image" Target="../media/image4899.png"/><Relationship Id="rId30" Type="http://schemas.openxmlformats.org/officeDocument/2006/relationships/image" Target="../media/image4900.png"/><Relationship Id="rId31" Type="http://schemas.openxmlformats.org/officeDocument/2006/relationships/image" Target="../media/image4901.png"/><Relationship Id="rId32" Type="http://schemas.openxmlformats.org/officeDocument/2006/relationships/image" Target="../media/image4902.png"/><Relationship Id="rId33" Type="http://schemas.openxmlformats.org/officeDocument/2006/relationships/image" Target="../media/image4903.jpg"/><Relationship Id="rId34" Type="http://schemas.openxmlformats.org/officeDocument/2006/relationships/image" Target="../media/image4904.png"/><Relationship Id="rId35" Type="http://schemas.openxmlformats.org/officeDocument/2006/relationships/image" Target="../media/image4905.png"/><Relationship Id="rId36" Type="http://schemas.openxmlformats.org/officeDocument/2006/relationships/image" Target="../media/image4906.png"/><Relationship Id="rId37" Type="http://schemas.openxmlformats.org/officeDocument/2006/relationships/image" Target="../media/image4907.png"/><Relationship Id="rId38" Type="http://schemas.openxmlformats.org/officeDocument/2006/relationships/image" Target="../media/image4908.jpg"/><Relationship Id="rId39" Type="http://schemas.openxmlformats.org/officeDocument/2006/relationships/image" Target="../media/image4909.png"/><Relationship Id="rId40" Type="http://schemas.openxmlformats.org/officeDocument/2006/relationships/image" Target="../media/image4910.png"/><Relationship Id="rId41" Type="http://schemas.openxmlformats.org/officeDocument/2006/relationships/image" Target="../media/image4911.png"/><Relationship Id="rId42" Type="http://schemas.openxmlformats.org/officeDocument/2006/relationships/image" Target="../media/image4912.png"/><Relationship Id="rId43" Type="http://schemas.openxmlformats.org/officeDocument/2006/relationships/image" Target="../media/image4913.png"/><Relationship Id="rId44" Type="http://schemas.openxmlformats.org/officeDocument/2006/relationships/image" Target="../media/image4914.png"/><Relationship Id="rId45" Type="http://schemas.openxmlformats.org/officeDocument/2006/relationships/image" Target="../media/image4915.png"/><Relationship Id="rId46" Type="http://schemas.openxmlformats.org/officeDocument/2006/relationships/image" Target="../media/image4916.png"/><Relationship Id="rId47" Type="http://schemas.openxmlformats.org/officeDocument/2006/relationships/image" Target="../media/image4917.png"/><Relationship Id="rId48" Type="http://schemas.openxmlformats.org/officeDocument/2006/relationships/image" Target="../media/image4918.png"/><Relationship Id="rId49" Type="http://schemas.openxmlformats.org/officeDocument/2006/relationships/image" Target="../media/image4919.png"/><Relationship Id="rId50" Type="http://schemas.openxmlformats.org/officeDocument/2006/relationships/image" Target="../media/image4920.png"/><Relationship Id="rId51" Type="http://schemas.openxmlformats.org/officeDocument/2006/relationships/image" Target="../media/image4921.png"/><Relationship Id="rId52" Type="http://schemas.openxmlformats.org/officeDocument/2006/relationships/image" Target="../media/image4922.png"/><Relationship Id="rId53" Type="http://schemas.openxmlformats.org/officeDocument/2006/relationships/image" Target="../media/image4923.png"/><Relationship Id="rId54" Type="http://schemas.openxmlformats.org/officeDocument/2006/relationships/image" Target="../media/image4924.png"/><Relationship Id="rId55" Type="http://schemas.openxmlformats.org/officeDocument/2006/relationships/image" Target="../media/image4925.png"/><Relationship Id="rId56" Type="http://schemas.openxmlformats.org/officeDocument/2006/relationships/image" Target="../media/image4926.png"/><Relationship Id="rId57" Type="http://schemas.openxmlformats.org/officeDocument/2006/relationships/image" Target="../media/image4927.png"/><Relationship Id="rId58" Type="http://schemas.openxmlformats.org/officeDocument/2006/relationships/image" Target="../media/image4928.png"/><Relationship Id="rId59" Type="http://schemas.openxmlformats.org/officeDocument/2006/relationships/image" Target="../media/image4929.jpg"/><Relationship Id="rId60" Type="http://schemas.openxmlformats.org/officeDocument/2006/relationships/image" Target="../media/image4930.png"/><Relationship Id="rId61" Type="http://schemas.openxmlformats.org/officeDocument/2006/relationships/image" Target="../media/image4931.png"/><Relationship Id="rId62" Type="http://schemas.openxmlformats.org/officeDocument/2006/relationships/image" Target="../media/image4932.png"/><Relationship Id="rId63" Type="http://schemas.openxmlformats.org/officeDocument/2006/relationships/image" Target="../media/image4933.png"/><Relationship Id="rId64" Type="http://schemas.openxmlformats.org/officeDocument/2006/relationships/image" Target="../media/image4934.png"/><Relationship Id="rId65" Type="http://schemas.openxmlformats.org/officeDocument/2006/relationships/image" Target="../media/image4935.jpg"/><Relationship Id="rId66" Type="http://schemas.openxmlformats.org/officeDocument/2006/relationships/image" Target="../media/image4936.png"/><Relationship Id="rId67" Type="http://schemas.openxmlformats.org/officeDocument/2006/relationships/image" Target="../media/image4937.png"/><Relationship Id="rId68" Type="http://schemas.openxmlformats.org/officeDocument/2006/relationships/image" Target="../media/image4938.png"/><Relationship Id="rId69" Type="http://schemas.openxmlformats.org/officeDocument/2006/relationships/image" Target="../media/image4939.png"/><Relationship Id="rId70" Type="http://schemas.openxmlformats.org/officeDocument/2006/relationships/image" Target="../media/image4940.png"/><Relationship Id="rId71" Type="http://schemas.openxmlformats.org/officeDocument/2006/relationships/image" Target="../media/image4941.png"/><Relationship Id="rId72" Type="http://schemas.openxmlformats.org/officeDocument/2006/relationships/image" Target="../media/image4942.png"/><Relationship Id="rId73" Type="http://schemas.openxmlformats.org/officeDocument/2006/relationships/image" Target="../media/image4943.png"/><Relationship Id="rId74" Type="http://schemas.openxmlformats.org/officeDocument/2006/relationships/image" Target="../media/image4944.png"/><Relationship Id="rId75" Type="http://schemas.openxmlformats.org/officeDocument/2006/relationships/image" Target="../media/image4945.png"/><Relationship Id="rId76" Type="http://schemas.openxmlformats.org/officeDocument/2006/relationships/notesSlide" Target="../notesSlides/notesSlide114.xml"/><Relationship Id="rId77" Type="http://schemas.openxmlformats.org/officeDocument/2006/relationships/slide" Target="slide114.xml"/></Relationships>

</file>

<file path=ppt/slides/_rels/slide1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946.jpg"/><Relationship Id="rId3" Type="http://schemas.openxmlformats.org/officeDocument/2006/relationships/image" Target="../media/image4947.jpg"/><Relationship Id="rId4" Type="http://schemas.openxmlformats.org/officeDocument/2006/relationships/image" Target="../media/image4948.png"/><Relationship Id="rId5" Type="http://schemas.openxmlformats.org/officeDocument/2006/relationships/image" Target="../media/image4949.jpg"/><Relationship Id="rId6" Type="http://schemas.openxmlformats.org/officeDocument/2006/relationships/image" Target="../media/image4950.jpg"/><Relationship Id="rId7" Type="http://schemas.openxmlformats.org/officeDocument/2006/relationships/image" Target="../media/image4951.jpg"/><Relationship Id="rId8" Type="http://schemas.openxmlformats.org/officeDocument/2006/relationships/image" Target="../media/image4952.jpg"/><Relationship Id="rId9" Type="http://schemas.openxmlformats.org/officeDocument/2006/relationships/image" Target="../media/image4953.jpg"/><Relationship Id="rId10" Type="http://schemas.openxmlformats.org/officeDocument/2006/relationships/image" Target="../media/image4954.jpg"/><Relationship Id="rId11" Type="http://schemas.openxmlformats.org/officeDocument/2006/relationships/image" Target="../media/image4955.jpg"/><Relationship Id="rId12" Type="http://schemas.openxmlformats.org/officeDocument/2006/relationships/image" Target="../media/image4956.png"/><Relationship Id="rId13" Type="http://schemas.openxmlformats.org/officeDocument/2006/relationships/image" Target="../media/image4957.jpg"/><Relationship Id="rId14" Type="http://schemas.openxmlformats.org/officeDocument/2006/relationships/image" Target="../media/image4958.png"/><Relationship Id="rId15" Type="http://schemas.openxmlformats.org/officeDocument/2006/relationships/image" Target="../media/image4959.jpg"/><Relationship Id="rId16" Type="http://schemas.openxmlformats.org/officeDocument/2006/relationships/image" Target="../media/image4960.jpg"/><Relationship Id="rId17" Type="http://schemas.openxmlformats.org/officeDocument/2006/relationships/image" Target="../media/image4961.jpg"/><Relationship Id="rId18" Type="http://schemas.openxmlformats.org/officeDocument/2006/relationships/image" Target="../media/image4962.jpg"/><Relationship Id="rId19" Type="http://schemas.openxmlformats.org/officeDocument/2006/relationships/image" Target="../media/image4963.jpg"/><Relationship Id="rId20" Type="http://schemas.openxmlformats.org/officeDocument/2006/relationships/image" Target="../media/image4964.jpg"/><Relationship Id="rId21" Type="http://schemas.openxmlformats.org/officeDocument/2006/relationships/image" Target="../media/image4965.jpg"/><Relationship Id="rId22" Type="http://schemas.openxmlformats.org/officeDocument/2006/relationships/image" Target="../media/image4966.jpg"/><Relationship Id="rId23" Type="http://schemas.openxmlformats.org/officeDocument/2006/relationships/image" Target="../media/image4967.jpg"/><Relationship Id="rId24" Type="http://schemas.openxmlformats.org/officeDocument/2006/relationships/image" Target="../media/image4968.jpg"/><Relationship Id="rId25" Type="http://schemas.openxmlformats.org/officeDocument/2006/relationships/image" Target="../media/image4969.png"/><Relationship Id="rId26" Type="http://schemas.openxmlformats.org/officeDocument/2006/relationships/image" Target="../media/image4970.png"/><Relationship Id="rId27" Type="http://schemas.openxmlformats.org/officeDocument/2006/relationships/image" Target="../media/image4971.png"/><Relationship Id="rId28" Type="http://schemas.openxmlformats.org/officeDocument/2006/relationships/image" Target="../media/image4972.png"/><Relationship Id="rId29" Type="http://schemas.openxmlformats.org/officeDocument/2006/relationships/image" Target="../media/image4973.png"/><Relationship Id="rId30" Type="http://schemas.openxmlformats.org/officeDocument/2006/relationships/image" Target="../media/image4974.png"/><Relationship Id="rId31" Type="http://schemas.openxmlformats.org/officeDocument/2006/relationships/image" Target="../media/image4975.png"/><Relationship Id="rId32" Type="http://schemas.openxmlformats.org/officeDocument/2006/relationships/image" Target="../media/image4976.png"/><Relationship Id="rId33" Type="http://schemas.openxmlformats.org/officeDocument/2006/relationships/image" Target="../media/image4977.png"/><Relationship Id="rId34" Type="http://schemas.openxmlformats.org/officeDocument/2006/relationships/image" Target="../media/image4978.png"/><Relationship Id="rId35" Type="http://schemas.openxmlformats.org/officeDocument/2006/relationships/image" Target="../media/image4979.png"/><Relationship Id="rId36" Type="http://schemas.openxmlformats.org/officeDocument/2006/relationships/image" Target="../media/image4980.png"/><Relationship Id="rId37" Type="http://schemas.openxmlformats.org/officeDocument/2006/relationships/image" Target="../media/image4981.png"/><Relationship Id="rId38" Type="http://schemas.openxmlformats.org/officeDocument/2006/relationships/image" Target="../media/image4982.jpg"/><Relationship Id="rId39" Type="http://schemas.openxmlformats.org/officeDocument/2006/relationships/image" Target="../media/image4983.png"/><Relationship Id="rId40" Type="http://schemas.openxmlformats.org/officeDocument/2006/relationships/image" Target="../media/image4984.png"/><Relationship Id="rId41" Type="http://schemas.openxmlformats.org/officeDocument/2006/relationships/image" Target="../media/image4985.png"/><Relationship Id="rId42" Type="http://schemas.openxmlformats.org/officeDocument/2006/relationships/image" Target="../media/image4986.png"/><Relationship Id="rId43" Type="http://schemas.openxmlformats.org/officeDocument/2006/relationships/image" Target="../media/image4987.png"/><Relationship Id="rId44" Type="http://schemas.openxmlformats.org/officeDocument/2006/relationships/image" Target="../media/image4988.jpg"/><Relationship Id="rId45" Type="http://schemas.openxmlformats.org/officeDocument/2006/relationships/image" Target="../media/image4989.png"/><Relationship Id="rId46" Type="http://schemas.openxmlformats.org/officeDocument/2006/relationships/image" Target="../media/image4990.png"/><Relationship Id="rId47" Type="http://schemas.openxmlformats.org/officeDocument/2006/relationships/image" Target="../media/image4991.png"/><Relationship Id="rId48" Type="http://schemas.openxmlformats.org/officeDocument/2006/relationships/image" Target="../media/image4992.png"/><Relationship Id="rId49" Type="http://schemas.openxmlformats.org/officeDocument/2006/relationships/image" Target="../media/image4993.png"/><Relationship Id="rId50" Type="http://schemas.openxmlformats.org/officeDocument/2006/relationships/image" Target="../media/image4994.png"/><Relationship Id="rId51" Type="http://schemas.openxmlformats.org/officeDocument/2006/relationships/image" Target="../media/image4995.png"/><Relationship Id="rId52" Type="http://schemas.openxmlformats.org/officeDocument/2006/relationships/image" Target="../media/image4996.png"/><Relationship Id="rId53" Type="http://schemas.openxmlformats.org/officeDocument/2006/relationships/image" Target="../media/image4997.png"/><Relationship Id="rId54" Type="http://schemas.openxmlformats.org/officeDocument/2006/relationships/image" Target="../media/image4998.png"/><Relationship Id="rId55" Type="http://schemas.openxmlformats.org/officeDocument/2006/relationships/image" Target="../media/image4999.png"/><Relationship Id="rId56" Type="http://schemas.openxmlformats.org/officeDocument/2006/relationships/image" Target="../media/image5000.png"/><Relationship Id="rId57" Type="http://schemas.openxmlformats.org/officeDocument/2006/relationships/image" Target="../media/image5001.png"/><Relationship Id="rId58" Type="http://schemas.openxmlformats.org/officeDocument/2006/relationships/image" Target="../media/image5002.png"/><Relationship Id="rId59" Type="http://schemas.openxmlformats.org/officeDocument/2006/relationships/notesSlide" Target="../notesSlides/notesSlide115.xml"/><Relationship Id="rId60" Type="http://schemas.openxmlformats.org/officeDocument/2006/relationships/slide" Target="slide115.xml"/></Relationships>

</file>

<file path=ppt/slides/_rels/slide1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003.png"/><Relationship Id="rId3" Type="http://schemas.openxmlformats.org/officeDocument/2006/relationships/image" Target="../media/image5004.png"/><Relationship Id="rId4" Type="http://schemas.openxmlformats.org/officeDocument/2006/relationships/image" Target="../media/image5005.png"/><Relationship Id="rId5" Type="http://schemas.openxmlformats.org/officeDocument/2006/relationships/image" Target="../media/image5006.png"/><Relationship Id="rId6" Type="http://schemas.openxmlformats.org/officeDocument/2006/relationships/image" Target="../media/image5007.jpg"/><Relationship Id="rId7" Type="http://schemas.openxmlformats.org/officeDocument/2006/relationships/image" Target="../media/image5008.png"/><Relationship Id="rId8" Type="http://schemas.openxmlformats.org/officeDocument/2006/relationships/image" Target="../media/image5009.jpg"/><Relationship Id="rId9" Type="http://schemas.openxmlformats.org/officeDocument/2006/relationships/image" Target="../media/image5010.png"/><Relationship Id="rId10" Type="http://schemas.openxmlformats.org/officeDocument/2006/relationships/image" Target="../media/image5011.png"/><Relationship Id="rId11" Type="http://schemas.openxmlformats.org/officeDocument/2006/relationships/image" Target="../media/image5012.png"/><Relationship Id="rId12" Type="http://schemas.openxmlformats.org/officeDocument/2006/relationships/image" Target="../media/image5013.png"/><Relationship Id="rId13" Type="http://schemas.openxmlformats.org/officeDocument/2006/relationships/image" Target="../media/image5014.png"/><Relationship Id="rId14" Type="http://schemas.openxmlformats.org/officeDocument/2006/relationships/image" Target="../media/image5015.png"/><Relationship Id="rId15" Type="http://schemas.openxmlformats.org/officeDocument/2006/relationships/image" Target="../media/image5016.png"/><Relationship Id="rId16" Type="http://schemas.openxmlformats.org/officeDocument/2006/relationships/image" Target="../media/image5017.png"/><Relationship Id="rId17" Type="http://schemas.openxmlformats.org/officeDocument/2006/relationships/image" Target="../media/image5018.png"/><Relationship Id="rId18" Type="http://schemas.openxmlformats.org/officeDocument/2006/relationships/image" Target="../media/image5019.jpg"/><Relationship Id="rId19" Type="http://schemas.openxmlformats.org/officeDocument/2006/relationships/image" Target="../media/image5020.png"/><Relationship Id="rId20" Type="http://schemas.openxmlformats.org/officeDocument/2006/relationships/image" Target="../media/image5021.jpg"/><Relationship Id="rId21" Type="http://schemas.openxmlformats.org/officeDocument/2006/relationships/image" Target="../media/image5022.png"/><Relationship Id="rId22" Type="http://schemas.openxmlformats.org/officeDocument/2006/relationships/image" Target="../media/image5023.jpg"/><Relationship Id="rId23" Type="http://schemas.openxmlformats.org/officeDocument/2006/relationships/image" Target="../media/image5024.png"/><Relationship Id="rId24" Type="http://schemas.openxmlformats.org/officeDocument/2006/relationships/image" Target="../media/image5025.png"/><Relationship Id="rId25" Type="http://schemas.openxmlformats.org/officeDocument/2006/relationships/image" Target="../media/image5026.png"/><Relationship Id="rId26" Type="http://schemas.openxmlformats.org/officeDocument/2006/relationships/image" Target="../media/image5027.png"/><Relationship Id="rId27" Type="http://schemas.openxmlformats.org/officeDocument/2006/relationships/image" Target="../media/image5028.jpg"/><Relationship Id="rId28" Type="http://schemas.openxmlformats.org/officeDocument/2006/relationships/image" Target="../media/image5029.png"/><Relationship Id="rId29" Type="http://schemas.openxmlformats.org/officeDocument/2006/relationships/image" Target="../media/image5030.png"/><Relationship Id="rId30" Type="http://schemas.openxmlformats.org/officeDocument/2006/relationships/image" Target="../media/image5031.png"/><Relationship Id="rId31" Type="http://schemas.openxmlformats.org/officeDocument/2006/relationships/image" Target="../media/image5032.png"/><Relationship Id="rId32" Type="http://schemas.openxmlformats.org/officeDocument/2006/relationships/image" Target="../media/image5033.png"/><Relationship Id="rId33" Type="http://schemas.openxmlformats.org/officeDocument/2006/relationships/image" Target="../media/image5034.jpg"/><Relationship Id="rId34" Type="http://schemas.openxmlformats.org/officeDocument/2006/relationships/image" Target="../media/image5035.png"/><Relationship Id="rId35" Type="http://schemas.openxmlformats.org/officeDocument/2006/relationships/image" Target="../media/image5036.png"/><Relationship Id="rId36" Type="http://schemas.openxmlformats.org/officeDocument/2006/relationships/notesSlide" Target="../notesSlides/notesSlide116.xml"/><Relationship Id="rId37" Type="http://schemas.openxmlformats.org/officeDocument/2006/relationships/slide" Target="slide116.xml"/></Relationships>

</file>

<file path=ppt/slides/_rels/slide1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037.jpg"/><Relationship Id="rId3" Type="http://schemas.openxmlformats.org/officeDocument/2006/relationships/image" Target="../media/image5038.jpg"/><Relationship Id="rId4" Type="http://schemas.openxmlformats.org/officeDocument/2006/relationships/image" Target="../media/image5039.jpg"/><Relationship Id="rId5" Type="http://schemas.openxmlformats.org/officeDocument/2006/relationships/image" Target="../media/image5040.jpg"/><Relationship Id="rId6" Type="http://schemas.openxmlformats.org/officeDocument/2006/relationships/image" Target="../media/image5041.jpg"/><Relationship Id="rId7" Type="http://schemas.openxmlformats.org/officeDocument/2006/relationships/image" Target="../media/image5042.jpg"/><Relationship Id="rId8" Type="http://schemas.openxmlformats.org/officeDocument/2006/relationships/image" Target="../media/image5043.jpg"/><Relationship Id="rId9" Type="http://schemas.openxmlformats.org/officeDocument/2006/relationships/image" Target="../media/image5044.jpg"/><Relationship Id="rId10" Type="http://schemas.openxmlformats.org/officeDocument/2006/relationships/image" Target="../media/image5045.jpg"/><Relationship Id="rId11" Type="http://schemas.openxmlformats.org/officeDocument/2006/relationships/image" Target="../media/image5046.jpg"/><Relationship Id="rId12" Type="http://schemas.openxmlformats.org/officeDocument/2006/relationships/image" Target="../media/image5047.jpg"/><Relationship Id="rId13" Type="http://schemas.openxmlformats.org/officeDocument/2006/relationships/image" Target="../media/image5048.png"/><Relationship Id="rId14" Type="http://schemas.openxmlformats.org/officeDocument/2006/relationships/image" Target="../media/image5049.png"/><Relationship Id="rId15" Type="http://schemas.openxmlformats.org/officeDocument/2006/relationships/image" Target="../media/image5050.png"/><Relationship Id="rId16" Type="http://schemas.openxmlformats.org/officeDocument/2006/relationships/image" Target="../media/image5051.png"/><Relationship Id="rId17" Type="http://schemas.openxmlformats.org/officeDocument/2006/relationships/image" Target="../media/image5052.png"/><Relationship Id="rId18" Type="http://schemas.openxmlformats.org/officeDocument/2006/relationships/image" Target="../media/image5053.jpg"/><Relationship Id="rId19" Type="http://schemas.openxmlformats.org/officeDocument/2006/relationships/image" Target="../media/image5054.jpg"/><Relationship Id="rId20" Type="http://schemas.openxmlformats.org/officeDocument/2006/relationships/image" Target="../media/image5055.jpg"/><Relationship Id="rId21" Type="http://schemas.openxmlformats.org/officeDocument/2006/relationships/image" Target="../media/image5056.jpg"/><Relationship Id="rId22" Type="http://schemas.openxmlformats.org/officeDocument/2006/relationships/image" Target="../media/image5057.jpg"/><Relationship Id="rId23" Type="http://schemas.openxmlformats.org/officeDocument/2006/relationships/image" Target="../media/image5058.jpg"/><Relationship Id="rId24" Type="http://schemas.openxmlformats.org/officeDocument/2006/relationships/image" Target="../media/image5059.jpg"/><Relationship Id="rId25" Type="http://schemas.openxmlformats.org/officeDocument/2006/relationships/image" Target="../media/image5060.jpg"/><Relationship Id="rId26" Type="http://schemas.openxmlformats.org/officeDocument/2006/relationships/image" Target="../media/image5061.jpg"/><Relationship Id="rId27" Type="http://schemas.openxmlformats.org/officeDocument/2006/relationships/image" Target="../media/image5062.jpg"/><Relationship Id="rId28" Type="http://schemas.openxmlformats.org/officeDocument/2006/relationships/image" Target="../media/image5063.png"/><Relationship Id="rId29" Type="http://schemas.openxmlformats.org/officeDocument/2006/relationships/image" Target="../media/image5064.png"/><Relationship Id="rId30" Type="http://schemas.openxmlformats.org/officeDocument/2006/relationships/image" Target="../media/image5065.png"/><Relationship Id="rId31" Type="http://schemas.openxmlformats.org/officeDocument/2006/relationships/image" Target="../media/image5066.png"/><Relationship Id="rId32" Type="http://schemas.openxmlformats.org/officeDocument/2006/relationships/image" Target="../media/image5067.jpg"/><Relationship Id="rId33" Type="http://schemas.openxmlformats.org/officeDocument/2006/relationships/image" Target="../media/image5068.png"/><Relationship Id="rId34" Type="http://schemas.openxmlformats.org/officeDocument/2006/relationships/image" Target="../media/image5069.png"/><Relationship Id="rId35" Type="http://schemas.openxmlformats.org/officeDocument/2006/relationships/image" Target="../media/image5070.png"/><Relationship Id="rId36" Type="http://schemas.openxmlformats.org/officeDocument/2006/relationships/image" Target="../media/image5071.png"/><Relationship Id="rId37" Type="http://schemas.openxmlformats.org/officeDocument/2006/relationships/image" Target="../media/image5072.png"/><Relationship Id="rId38" Type="http://schemas.openxmlformats.org/officeDocument/2006/relationships/image" Target="../media/image5073.png"/><Relationship Id="rId39" Type="http://schemas.openxmlformats.org/officeDocument/2006/relationships/image" Target="../media/image5074.png"/><Relationship Id="rId40" Type="http://schemas.openxmlformats.org/officeDocument/2006/relationships/image" Target="../media/image5075.png"/><Relationship Id="rId41" Type="http://schemas.openxmlformats.org/officeDocument/2006/relationships/image" Target="../media/image5076.png"/><Relationship Id="rId42" Type="http://schemas.openxmlformats.org/officeDocument/2006/relationships/image" Target="../media/image5077.jpg"/><Relationship Id="rId43" Type="http://schemas.openxmlformats.org/officeDocument/2006/relationships/image" Target="../media/image5078.png"/><Relationship Id="rId44" Type="http://schemas.openxmlformats.org/officeDocument/2006/relationships/image" Target="../media/image5079.png"/><Relationship Id="rId45" Type="http://schemas.openxmlformats.org/officeDocument/2006/relationships/image" Target="../media/image5080.png"/><Relationship Id="rId46" Type="http://schemas.openxmlformats.org/officeDocument/2006/relationships/image" Target="../media/image5081.png"/><Relationship Id="rId47" Type="http://schemas.openxmlformats.org/officeDocument/2006/relationships/image" Target="../media/image5082.png"/><Relationship Id="rId48" Type="http://schemas.openxmlformats.org/officeDocument/2006/relationships/image" Target="../media/image5083.jpg"/><Relationship Id="rId49" Type="http://schemas.openxmlformats.org/officeDocument/2006/relationships/image" Target="../media/image5084.png"/><Relationship Id="rId50" Type="http://schemas.openxmlformats.org/officeDocument/2006/relationships/image" Target="../media/image5085.png"/><Relationship Id="rId51" Type="http://schemas.openxmlformats.org/officeDocument/2006/relationships/notesSlide" Target="../notesSlides/notesSlide117.xml"/><Relationship Id="rId52" Type="http://schemas.openxmlformats.org/officeDocument/2006/relationships/slide" Target="slide117.xml"/></Relationships>

</file>

<file path=ppt/slides/_rels/slide1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086.png"/><Relationship Id="rId3" Type="http://schemas.openxmlformats.org/officeDocument/2006/relationships/image" Target="../media/image5087.png"/><Relationship Id="rId4" Type="http://schemas.openxmlformats.org/officeDocument/2006/relationships/image" Target="../media/image5088.jpg"/><Relationship Id="rId5" Type="http://schemas.openxmlformats.org/officeDocument/2006/relationships/image" Target="../media/image5089.jpg"/><Relationship Id="rId6" Type="http://schemas.openxmlformats.org/officeDocument/2006/relationships/image" Target="../media/image5090.jpg"/><Relationship Id="rId7" Type="http://schemas.openxmlformats.org/officeDocument/2006/relationships/image" Target="../media/image5091.jpg"/><Relationship Id="rId8" Type="http://schemas.openxmlformats.org/officeDocument/2006/relationships/image" Target="../media/image5092.jpg"/><Relationship Id="rId9" Type="http://schemas.openxmlformats.org/officeDocument/2006/relationships/image" Target="../media/image5093.png"/><Relationship Id="rId10" Type="http://schemas.openxmlformats.org/officeDocument/2006/relationships/image" Target="../media/image5094.jpg"/><Relationship Id="rId11" Type="http://schemas.openxmlformats.org/officeDocument/2006/relationships/image" Target="../media/image5095.jpg"/><Relationship Id="rId12" Type="http://schemas.openxmlformats.org/officeDocument/2006/relationships/image" Target="../media/image5096.jpg"/><Relationship Id="rId13" Type="http://schemas.openxmlformats.org/officeDocument/2006/relationships/image" Target="../media/image5097.jpg"/><Relationship Id="rId14" Type="http://schemas.openxmlformats.org/officeDocument/2006/relationships/image" Target="../media/image5098.jpg"/><Relationship Id="rId15" Type="http://schemas.openxmlformats.org/officeDocument/2006/relationships/image" Target="../media/image5099.jpg"/><Relationship Id="rId16" Type="http://schemas.openxmlformats.org/officeDocument/2006/relationships/image" Target="../media/image5100.png"/><Relationship Id="rId17" Type="http://schemas.openxmlformats.org/officeDocument/2006/relationships/image" Target="../media/image5101.png"/><Relationship Id="rId18" Type="http://schemas.openxmlformats.org/officeDocument/2006/relationships/image" Target="../media/image5102.png"/><Relationship Id="rId19" Type="http://schemas.openxmlformats.org/officeDocument/2006/relationships/image" Target="../media/image5103.png"/><Relationship Id="rId20" Type="http://schemas.openxmlformats.org/officeDocument/2006/relationships/image" Target="../media/image5104.png"/><Relationship Id="rId21" Type="http://schemas.openxmlformats.org/officeDocument/2006/relationships/image" Target="../media/image5105.png"/><Relationship Id="rId22" Type="http://schemas.openxmlformats.org/officeDocument/2006/relationships/image" Target="../media/image5106.png"/><Relationship Id="rId23" Type="http://schemas.openxmlformats.org/officeDocument/2006/relationships/image" Target="../media/image5107.png"/><Relationship Id="rId24" Type="http://schemas.openxmlformats.org/officeDocument/2006/relationships/image" Target="../media/image5108.png"/><Relationship Id="rId25" Type="http://schemas.openxmlformats.org/officeDocument/2006/relationships/image" Target="../media/image5109.png"/><Relationship Id="rId26" Type="http://schemas.openxmlformats.org/officeDocument/2006/relationships/image" Target="../media/image5110.png"/><Relationship Id="rId27" Type="http://schemas.openxmlformats.org/officeDocument/2006/relationships/image" Target="../media/image5111.png"/><Relationship Id="rId28" Type="http://schemas.openxmlformats.org/officeDocument/2006/relationships/image" Target="../media/image5112.png"/><Relationship Id="rId29" Type="http://schemas.openxmlformats.org/officeDocument/2006/relationships/image" Target="../media/image5113.png"/><Relationship Id="rId30" Type="http://schemas.openxmlformats.org/officeDocument/2006/relationships/image" Target="../media/image5114.png"/><Relationship Id="rId31" Type="http://schemas.openxmlformats.org/officeDocument/2006/relationships/image" Target="../media/image5115.png"/><Relationship Id="rId32" Type="http://schemas.openxmlformats.org/officeDocument/2006/relationships/image" Target="../media/image5116.png"/><Relationship Id="rId33" Type="http://schemas.openxmlformats.org/officeDocument/2006/relationships/image" Target="../media/image5117.png"/><Relationship Id="rId34" Type="http://schemas.openxmlformats.org/officeDocument/2006/relationships/image" Target="../media/image5118.png"/><Relationship Id="rId35" Type="http://schemas.openxmlformats.org/officeDocument/2006/relationships/image" Target="../media/image5119.png"/><Relationship Id="rId36" Type="http://schemas.openxmlformats.org/officeDocument/2006/relationships/image" Target="../media/image5120.png"/><Relationship Id="rId37" Type="http://schemas.openxmlformats.org/officeDocument/2006/relationships/image" Target="../media/image5121.png"/><Relationship Id="rId38" Type="http://schemas.openxmlformats.org/officeDocument/2006/relationships/image" Target="../media/image5122.png"/><Relationship Id="rId39" Type="http://schemas.openxmlformats.org/officeDocument/2006/relationships/image" Target="../media/image5123.png"/><Relationship Id="rId40" Type="http://schemas.openxmlformats.org/officeDocument/2006/relationships/image" Target="../media/image5124.png"/><Relationship Id="rId41" Type="http://schemas.openxmlformats.org/officeDocument/2006/relationships/image" Target="../media/image5125.png"/><Relationship Id="rId42" Type="http://schemas.openxmlformats.org/officeDocument/2006/relationships/image" Target="../media/image5126.png"/><Relationship Id="rId43" Type="http://schemas.openxmlformats.org/officeDocument/2006/relationships/image" Target="../media/image5127.png"/><Relationship Id="rId44" Type="http://schemas.openxmlformats.org/officeDocument/2006/relationships/image" Target="../media/image5128.png"/><Relationship Id="rId45" Type="http://schemas.openxmlformats.org/officeDocument/2006/relationships/image" Target="../media/image5129.png"/><Relationship Id="rId46" Type="http://schemas.openxmlformats.org/officeDocument/2006/relationships/image" Target="../media/image5130.png"/><Relationship Id="rId47" Type="http://schemas.openxmlformats.org/officeDocument/2006/relationships/image" Target="../media/image5131.png"/><Relationship Id="rId48" Type="http://schemas.openxmlformats.org/officeDocument/2006/relationships/image" Target="../media/image5132.png"/><Relationship Id="rId49" Type="http://schemas.openxmlformats.org/officeDocument/2006/relationships/image" Target="../media/image5133.png"/><Relationship Id="rId50" Type="http://schemas.openxmlformats.org/officeDocument/2006/relationships/image" Target="../media/image5134.png"/><Relationship Id="rId51" Type="http://schemas.openxmlformats.org/officeDocument/2006/relationships/image" Target="../media/image5135.jpg"/><Relationship Id="rId52" Type="http://schemas.openxmlformats.org/officeDocument/2006/relationships/image" Target="../media/image5136.png"/><Relationship Id="rId53" Type="http://schemas.openxmlformats.org/officeDocument/2006/relationships/image" Target="../media/image5137.png"/><Relationship Id="rId54" Type="http://schemas.openxmlformats.org/officeDocument/2006/relationships/image" Target="../media/image5138.png"/><Relationship Id="rId55" Type="http://schemas.openxmlformats.org/officeDocument/2006/relationships/image" Target="../media/image5139.png"/><Relationship Id="rId56" Type="http://schemas.openxmlformats.org/officeDocument/2006/relationships/image" Target="../media/image5140.png"/><Relationship Id="rId57" Type="http://schemas.openxmlformats.org/officeDocument/2006/relationships/image" Target="../media/image5141.jpg"/><Relationship Id="rId58" Type="http://schemas.openxmlformats.org/officeDocument/2006/relationships/image" Target="../media/image5142.png"/><Relationship Id="rId59" Type="http://schemas.openxmlformats.org/officeDocument/2006/relationships/image" Target="../media/image5143.png"/><Relationship Id="rId60" Type="http://schemas.openxmlformats.org/officeDocument/2006/relationships/image" Target="../media/image5144.png"/><Relationship Id="rId61" Type="http://schemas.openxmlformats.org/officeDocument/2006/relationships/image" Target="../media/image5145.png"/><Relationship Id="rId62" Type="http://schemas.openxmlformats.org/officeDocument/2006/relationships/image" Target="../media/image5146.png"/><Relationship Id="rId63" Type="http://schemas.openxmlformats.org/officeDocument/2006/relationships/image" Target="../media/image5147.png"/><Relationship Id="rId64" Type="http://schemas.openxmlformats.org/officeDocument/2006/relationships/image" Target="../media/image5148.jpg"/><Relationship Id="rId65" Type="http://schemas.openxmlformats.org/officeDocument/2006/relationships/image" Target="../media/image5149.png"/><Relationship Id="rId66" Type="http://schemas.openxmlformats.org/officeDocument/2006/relationships/image" Target="../media/image5150.png"/><Relationship Id="rId67" Type="http://schemas.openxmlformats.org/officeDocument/2006/relationships/image" Target="../media/image5151.png"/><Relationship Id="rId68" Type="http://schemas.openxmlformats.org/officeDocument/2006/relationships/image" Target="../media/image5152.png"/><Relationship Id="rId69" Type="http://schemas.openxmlformats.org/officeDocument/2006/relationships/image" Target="../media/image5153.png"/><Relationship Id="rId70" Type="http://schemas.openxmlformats.org/officeDocument/2006/relationships/image" Target="../media/image5154.jpg"/><Relationship Id="rId71" Type="http://schemas.openxmlformats.org/officeDocument/2006/relationships/image" Target="../media/image5155.png"/><Relationship Id="rId72" Type="http://schemas.openxmlformats.org/officeDocument/2006/relationships/image" Target="../media/image5156.png"/><Relationship Id="rId73" Type="http://schemas.openxmlformats.org/officeDocument/2006/relationships/notesSlide" Target="../notesSlides/notesSlide118.xml"/><Relationship Id="rId74" Type="http://schemas.openxmlformats.org/officeDocument/2006/relationships/slide" Target="slide118.xml"/></Relationships>

</file>

<file path=ppt/slides/_rels/slide1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157.jpg"/><Relationship Id="rId3" Type="http://schemas.openxmlformats.org/officeDocument/2006/relationships/image" Target="../media/image5158.jpg"/><Relationship Id="rId4" Type="http://schemas.openxmlformats.org/officeDocument/2006/relationships/image" Target="../media/image5159.jpg"/><Relationship Id="rId5" Type="http://schemas.openxmlformats.org/officeDocument/2006/relationships/image" Target="../media/image5160.jpg"/><Relationship Id="rId6" Type="http://schemas.openxmlformats.org/officeDocument/2006/relationships/image" Target="../media/image5161.jpg"/><Relationship Id="rId7" Type="http://schemas.openxmlformats.org/officeDocument/2006/relationships/image" Target="../media/image5162.jpg"/><Relationship Id="rId8" Type="http://schemas.openxmlformats.org/officeDocument/2006/relationships/image" Target="../media/image5163.jpg"/><Relationship Id="rId9" Type="http://schemas.openxmlformats.org/officeDocument/2006/relationships/image" Target="../media/image5164.jpg"/><Relationship Id="rId10" Type="http://schemas.openxmlformats.org/officeDocument/2006/relationships/image" Target="../media/image5165.jpg"/><Relationship Id="rId11" Type="http://schemas.openxmlformats.org/officeDocument/2006/relationships/image" Target="../media/image5166.png"/><Relationship Id="rId12" Type="http://schemas.openxmlformats.org/officeDocument/2006/relationships/image" Target="../media/image5167.png"/><Relationship Id="rId13" Type="http://schemas.openxmlformats.org/officeDocument/2006/relationships/image" Target="../media/image5168.jpg"/><Relationship Id="rId14" Type="http://schemas.openxmlformats.org/officeDocument/2006/relationships/image" Target="../media/image5169.jpg"/><Relationship Id="rId15" Type="http://schemas.openxmlformats.org/officeDocument/2006/relationships/image" Target="../media/image5170.jpg"/><Relationship Id="rId16" Type="http://schemas.openxmlformats.org/officeDocument/2006/relationships/image" Target="../media/image5171.png"/><Relationship Id="rId17" Type="http://schemas.openxmlformats.org/officeDocument/2006/relationships/image" Target="../media/image5172.jpg"/><Relationship Id="rId18" Type="http://schemas.openxmlformats.org/officeDocument/2006/relationships/image" Target="../media/image5173.png"/><Relationship Id="rId19" Type="http://schemas.openxmlformats.org/officeDocument/2006/relationships/image" Target="../media/image5174.png"/><Relationship Id="rId20" Type="http://schemas.openxmlformats.org/officeDocument/2006/relationships/image" Target="../media/image5175.jpg"/><Relationship Id="rId21" Type="http://schemas.openxmlformats.org/officeDocument/2006/relationships/image" Target="../media/image5176.jpg"/><Relationship Id="rId22" Type="http://schemas.openxmlformats.org/officeDocument/2006/relationships/image" Target="../media/image5177.jpg"/><Relationship Id="rId23" Type="http://schemas.openxmlformats.org/officeDocument/2006/relationships/image" Target="../media/image5178.jpg"/><Relationship Id="rId24" Type="http://schemas.openxmlformats.org/officeDocument/2006/relationships/image" Target="../media/image5179.jpg"/><Relationship Id="rId25" Type="http://schemas.openxmlformats.org/officeDocument/2006/relationships/image" Target="../media/image5180.png"/><Relationship Id="rId26" Type="http://schemas.openxmlformats.org/officeDocument/2006/relationships/image" Target="../media/image5181.png"/><Relationship Id="rId27" Type="http://schemas.openxmlformats.org/officeDocument/2006/relationships/image" Target="../media/image5182.png"/><Relationship Id="rId28" Type="http://schemas.openxmlformats.org/officeDocument/2006/relationships/image" Target="../media/image5183.png"/><Relationship Id="rId29" Type="http://schemas.openxmlformats.org/officeDocument/2006/relationships/image" Target="../media/image5184.png"/><Relationship Id="rId30" Type="http://schemas.openxmlformats.org/officeDocument/2006/relationships/image" Target="../media/image5185.png"/><Relationship Id="rId31" Type="http://schemas.openxmlformats.org/officeDocument/2006/relationships/image" Target="../media/image5186.png"/><Relationship Id="rId32" Type="http://schemas.openxmlformats.org/officeDocument/2006/relationships/image" Target="../media/image5187.png"/><Relationship Id="rId33" Type="http://schemas.openxmlformats.org/officeDocument/2006/relationships/image" Target="../media/image5188.png"/><Relationship Id="rId34" Type="http://schemas.openxmlformats.org/officeDocument/2006/relationships/image" Target="../media/image5189.png"/><Relationship Id="rId35" Type="http://schemas.openxmlformats.org/officeDocument/2006/relationships/image" Target="../media/image5190.png"/><Relationship Id="rId36" Type="http://schemas.openxmlformats.org/officeDocument/2006/relationships/image" Target="../media/image5191.png"/><Relationship Id="rId37" Type="http://schemas.openxmlformats.org/officeDocument/2006/relationships/image" Target="../media/image5192.png"/><Relationship Id="rId38" Type="http://schemas.openxmlformats.org/officeDocument/2006/relationships/image" Target="../media/image5193.png"/><Relationship Id="rId39" Type="http://schemas.openxmlformats.org/officeDocument/2006/relationships/image" Target="../media/image5194.jpg"/><Relationship Id="rId40" Type="http://schemas.openxmlformats.org/officeDocument/2006/relationships/image" Target="../media/image5195.png"/><Relationship Id="rId41" Type="http://schemas.openxmlformats.org/officeDocument/2006/relationships/image" Target="../media/image5196.png"/><Relationship Id="rId42" Type="http://schemas.openxmlformats.org/officeDocument/2006/relationships/image" Target="../media/image5197.png"/><Relationship Id="rId43" Type="http://schemas.openxmlformats.org/officeDocument/2006/relationships/image" Target="../media/image5198.png"/><Relationship Id="rId44" Type="http://schemas.openxmlformats.org/officeDocument/2006/relationships/image" Target="../media/image5199.png"/><Relationship Id="rId45" Type="http://schemas.openxmlformats.org/officeDocument/2006/relationships/image" Target="../media/image5200.jpg"/><Relationship Id="rId46" Type="http://schemas.openxmlformats.org/officeDocument/2006/relationships/image" Target="../media/image5201.png"/><Relationship Id="rId47" Type="http://schemas.openxmlformats.org/officeDocument/2006/relationships/image" Target="../media/image5202.png"/><Relationship Id="rId48" Type="http://schemas.openxmlformats.org/officeDocument/2006/relationships/image" Target="../media/image5203.png"/><Relationship Id="rId49" Type="http://schemas.openxmlformats.org/officeDocument/2006/relationships/image" Target="../media/image5204.png"/><Relationship Id="rId50" Type="http://schemas.openxmlformats.org/officeDocument/2006/relationships/notesSlide" Target="../notesSlides/notesSlide119.xml"/><Relationship Id="rId51" Type="http://schemas.openxmlformats.org/officeDocument/2006/relationships/slide" Target="slide119.xml"/></Relationships>

</file>

<file path=ppt/slides/_rels/slide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1.png"/><Relationship Id="rId3" Type="http://schemas.openxmlformats.org/officeDocument/2006/relationships/image" Target="../media/image112.png"/><Relationship Id="rId4" Type="http://schemas.openxmlformats.org/officeDocument/2006/relationships/image" Target="../media/image113.png"/><Relationship Id="rId5" Type="http://schemas.openxmlformats.org/officeDocument/2006/relationships/image" Target="../media/image114.png"/><Relationship Id="rId6" Type="http://schemas.openxmlformats.org/officeDocument/2006/relationships/image" Target="../media/image115.png"/><Relationship Id="rId7" Type="http://schemas.openxmlformats.org/officeDocument/2006/relationships/image" Target="../media/image116.png"/><Relationship Id="rId8" Type="http://schemas.openxmlformats.org/officeDocument/2006/relationships/image" Target="../media/image117.png"/><Relationship Id="rId9" Type="http://schemas.openxmlformats.org/officeDocument/2006/relationships/image" Target="../media/image118.png"/><Relationship Id="rId10" Type="http://schemas.openxmlformats.org/officeDocument/2006/relationships/image" Target="../media/image119.png"/><Relationship Id="rId11" Type="http://schemas.openxmlformats.org/officeDocument/2006/relationships/image" Target="../media/image120.png"/><Relationship Id="rId12" Type="http://schemas.openxmlformats.org/officeDocument/2006/relationships/image" Target="../media/image121.png"/><Relationship Id="rId13" Type="http://schemas.openxmlformats.org/officeDocument/2006/relationships/image" Target="../media/image122.png"/><Relationship Id="rId14" Type="http://schemas.openxmlformats.org/officeDocument/2006/relationships/image" Target="../media/image123.png"/><Relationship Id="rId15" Type="http://schemas.openxmlformats.org/officeDocument/2006/relationships/image" Target="../media/image124.png"/><Relationship Id="rId16" Type="http://schemas.openxmlformats.org/officeDocument/2006/relationships/image" Target="../media/image125.png"/><Relationship Id="rId17" Type="http://schemas.openxmlformats.org/officeDocument/2006/relationships/image" Target="../media/image126.png"/><Relationship Id="rId18" Type="http://schemas.openxmlformats.org/officeDocument/2006/relationships/image" Target="../media/image127.png"/><Relationship Id="rId19" Type="http://schemas.openxmlformats.org/officeDocument/2006/relationships/image" Target="../media/image128.png"/><Relationship Id="rId20" Type="http://schemas.openxmlformats.org/officeDocument/2006/relationships/image" Target="../media/image129.png"/><Relationship Id="rId21" Type="http://schemas.openxmlformats.org/officeDocument/2006/relationships/image" Target="../media/image130.png"/><Relationship Id="rId22" Type="http://schemas.openxmlformats.org/officeDocument/2006/relationships/image" Target="../media/image131.png"/><Relationship Id="rId23" Type="http://schemas.openxmlformats.org/officeDocument/2006/relationships/image" Target="../media/image132.png"/><Relationship Id="rId24" Type="http://schemas.openxmlformats.org/officeDocument/2006/relationships/image" Target="../media/image133.png"/><Relationship Id="rId25" Type="http://schemas.openxmlformats.org/officeDocument/2006/relationships/image" Target="../media/image134.png"/><Relationship Id="rId26" Type="http://schemas.openxmlformats.org/officeDocument/2006/relationships/image" Target="../media/image135.png"/><Relationship Id="rId27" Type="http://schemas.openxmlformats.org/officeDocument/2006/relationships/image" Target="../media/image136.png"/><Relationship Id="rId28" Type="http://schemas.openxmlformats.org/officeDocument/2006/relationships/image" Target="../media/image137.png"/><Relationship Id="rId29" Type="http://schemas.openxmlformats.org/officeDocument/2006/relationships/image" Target="../media/image138.png"/><Relationship Id="rId30" Type="http://schemas.openxmlformats.org/officeDocument/2006/relationships/image" Target="../media/image139.png"/><Relationship Id="rId31" Type="http://schemas.openxmlformats.org/officeDocument/2006/relationships/image" Target="../media/image140.png"/><Relationship Id="rId32" Type="http://schemas.openxmlformats.org/officeDocument/2006/relationships/image" Target="../media/image141.png"/><Relationship Id="rId33" Type="http://schemas.openxmlformats.org/officeDocument/2006/relationships/image" Target="../media/image142.png"/><Relationship Id="rId34" Type="http://schemas.openxmlformats.org/officeDocument/2006/relationships/image" Target="../media/image143.png"/><Relationship Id="rId35" Type="http://schemas.openxmlformats.org/officeDocument/2006/relationships/image" Target="../media/image144.png"/><Relationship Id="rId36" Type="http://schemas.openxmlformats.org/officeDocument/2006/relationships/image" Target="../media/image145.png"/><Relationship Id="rId37" Type="http://schemas.openxmlformats.org/officeDocument/2006/relationships/image" Target="../media/image146.png"/><Relationship Id="rId38" Type="http://schemas.openxmlformats.org/officeDocument/2006/relationships/image" Target="../media/image147.png"/><Relationship Id="rId39" Type="http://schemas.openxmlformats.org/officeDocument/2006/relationships/image" Target="../media/image148.png"/><Relationship Id="rId40" Type="http://schemas.openxmlformats.org/officeDocument/2006/relationships/image" Target="../media/image149.png"/><Relationship Id="rId41" Type="http://schemas.openxmlformats.org/officeDocument/2006/relationships/image" Target="../media/image150.png"/><Relationship Id="rId42" Type="http://schemas.openxmlformats.org/officeDocument/2006/relationships/image" Target="../media/image151.png"/><Relationship Id="rId43" Type="http://schemas.openxmlformats.org/officeDocument/2006/relationships/image" Target="../media/image152.png"/><Relationship Id="rId44" Type="http://schemas.openxmlformats.org/officeDocument/2006/relationships/image" Target="../media/image153.png"/><Relationship Id="rId45" Type="http://schemas.openxmlformats.org/officeDocument/2006/relationships/image" Target="../media/image154.png"/><Relationship Id="rId46" Type="http://schemas.openxmlformats.org/officeDocument/2006/relationships/image" Target="../media/image155.png"/><Relationship Id="rId47" Type="http://schemas.openxmlformats.org/officeDocument/2006/relationships/image" Target="../media/image156.png"/><Relationship Id="rId48" Type="http://schemas.openxmlformats.org/officeDocument/2006/relationships/image" Target="../media/image157.png"/><Relationship Id="rId49" Type="http://schemas.openxmlformats.org/officeDocument/2006/relationships/image" Target="../media/image158.png"/><Relationship Id="rId50" Type="http://schemas.openxmlformats.org/officeDocument/2006/relationships/image" Target="../media/image159.png"/><Relationship Id="rId51" Type="http://schemas.openxmlformats.org/officeDocument/2006/relationships/image" Target="../media/image160.png"/><Relationship Id="rId52" Type="http://schemas.openxmlformats.org/officeDocument/2006/relationships/image" Target="../media/image161.png"/><Relationship Id="rId53" Type="http://schemas.openxmlformats.org/officeDocument/2006/relationships/image" Target="../media/image162.png"/><Relationship Id="rId54" Type="http://schemas.openxmlformats.org/officeDocument/2006/relationships/image" Target="../media/image163.png"/><Relationship Id="rId55" Type="http://schemas.openxmlformats.org/officeDocument/2006/relationships/image" Target="../media/image164.png"/><Relationship Id="rId56" Type="http://schemas.openxmlformats.org/officeDocument/2006/relationships/image" Target="../media/image165.png"/><Relationship Id="rId57" Type="http://schemas.openxmlformats.org/officeDocument/2006/relationships/image" Target="../media/image166.png"/><Relationship Id="rId58" Type="http://schemas.openxmlformats.org/officeDocument/2006/relationships/image" Target="../media/image167.png"/><Relationship Id="rId59" Type="http://schemas.openxmlformats.org/officeDocument/2006/relationships/image" Target="../media/image168.png"/><Relationship Id="rId60" Type="http://schemas.openxmlformats.org/officeDocument/2006/relationships/image" Target="../media/image169.png"/><Relationship Id="rId61" Type="http://schemas.openxmlformats.org/officeDocument/2006/relationships/image" Target="../media/image170.png"/><Relationship Id="rId62" Type="http://schemas.openxmlformats.org/officeDocument/2006/relationships/image" Target="../media/image171.png"/><Relationship Id="rId63" Type="http://schemas.openxmlformats.org/officeDocument/2006/relationships/image" Target="../media/image172.png"/><Relationship Id="rId64" Type="http://schemas.openxmlformats.org/officeDocument/2006/relationships/image" Target="../media/image173.png"/><Relationship Id="rId65" Type="http://schemas.openxmlformats.org/officeDocument/2006/relationships/image" Target="../media/image174.png"/><Relationship Id="rId66" Type="http://schemas.openxmlformats.org/officeDocument/2006/relationships/image" Target="../media/image175.png"/><Relationship Id="rId67" Type="http://schemas.openxmlformats.org/officeDocument/2006/relationships/image" Target="../media/image176.png"/><Relationship Id="rId68" Type="http://schemas.openxmlformats.org/officeDocument/2006/relationships/image" Target="../media/image177.png"/><Relationship Id="rId69" Type="http://schemas.openxmlformats.org/officeDocument/2006/relationships/image" Target="../media/image178.png"/><Relationship Id="rId70" Type="http://schemas.openxmlformats.org/officeDocument/2006/relationships/image" Target="../media/image179.png"/><Relationship Id="rId71" Type="http://schemas.openxmlformats.org/officeDocument/2006/relationships/image" Target="../media/image180.png"/><Relationship Id="rId72" Type="http://schemas.openxmlformats.org/officeDocument/2006/relationships/image" Target="../media/image181.png"/><Relationship Id="rId73" Type="http://schemas.openxmlformats.org/officeDocument/2006/relationships/image" Target="../media/image182.png"/><Relationship Id="rId74" Type="http://schemas.openxmlformats.org/officeDocument/2006/relationships/image" Target="../media/image183.png"/><Relationship Id="rId75" Type="http://schemas.openxmlformats.org/officeDocument/2006/relationships/image" Target="../media/image184.png"/><Relationship Id="rId76" Type="http://schemas.openxmlformats.org/officeDocument/2006/relationships/image" Target="../media/image185.png"/><Relationship Id="rId77" Type="http://schemas.openxmlformats.org/officeDocument/2006/relationships/image" Target="../media/image186.png"/><Relationship Id="rId78" Type="http://schemas.openxmlformats.org/officeDocument/2006/relationships/image" Target="../media/image187.png"/><Relationship Id="rId79" Type="http://schemas.openxmlformats.org/officeDocument/2006/relationships/image" Target="../media/image188.png"/><Relationship Id="rId80" Type="http://schemas.openxmlformats.org/officeDocument/2006/relationships/image" Target="../media/image189.png"/><Relationship Id="rId81" Type="http://schemas.openxmlformats.org/officeDocument/2006/relationships/image" Target="../media/image190.png"/><Relationship Id="rId82" Type="http://schemas.openxmlformats.org/officeDocument/2006/relationships/image" Target="../media/image191.png"/><Relationship Id="rId83" Type="http://schemas.openxmlformats.org/officeDocument/2006/relationships/image" Target="../media/image192.png"/><Relationship Id="rId84" Type="http://schemas.openxmlformats.org/officeDocument/2006/relationships/image" Target="../media/image193.png"/><Relationship Id="rId85" Type="http://schemas.openxmlformats.org/officeDocument/2006/relationships/image" Target="../media/image194.png"/><Relationship Id="rId86" Type="http://schemas.openxmlformats.org/officeDocument/2006/relationships/image" Target="../media/image195.png"/><Relationship Id="rId87" Type="http://schemas.openxmlformats.org/officeDocument/2006/relationships/image" Target="../media/image196.png"/><Relationship Id="rId88" Type="http://schemas.openxmlformats.org/officeDocument/2006/relationships/image" Target="../media/image197.png"/><Relationship Id="rId89" Type="http://schemas.openxmlformats.org/officeDocument/2006/relationships/image" Target="../media/image198.png"/><Relationship Id="rId90" Type="http://schemas.openxmlformats.org/officeDocument/2006/relationships/image" Target="../media/image199.png"/><Relationship Id="rId91" Type="http://schemas.openxmlformats.org/officeDocument/2006/relationships/image" Target="../media/image200.png"/><Relationship Id="rId92" Type="http://schemas.openxmlformats.org/officeDocument/2006/relationships/image" Target="../media/image201.png"/><Relationship Id="rId93" Type="http://schemas.openxmlformats.org/officeDocument/2006/relationships/notesSlide" Target="../notesSlides/notesSlide12.xml"/><Relationship Id="rId94" Type="http://schemas.openxmlformats.org/officeDocument/2006/relationships/slide" Target="slide12.xml"/></Relationships>

</file>

<file path=ppt/slides/_rels/slide1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205.png"/><Relationship Id="rId3" Type="http://schemas.openxmlformats.org/officeDocument/2006/relationships/image" Target="../media/image5206.png"/><Relationship Id="rId4" Type="http://schemas.openxmlformats.org/officeDocument/2006/relationships/image" Target="../media/image5207.png"/><Relationship Id="rId5" Type="http://schemas.openxmlformats.org/officeDocument/2006/relationships/image" Target="../media/image5208.png"/><Relationship Id="rId6" Type="http://schemas.openxmlformats.org/officeDocument/2006/relationships/image" Target="../media/image5209.png"/><Relationship Id="rId7" Type="http://schemas.openxmlformats.org/officeDocument/2006/relationships/image" Target="../media/image5210.png"/><Relationship Id="rId8" Type="http://schemas.openxmlformats.org/officeDocument/2006/relationships/image" Target="../media/image5211.png"/><Relationship Id="rId9" Type="http://schemas.openxmlformats.org/officeDocument/2006/relationships/image" Target="../media/image5212.png"/><Relationship Id="rId10" Type="http://schemas.openxmlformats.org/officeDocument/2006/relationships/image" Target="../media/image5213.jpg"/><Relationship Id="rId11" Type="http://schemas.openxmlformats.org/officeDocument/2006/relationships/image" Target="../media/image5214.png"/><Relationship Id="rId12" Type="http://schemas.openxmlformats.org/officeDocument/2006/relationships/image" Target="../media/image5215.png"/><Relationship Id="rId13" Type="http://schemas.openxmlformats.org/officeDocument/2006/relationships/image" Target="../media/image5216.png"/><Relationship Id="rId14" Type="http://schemas.openxmlformats.org/officeDocument/2006/relationships/image" Target="../media/image5217.png"/><Relationship Id="rId15" Type="http://schemas.openxmlformats.org/officeDocument/2006/relationships/image" Target="../media/image5218.png"/><Relationship Id="rId16" Type="http://schemas.openxmlformats.org/officeDocument/2006/relationships/image" Target="../media/image5219.jpg"/><Relationship Id="rId17" Type="http://schemas.openxmlformats.org/officeDocument/2006/relationships/image" Target="../media/image5220.png"/><Relationship Id="rId18" Type="http://schemas.openxmlformats.org/officeDocument/2006/relationships/image" Target="../media/image5221.jpg"/><Relationship Id="rId19" Type="http://schemas.openxmlformats.org/officeDocument/2006/relationships/image" Target="../media/image5222.png"/><Relationship Id="rId20" Type="http://schemas.openxmlformats.org/officeDocument/2006/relationships/image" Target="../media/image5223.jpg"/><Relationship Id="rId21" Type="http://schemas.openxmlformats.org/officeDocument/2006/relationships/image" Target="../media/image5224.png"/><Relationship Id="rId22" Type="http://schemas.openxmlformats.org/officeDocument/2006/relationships/image" Target="../media/image5225.png"/><Relationship Id="rId23" Type="http://schemas.openxmlformats.org/officeDocument/2006/relationships/image" Target="../media/image5226.png"/><Relationship Id="rId24" Type="http://schemas.openxmlformats.org/officeDocument/2006/relationships/image" Target="../media/image5227.png"/><Relationship Id="rId25" Type="http://schemas.openxmlformats.org/officeDocument/2006/relationships/image" Target="../media/image5228.png"/><Relationship Id="rId26" Type="http://schemas.openxmlformats.org/officeDocument/2006/relationships/image" Target="../media/image5229.png"/><Relationship Id="rId27" Type="http://schemas.openxmlformats.org/officeDocument/2006/relationships/image" Target="../media/image5230.png"/><Relationship Id="rId28" Type="http://schemas.openxmlformats.org/officeDocument/2006/relationships/image" Target="../media/image5231.png"/><Relationship Id="rId29" Type="http://schemas.openxmlformats.org/officeDocument/2006/relationships/image" Target="../media/image5232.png"/><Relationship Id="rId30" Type="http://schemas.openxmlformats.org/officeDocument/2006/relationships/image" Target="../media/image5233.png"/><Relationship Id="rId31" Type="http://schemas.openxmlformats.org/officeDocument/2006/relationships/image" Target="../media/image5234.png"/><Relationship Id="rId32" Type="http://schemas.openxmlformats.org/officeDocument/2006/relationships/image" Target="../media/image5235.png"/><Relationship Id="rId33" Type="http://schemas.openxmlformats.org/officeDocument/2006/relationships/image" Target="../media/image5236.png"/><Relationship Id="rId34" Type="http://schemas.openxmlformats.org/officeDocument/2006/relationships/image" Target="../media/image5237.png"/><Relationship Id="rId35" Type="http://schemas.openxmlformats.org/officeDocument/2006/relationships/image" Target="../media/image5238.png"/><Relationship Id="rId36" Type="http://schemas.openxmlformats.org/officeDocument/2006/relationships/notesSlide" Target="../notesSlides/notesSlide120.xml"/><Relationship Id="rId37" Type="http://schemas.openxmlformats.org/officeDocument/2006/relationships/slide" Target="slide120.xml"/></Relationships>

</file>

<file path=ppt/slides/_rels/slide1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239.png"/><Relationship Id="rId3" Type="http://schemas.openxmlformats.org/officeDocument/2006/relationships/image" Target="../media/image5240.png"/><Relationship Id="rId4" Type="http://schemas.openxmlformats.org/officeDocument/2006/relationships/image" Target="../media/image5241.png"/><Relationship Id="rId5" Type="http://schemas.openxmlformats.org/officeDocument/2006/relationships/image" Target="../media/image5242.png"/><Relationship Id="rId6" Type="http://schemas.openxmlformats.org/officeDocument/2006/relationships/image" Target="../media/image5243.png"/><Relationship Id="rId7" Type="http://schemas.openxmlformats.org/officeDocument/2006/relationships/image" Target="../media/image5244.png"/><Relationship Id="rId8" Type="http://schemas.openxmlformats.org/officeDocument/2006/relationships/image" Target="../media/image5245.png"/><Relationship Id="rId9" Type="http://schemas.openxmlformats.org/officeDocument/2006/relationships/image" Target="../media/image5246.png"/><Relationship Id="rId10" Type="http://schemas.openxmlformats.org/officeDocument/2006/relationships/image" Target="../media/image5247.png"/><Relationship Id="rId11" Type="http://schemas.openxmlformats.org/officeDocument/2006/relationships/image" Target="../media/image5248.png"/><Relationship Id="rId12" Type="http://schemas.openxmlformats.org/officeDocument/2006/relationships/image" Target="../media/image5249.jpg"/><Relationship Id="rId13" Type="http://schemas.openxmlformats.org/officeDocument/2006/relationships/image" Target="../media/image5250.png"/><Relationship Id="rId14" Type="http://schemas.openxmlformats.org/officeDocument/2006/relationships/image" Target="../media/image5251.png"/><Relationship Id="rId15" Type="http://schemas.openxmlformats.org/officeDocument/2006/relationships/image" Target="../media/image5252.png"/><Relationship Id="rId16" Type="http://schemas.openxmlformats.org/officeDocument/2006/relationships/image" Target="../media/image5253.jpg"/><Relationship Id="rId17" Type="http://schemas.openxmlformats.org/officeDocument/2006/relationships/image" Target="../media/image5254.png"/><Relationship Id="rId18" Type="http://schemas.openxmlformats.org/officeDocument/2006/relationships/image" Target="../media/image5255.png"/><Relationship Id="rId19" Type="http://schemas.openxmlformats.org/officeDocument/2006/relationships/image" Target="../media/image5256.png"/><Relationship Id="rId20" Type="http://schemas.openxmlformats.org/officeDocument/2006/relationships/image" Target="../media/image5257.png"/><Relationship Id="rId21" Type="http://schemas.openxmlformats.org/officeDocument/2006/relationships/image" Target="../media/image5258.png"/><Relationship Id="rId22" Type="http://schemas.openxmlformats.org/officeDocument/2006/relationships/image" Target="../media/image5259.png"/><Relationship Id="rId23" Type="http://schemas.openxmlformats.org/officeDocument/2006/relationships/image" Target="../media/image5260.png"/><Relationship Id="rId24" Type="http://schemas.openxmlformats.org/officeDocument/2006/relationships/image" Target="../media/image5261.jpg"/><Relationship Id="rId25" Type="http://schemas.openxmlformats.org/officeDocument/2006/relationships/image" Target="../media/image5262.jpg"/><Relationship Id="rId26" Type="http://schemas.openxmlformats.org/officeDocument/2006/relationships/image" Target="../media/image5263.jpg"/><Relationship Id="rId27" Type="http://schemas.openxmlformats.org/officeDocument/2006/relationships/image" Target="../media/image5264.jpg"/><Relationship Id="rId28" Type="http://schemas.openxmlformats.org/officeDocument/2006/relationships/image" Target="../media/image5265.jpg"/><Relationship Id="rId29" Type="http://schemas.openxmlformats.org/officeDocument/2006/relationships/image" Target="../media/image5266.jpg"/><Relationship Id="rId30" Type="http://schemas.openxmlformats.org/officeDocument/2006/relationships/image" Target="../media/image5267.jpg"/><Relationship Id="rId31" Type="http://schemas.openxmlformats.org/officeDocument/2006/relationships/image" Target="../media/image5268.jpg"/><Relationship Id="rId32" Type="http://schemas.openxmlformats.org/officeDocument/2006/relationships/image" Target="../media/image5269.jpg"/><Relationship Id="rId33" Type="http://schemas.openxmlformats.org/officeDocument/2006/relationships/image" Target="../media/image5270.jpg"/><Relationship Id="rId34" Type="http://schemas.openxmlformats.org/officeDocument/2006/relationships/image" Target="../media/image5271.jpg"/><Relationship Id="rId35" Type="http://schemas.openxmlformats.org/officeDocument/2006/relationships/image" Target="../media/image5272.png"/><Relationship Id="rId36" Type="http://schemas.openxmlformats.org/officeDocument/2006/relationships/image" Target="../media/image5273.jpg"/><Relationship Id="rId37" Type="http://schemas.openxmlformats.org/officeDocument/2006/relationships/image" Target="../media/image5274.png"/><Relationship Id="rId38" Type="http://schemas.openxmlformats.org/officeDocument/2006/relationships/image" Target="../media/image5275.png"/><Relationship Id="rId39" Type="http://schemas.openxmlformats.org/officeDocument/2006/relationships/image" Target="../media/image5276.png"/><Relationship Id="rId40" Type="http://schemas.openxmlformats.org/officeDocument/2006/relationships/image" Target="../media/image5277.png"/><Relationship Id="rId41" Type="http://schemas.openxmlformats.org/officeDocument/2006/relationships/image" Target="../media/image5278.png"/><Relationship Id="rId42" Type="http://schemas.openxmlformats.org/officeDocument/2006/relationships/image" Target="../media/image5279.png"/><Relationship Id="rId43" Type="http://schemas.openxmlformats.org/officeDocument/2006/relationships/image" Target="../media/image5280.png"/><Relationship Id="rId44" Type="http://schemas.openxmlformats.org/officeDocument/2006/relationships/notesSlide" Target="../notesSlides/notesSlide121.xml"/><Relationship Id="rId45" Type="http://schemas.openxmlformats.org/officeDocument/2006/relationships/slide" Target="slide121.xml"/></Relationships>

</file>

<file path=ppt/slides/_rels/slide1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281.jpg"/><Relationship Id="rId3" Type="http://schemas.openxmlformats.org/officeDocument/2006/relationships/image" Target="../media/image5282.jpg"/><Relationship Id="rId4" Type="http://schemas.openxmlformats.org/officeDocument/2006/relationships/image" Target="../media/image5283.jpg"/><Relationship Id="rId5" Type="http://schemas.openxmlformats.org/officeDocument/2006/relationships/image" Target="../media/image5284.jpg"/><Relationship Id="rId6" Type="http://schemas.openxmlformats.org/officeDocument/2006/relationships/image" Target="../media/image5285.jpg"/><Relationship Id="rId7" Type="http://schemas.openxmlformats.org/officeDocument/2006/relationships/image" Target="../media/image5286.jpg"/><Relationship Id="rId8" Type="http://schemas.openxmlformats.org/officeDocument/2006/relationships/image" Target="../media/image5287.jpg"/><Relationship Id="rId9" Type="http://schemas.openxmlformats.org/officeDocument/2006/relationships/image" Target="../media/image5288.jpg"/><Relationship Id="rId10" Type="http://schemas.openxmlformats.org/officeDocument/2006/relationships/notesSlide" Target="../notesSlides/notesSlide122.xml"/><Relationship Id="rId11" Type="http://schemas.openxmlformats.org/officeDocument/2006/relationships/slide" Target="slide122.xml"/></Relationships>

</file>

<file path=ppt/slides/_rels/slide1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289.jpg"/><Relationship Id="rId3" Type="http://schemas.openxmlformats.org/officeDocument/2006/relationships/image" Target="../media/image5290.jpg"/><Relationship Id="rId4" Type="http://schemas.openxmlformats.org/officeDocument/2006/relationships/image" Target="../media/image5291.png"/><Relationship Id="rId5" Type="http://schemas.openxmlformats.org/officeDocument/2006/relationships/image" Target="../media/image5292.jpg"/><Relationship Id="rId6" Type="http://schemas.openxmlformats.org/officeDocument/2006/relationships/image" Target="../media/image5293.png"/><Relationship Id="rId7" Type="http://schemas.openxmlformats.org/officeDocument/2006/relationships/image" Target="../media/image5294.jpg"/><Relationship Id="rId8" Type="http://schemas.openxmlformats.org/officeDocument/2006/relationships/image" Target="../media/image5295.jpg"/><Relationship Id="rId9" Type="http://schemas.openxmlformats.org/officeDocument/2006/relationships/image" Target="../media/image5296.jpg"/><Relationship Id="rId10" Type="http://schemas.openxmlformats.org/officeDocument/2006/relationships/image" Target="../media/image5297.jpg"/><Relationship Id="rId11" Type="http://schemas.openxmlformats.org/officeDocument/2006/relationships/image" Target="../media/image5298.jpg"/><Relationship Id="rId12" Type="http://schemas.openxmlformats.org/officeDocument/2006/relationships/image" Target="../media/image5299.jpg"/><Relationship Id="rId13" Type="http://schemas.openxmlformats.org/officeDocument/2006/relationships/image" Target="../media/image5300.png"/><Relationship Id="rId14" Type="http://schemas.openxmlformats.org/officeDocument/2006/relationships/image" Target="../media/image5301.png"/><Relationship Id="rId15" Type="http://schemas.openxmlformats.org/officeDocument/2006/relationships/notesSlide" Target="../notesSlides/notesSlide123.xml"/><Relationship Id="rId16" Type="http://schemas.openxmlformats.org/officeDocument/2006/relationships/slide" Target="slide123.xml"/></Relationships>

</file>

<file path=ppt/slides/_rels/slide1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4.xml"/><Relationship Id="rId3" Type="http://schemas.openxmlformats.org/officeDocument/2006/relationships/slide" Target="slide124.xml"/></Relationships>

</file>

<file path=ppt/slides/_rels/slide1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5.xml"/><Relationship Id="rId3" Type="http://schemas.openxmlformats.org/officeDocument/2006/relationships/slide" Target="slide125.xml"/></Relationships>

</file>

<file path=ppt/slides/_rels/slide1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02.jpg"/><Relationship Id="rId3" Type="http://schemas.openxmlformats.org/officeDocument/2006/relationships/notesSlide" Target="../notesSlides/notesSlide126.xml"/><Relationship Id="rId4" Type="http://schemas.openxmlformats.org/officeDocument/2006/relationships/slide" Target="slide126.xml"/></Relationships>

</file>

<file path=ppt/slides/_rels/slide1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03.jpg"/><Relationship Id="rId3" Type="http://schemas.openxmlformats.org/officeDocument/2006/relationships/notesSlide" Target="../notesSlides/notesSlide127.xml"/><Relationship Id="rId4" Type="http://schemas.openxmlformats.org/officeDocument/2006/relationships/slide" Target="slide127.xml"/></Relationships>

</file>

<file path=ppt/slides/_rels/slide1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8.xml"/><Relationship Id="rId3" Type="http://schemas.openxmlformats.org/officeDocument/2006/relationships/slide" Target="slide128.xml"/></Relationships>

</file>

<file path=ppt/slides/_rels/slide1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9.xml"/><Relationship Id="rId3" Type="http://schemas.openxmlformats.org/officeDocument/2006/relationships/slide" Target="slide129.xml"/></Relationships>

</file>

<file path=ppt/slides/_rels/slide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02.png"/><Relationship Id="rId3" Type="http://schemas.openxmlformats.org/officeDocument/2006/relationships/image" Target="../media/image203.png"/><Relationship Id="rId4" Type="http://schemas.openxmlformats.org/officeDocument/2006/relationships/image" Target="../media/image204.png"/><Relationship Id="rId5" Type="http://schemas.openxmlformats.org/officeDocument/2006/relationships/image" Target="../media/image205.png"/><Relationship Id="rId6" Type="http://schemas.openxmlformats.org/officeDocument/2006/relationships/image" Target="../media/image206.png"/><Relationship Id="rId7" Type="http://schemas.openxmlformats.org/officeDocument/2006/relationships/image" Target="../media/image207.png"/><Relationship Id="rId8" Type="http://schemas.openxmlformats.org/officeDocument/2006/relationships/image" Target="../media/image208.png"/><Relationship Id="rId9" Type="http://schemas.openxmlformats.org/officeDocument/2006/relationships/image" Target="../media/image209.png"/><Relationship Id="rId10" Type="http://schemas.openxmlformats.org/officeDocument/2006/relationships/image" Target="../media/image210.png"/><Relationship Id="rId11" Type="http://schemas.openxmlformats.org/officeDocument/2006/relationships/image" Target="../media/image211.png"/><Relationship Id="rId12" Type="http://schemas.openxmlformats.org/officeDocument/2006/relationships/image" Target="../media/image212.png"/><Relationship Id="rId13" Type="http://schemas.openxmlformats.org/officeDocument/2006/relationships/image" Target="../media/image213.png"/><Relationship Id="rId14" Type="http://schemas.openxmlformats.org/officeDocument/2006/relationships/image" Target="../media/image214.png"/><Relationship Id="rId15" Type="http://schemas.openxmlformats.org/officeDocument/2006/relationships/image" Target="../media/image215.png"/><Relationship Id="rId16" Type="http://schemas.openxmlformats.org/officeDocument/2006/relationships/image" Target="../media/image216.png"/><Relationship Id="rId17" Type="http://schemas.openxmlformats.org/officeDocument/2006/relationships/image" Target="../media/image217.png"/><Relationship Id="rId18" Type="http://schemas.openxmlformats.org/officeDocument/2006/relationships/image" Target="../media/image218.png"/><Relationship Id="rId19" Type="http://schemas.openxmlformats.org/officeDocument/2006/relationships/image" Target="../media/image219.png"/><Relationship Id="rId20" Type="http://schemas.openxmlformats.org/officeDocument/2006/relationships/image" Target="../media/image220.png"/><Relationship Id="rId21" Type="http://schemas.openxmlformats.org/officeDocument/2006/relationships/image" Target="../media/image221.png"/><Relationship Id="rId22" Type="http://schemas.openxmlformats.org/officeDocument/2006/relationships/image" Target="../media/image222.png"/><Relationship Id="rId23" Type="http://schemas.openxmlformats.org/officeDocument/2006/relationships/image" Target="../media/image223.png"/><Relationship Id="rId24" Type="http://schemas.openxmlformats.org/officeDocument/2006/relationships/image" Target="../media/image224.png"/><Relationship Id="rId25" Type="http://schemas.openxmlformats.org/officeDocument/2006/relationships/image" Target="../media/image225.png"/><Relationship Id="rId26" Type="http://schemas.openxmlformats.org/officeDocument/2006/relationships/image" Target="../media/image226.png"/><Relationship Id="rId27" Type="http://schemas.openxmlformats.org/officeDocument/2006/relationships/image" Target="../media/image227.png"/><Relationship Id="rId28" Type="http://schemas.openxmlformats.org/officeDocument/2006/relationships/image" Target="../media/image228.png"/><Relationship Id="rId29" Type="http://schemas.openxmlformats.org/officeDocument/2006/relationships/image" Target="../media/image229.png"/><Relationship Id="rId30" Type="http://schemas.openxmlformats.org/officeDocument/2006/relationships/image" Target="../media/image230.png"/><Relationship Id="rId31" Type="http://schemas.openxmlformats.org/officeDocument/2006/relationships/image" Target="../media/image231.png"/><Relationship Id="rId32" Type="http://schemas.openxmlformats.org/officeDocument/2006/relationships/image" Target="../media/image232.png"/><Relationship Id="rId33" Type="http://schemas.openxmlformats.org/officeDocument/2006/relationships/image" Target="../media/image233.png"/><Relationship Id="rId34" Type="http://schemas.openxmlformats.org/officeDocument/2006/relationships/image" Target="../media/image234.png"/><Relationship Id="rId35" Type="http://schemas.openxmlformats.org/officeDocument/2006/relationships/image" Target="../media/image235.png"/><Relationship Id="rId36" Type="http://schemas.openxmlformats.org/officeDocument/2006/relationships/image" Target="../media/image236.png"/><Relationship Id="rId37" Type="http://schemas.openxmlformats.org/officeDocument/2006/relationships/image" Target="../media/image237.png"/><Relationship Id="rId38" Type="http://schemas.openxmlformats.org/officeDocument/2006/relationships/image" Target="../media/image238.png"/><Relationship Id="rId39" Type="http://schemas.openxmlformats.org/officeDocument/2006/relationships/image" Target="../media/image239.png"/><Relationship Id="rId40" Type="http://schemas.openxmlformats.org/officeDocument/2006/relationships/image" Target="../media/image240.png"/><Relationship Id="rId41" Type="http://schemas.openxmlformats.org/officeDocument/2006/relationships/image" Target="../media/image241.png"/><Relationship Id="rId42" Type="http://schemas.openxmlformats.org/officeDocument/2006/relationships/image" Target="../media/image242.png"/><Relationship Id="rId43" Type="http://schemas.openxmlformats.org/officeDocument/2006/relationships/image" Target="../media/image243.png"/><Relationship Id="rId44" Type="http://schemas.openxmlformats.org/officeDocument/2006/relationships/image" Target="../media/image244.png"/><Relationship Id="rId45" Type="http://schemas.openxmlformats.org/officeDocument/2006/relationships/image" Target="../media/image245.png"/><Relationship Id="rId46" Type="http://schemas.openxmlformats.org/officeDocument/2006/relationships/image" Target="../media/image246.png"/><Relationship Id="rId47" Type="http://schemas.openxmlformats.org/officeDocument/2006/relationships/image" Target="../media/image247.png"/><Relationship Id="rId48" Type="http://schemas.openxmlformats.org/officeDocument/2006/relationships/image" Target="../media/image248.png"/><Relationship Id="rId49" Type="http://schemas.openxmlformats.org/officeDocument/2006/relationships/image" Target="../media/image249.png"/><Relationship Id="rId50" Type="http://schemas.openxmlformats.org/officeDocument/2006/relationships/image" Target="../media/image250.png"/><Relationship Id="rId51" Type="http://schemas.openxmlformats.org/officeDocument/2006/relationships/image" Target="../media/image251.png"/><Relationship Id="rId52" Type="http://schemas.openxmlformats.org/officeDocument/2006/relationships/image" Target="../media/image252.png"/><Relationship Id="rId53" Type="http://schemas.openxmlformats.org/officeDocument/2006/relationships/image" Target="../media/image253.png"/><Relationship Id="rId54" Type="http://schemas.openxmlformats.org/officeDocument/2006/relationships/image" Target="../media/image254.png"/><Relationship Id="rId55" Type="http://schemas.openxmlformats.org/officeDocument/2006/relationships/image" Target="../media/image255.png"/><Relationship Id="rId56" Type="http://schemas.openxmlformats.org/officeDocument/2006/relationships/image" Target="../media/image256.png"/><Relationship Id="rId57" Type="http://schemas.openxmlformats.org/officeDocument/2006/relationships/image" Target="../media/image257.png"/><Relationship Id="rId58" Type="http://schemas.openxmlformats.org/officeDocument/2006/relationships/image" Target="../media/image258.png"/><Relationship Id="rId59" Type="http://schemas.openxmlformats.org/officeDocument/2006/relationships/image" Target="../media/image259.png"/><Relationship Id="rId60" Type="http://schemas.openxmlformats.org/officeDocument/2006/relationships/image" Target="../media/image260.png"/><Relationship Id="rId61" Type="http://schemas.openxmlformats.org/officeDocument/2006/relationships/image" Target="../media/image261.png"/><Relationship Id="rId62" Type="http://schemas.openxmlformats.org/officeDocument/2006/relationships/image" Target="../media/image262.png"/><Relationship Id="rId63" Type="http://schemas.openxmlformats.org/officeDocument/2006/relationships/image" Target="../media/image263.png"/><Relationship Id="rId64" Type="http://schemas.openxmlformats.org/officeDocument/2006/relationships/image" Target="../media/image264.png"/><Relationship Id="rId65" Type="http://schemas.openxmlformats.org/officeDocument/2006/relationships/image" Target="../media/image265.png"/><Relationship Id="rId66" Type="http://schemas.openxmlformats.org/officeDocument/2006/relationships/image" Target="../media/image266.png"/><Relationship Id="rId67" Type="http://schemas.openxmlformats.org/officeDocument/2006/relationships/image" Target="../media/image267.png"/><Relationship Id="rId68" Type="http://schemas.openxmlformats.org/officeDocument/2006/relationships/image" Target="../media/image268.png"/><Relationship Id="rId69" Type="http://schemas.openxmlformats.org/officeDocument/2006/relationships/image" Target="../media/image269.png"/><Relationship Id="rId70" Type="http://schemas.openxmlformats.org/officeDocument/2006/relationships/image" Target="../media/image270.png"/><Relationship Id="rId71" Type="http://schemas.openxmlformats.org/officeDocument/2006/relationships/image" Target="../media/image271.png"/><Relationship Id="rId72" Type="http://schemas.openxmlformats.org/officeDocument/2006/relationships/image" Target="../media/image272.png"/><Relationship Id="rId73" Type="http://schemas.openxmlformats.org/officeDocument/2006/relationships/image" Target="../media/image273.png"/><Relationship Id="rId74" Type="http://schemas.openxmlformats.org/officeDocument/2006/relationships/image" Target="../media/image274.png"/><Relationship Id="rId75" Type="http://schemas.openxmlformats.org/officeDocument/2006/relationships/image" Target="../media/image275.png"/><Relationship Id="rId76" Type="http://schemas.openxmlformats.org/officeDocument/2006/relationships/image" Target="../media/image276.png"/><Relationship Id="rId77" Type="http://schemas.openxmlformats.org/officeDocument/2006/relationships/image" Target="../media/image277.png"/><Relationship Id="rId78" Type="http://schemas.openxmlformats.org/officeDocument/2006/relationships/notesSlide" Target="../notesSlides/notesSlide13.xml"/><Relationship Id="rId79" Type="http://schemas.openxmlformats.org/officeDocument/2006/relationships/slide" Target="slide13.xml"/></Relationships>

</file>

<file path=ppt/slides/_rels/slide1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0.xml"/><Relationship Id="rId3" Type="http://schemas.openxmlformats.org/officeDocument/2006/relationships/slide" Target="slide130.xml"/></Relationships>

</file>

<file path=ppt/slides/_rels/slide1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1.xml"/><Relationship Id="rId3" Type="http://schemas.openxmlformats.org/officeDocument/2006/relationships/slide" Target="slide131.xml"/></Relationships>

</file>

<file path=ppt/slides/_rels/slide1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2.xml"/><Relationship Id="rId3" Type="http://schemas.openxmlformats.org/officeDocument/2006/relationships/slide" Target="slide132.xml"/></Relationships>

</file>

<file path=ppt/slides/_rels/slide1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3.xml"/><Relationship Id="rId3" Type="http://schemas.openxmlformats.org/officeDocument/2006/relationships/slide" Target="slide133.xml"/></Relationships>

</file>

<file path=ppt/slides/_rels/slide1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4.xml"/><Relationship Id="rId3" Type="http://schemas.openxmlformats.org/officeDocument/2006/relationships/slide" Target="slide134.xml"/></Relationships>

</file>

<file path=ppt/slides/_rels/slide1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5.xml"/><Relationship Id="rId3" Type="http://schemas.openxmlformats.org/officeDocument/2006/relationships/slide" Target="slide135.xml"/></Relationships>

</file>

<file path=ppt/slides/_rels/slide1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6.xml"/><Relationship Id="rId3" Type="http://schemas.openxmlformats.org/officeDocument/2006/relationships/slide" Target="slide136.xml"/></Relationships>

</file>

<file path=ppt/slides/_rels/slide1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7.xml"/><Relationship Id="rId3" Type="http://schemas.openxmlformats.org/officeDocument/2006/relationships/slide" Target="slide137.xml"/></Relationships>

</file>

<file path=ppt/slides/_rels/slide1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8.xml"/><Relationship Id="rId3" Type="http://schemas.openxmlformats.org/officeDocument/2006/relationships/slide" Target="slide138.xml"/></Relationships>

</file>

<file path=ppt/slides/_rels/slide1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9.xml"/><Relationship Id="rId3" Type="http://schemas.openxmlformats.org/officeDocument/2006/relationships/slide" Target="slide139.xml"/></Relationships>

</file>

<file path=ppt/slides/_rels/slide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78.png"/><Relationship Id="rId3" Type="http://schemas.openxmlformats.org/officeDocument/2006/relationships/image" Target="../media/image279.png"/><Relationship Id="rId4" Type="http://schemas.openxmlformats.org/officeDocument/2006/relationships/image" Target="../media/image280.png"/><Relationship Id="rId5" Type="http://schemas.openxmlformats.org/officeDocument/2006/relationships/image" Target="../media/image281.png"/><Relationship Id="rId6" Type="http://schemas.openxmlformats.org/officeDocument/2006/relationships/image" Target="../media/image282.png"/><Relationship Id="rId7" Type="http://schemas.openxmlformats.org/officeDocument/2006/relationships/image" Target="../media/image283.png"/><Relationship Id="rId8" Type="http://schemas.openxmlformats.org/officeDocument/2006/relationships/image" Target="../media/image284.png"/><Relationship Id="rId9" Type="http://schemas.openxmlformats.org/officeDocument/2006/relationships/image" Target="../media/image285.png"/><Relationship Id="rId10" Type="http://schemas.openxmlformats.org/officeDocument/2006/relationships/image" Target="../media/image286.png"/><Relationship Id="rId11" Type="http://schemas.openxmlformats.org/officeDocument/2006/relationships/image" Target="../media/image287.png"/><Relationship Id="rId12" Type="http://schemas.openxmlformats.org/officeDocument/2006/relationships/image" Target="../media/image288.png"/><Relationship Id="rId13" Type="http://schemas.openxmlformats.org/officeDocument/2006/relationships/image" Target="../media/image289.png"/><Relationship Id="rId14" Type="http://schemas.openxmlformats.org/officeDocument/2006/relationships/image" Target="../media/image290.png"/><Relationship Id="rId15" Type="http://schemas.openxmlformats.org/officeDocument/2006/relationships/image" Target="../media/image291.png"/><Relationship Id="rId16" Type="http://schemas.openxmlformats.org/officeDocument/2006/relationships/image" Target="../media/image292.png"/><Relationship Id="rId17" Type="http://schemas.openxmlformats.org/officeDocument/2006/relationships/image" Target="../media/image293.png"/><Relationship Id="rId18" Type="http://schemas.openxmlformats.org/officeDocument/2006/relationships/image" Target="../media/image294.png"/><Relationship Id="rId19" Type="http://schemas.openxmlformats.org/officeDocument/2006/relationships/image" Target="../media/image295.png"/><Relationship Id="rId20" Type="http://schemas.openxmlformats.org/officeDocument/2006/relationships/image" Target="../media/image296.png"/><Relationship Id="rId21" Type="http://schemas.openxmlformats.org/officeDocument/2006/relationships/image" Target="../media/image297.png"/><Relationship Id="rId22" Type="http://schemas.openxmlformats.org/officeDocument/2006/relationships/image" Target="../media/image298.png"/><Relationship Id="rId23" Type="http://schemas.openxmlformats.org/officeDocument/2006/relationships/image" Target="../media/image299.png"/><Relationship Id="rId24" Type="http://schemas.openxmlformats.org/officeDocument/2006/relationships/image" Target="../media/image300.png"/><Relationship Id="rId25" Type="http://schemas.openxmlformats.org/officeDocument/2006/relationships/image" Target="../media/image301.png"/><Relationship Id="rId26" Type="http://schemas.openxmlformats.org/officeDocument/2006/relationships/image" Target="../media/image302.png"/><Relationship Id="rId27" Type="http://schemas.openxmlformats.org/officeDocument/2006/relationships/image" Target="../media/image303.png"/><Relationship Id="rId28" Type="http://schemas.openxmlformats.org/officeDocument/2006/relationships/image" Target="../media/image304.png"/><Relationship Id="rId29" Type="http://schemas.openxmlformats.org/officeDocument/2006/relationships/image" Target="../media/image305.png"/><Relationship Id="rId30" Type="http://schemas.openxmlformats.org/officeDocument/2006/relationships/image" Target="../media/image306.png"/><Relationship Id="rId31" Type="http://schemas.openxmlformats.org/officeDocument/2006/relationships/image" Target="../media/image307.png"/><Relationship Id="rId32" Type="http://schemas.openxmlformats.org/officeDocument/2006/relationships/image" Target="../media/image308.png"/><Relationship Id="rId33" Type="http://schemas.openxmlformats.org/officeDocument/2006/relationships/image" Target="../media/image309.png"/><Relationship Id="rId34" Type="http://schemas.openxmlformats.org/officeDocument/2006/relationships/image" Target="../media/image310.png"/><Relationship Id="rId35" Type="http://schemas.openxmlformats.org/officeDocument/2006/relationships/image" Target="../media/image311.png"/><Relationship Id="rId36" Type="http://schemas.openxmlformats.org/officeDocument/2006/relationships/image" Target="../media/image312.png"/><Relationship Id="rId37" Type="http://schemas.openxmlformats.org/officeDocument/2006/relationships/image" Target="../media/image313.png"/><Relationship Id="rId38" Type="http://schemas.openxmlformats.org/officeDocument/2006/relationships/image" Target="../media/image314.png"/><Relationship Id="rId39" Type="http://schemas.openxmlformats.org/officeDocument/2006/relationships/image" Target="../media/image315.png"/><Relationship Id="rId40" Type="http://schemas.openxmlformats.org/officeDocument/2006/relationships/image" Target="../media/image316.png"/><Relationship Id="rId41" Type="http://schemas.openxmlformats.org/officeDocument/2006/relationships/image" Target="../media/image317.png"/><Relationship Id="rId42" Type="http://schemas.openxmlformats.org/officeDocument/2006/relationships/image" Target="../media/image318.png"/><Relationship Id="rId43" Type="http://schemas.openxmlformats.org/officeDocument/2006/relationships/image" Target="../media/image319.png"/><Relationship Id="rId44" Type="http://schemas.openxmlformats.org/officeDocument/2006/relationships/image" Target="../media/image320.png"/><Relationship Id="rId45" Type="http://schemas.openxmlformats.org/officeDocument/2006/relationships/image" Target="../media/image321.png"/><Relationship Id="rId46" Type="http://schemas.openxmlformats.org/officeDocument/2006/relationships/image" Target="../media/image322.png"/><Relationship Id="rId47" Type="http://schemas.openxmlformats.org/officeDocument/2006/relationships/image" Target="../media/image323.png"/><Relationship Id="rId48" Type="http://schemas.openxmlformats.org/officeDocument/2006/relationships/image" Target="../media/image324.png"/><Relationship Id="rId49" Type="http://schemas.openxmlformats.org/officeDocument/2006/relationships/image" Target="../media/image325.png"/><Relationship Id="rId50" Type="http://schemas.openxmlformats.org/officeDocument/2006/relationships/image" Target="../media/image326.png"/><Relationship Id="rId51" Type="http://schemas.openxmlformats.org/officeDocument/2006/relationships/image" Target="../media/image327.png"/><Relationship Id="rId52" Type="http://schemas.openxmlformats.org/officeDocument/2006/relationships/image" Target="../media/image328.png"/><Relationship Id="rId53" Type="http://schemas.openxmlformats.org/officeDocument/2006/relationships/image" Target="../media/image329.png"/><Relationship Id="rId54" Type="http://schemas.openxmlformats.org/officeDocument/2006/relationships/image" Target="../media/image330.png"/><Relationship Id="rId55" Type="http://schemas.openxmlformats.org/officeDocument/2006/relationships/image" Target="../media/image331.png"/><Relationship Id="rId56" Type="http://schemas.openxmlformats.org/officeDocument/2006/relationships/image" Target="../media/image332.png"/><Relationship Id="rId57" Type="http://schemas.openxmlformats.org/officeDocument/2006/relationships/image" Target="../media/image333.png"/><Relationship Id="rId58" Type="http://schemas.openxmlformats.org/officeDocument/2006/relationships/image" Target="../media/image334.png"/><Relationship Id="rId59" Type="http://schemas.openxmlformats.org/officeDocument/2006/relationships/image" Target="../media/image335.png"/><Relationship Id="rId60" Type="http://schemas.openxmlformats.org/officeDocument/2006/relationships/image" Target="../media/image336.png"/><Relationship Id="rId61" Type="http://schemas.openxmlformats.org/officeDocument/2006/relationships/image" Target="../media/image337.png"/><Relationship Id="rId62" Type="http://schemas.openxmlformats.org/officeDocument/2006/relationships/image" Target="../media/image338.png"/><Relationship Id="rId63" Type="http://schemas.openxmlformats.org/officeDocument/2006/relationships/image" Target="../media/image339.png"/><Relationship Id="rId64" Type="http://schemas.openxmlformats.org/officeDocument/2006/relationships/image" Target="../media/image340.png"/><Relationship Id="rId65" Type="http://schemas.openxmlformats.org/officeDocument/2006/relationships/image" Target="../media/image341.png"/><Relationship Id="rId66" Type="http://schemas.openxmlformats.org/officeDocument/2006/relationships/image" Target="../media/image342.png"/><Relationship Id="rId67" Type="http://schemas.openxmlformats.org/officeDocument/2006/relationships/image" Target="../media/image343.png"/><Relationship Id="rId68" Type="http://schemas.openxmlformats.org/officeDocument/2006/relationships/image" Target="../media/image344.png"/><Relationship Id="rId69" Type="http://schemas.openxmlformats.org/officeDocument/2006/relationships/image" Target="../media/image345.png"/><Relationship Id="rId70" Type="http://schemas.openxmlformats.org/officeDocument/2006/relationships/image" Target="../media/image346.png"/><Relationship Id="rId71" Type="http://schemas.openxmlformats.org/officeDocument/2006/relationships/image" Target="../media/image347.png"/><Relationship Id="rId72" Type="http://schemas.openxmlformats.org/officeDocument/2006/relationships/image" Target="../media/image348.png"/><Relationship Id="rId73" Type="http://schemas.openxmlformats.org/officeDocument/2006/relationships/image" Target="../media/image349.png"/><Relationship Id="rId74" Type="http://schemas.openxmlformats.org/officeDocument/2006/relationships/image" Target="../media/image350.png"/><Relationship Id="rId75" Type="http://schemas.openxmlformats.org/officeDocument/2006/relationships/image" Target="../media/image351.png"/><Relationship Id="rId76" Type="http://schemas.openxmlformats.org/officeDocument/2006/relationships/image" Target="../media/image352.png"/><Relationship Id="rId77" Type="http://schemas.openxmlformats.org/officeDocument/2006/relationships/image" Target="../media/image353.png"/><Relationship Id="rId78" Type="http://schemas.openxmlformats.org/officeDocument/2006/relationships/image" Target="../media/image354.png"/><Relationship Id="rId79" Type="http://schemas.openxmlformats.org/officeDocument/2006/relationships/image" Target="../media/image355.png"/><Relationship Id="rId80" Type="http://schemas.openxmlformats.org/officeDocument/2006/relationships/image" Target="../media/image356.png"/><Relationship Id="rId81" Type="http://schemas.openxmlformats.org/officeDocument/2006/relationships/image" Target="../media/image357.png"/><Relationship Id="rId82" Type="http://schemas.openxmlformats.org/officeDocument/2006/relationships/image" Target="../media/image358.png"/><Relationship Id="rId83" Type="http://schemas.openxmlformats.org/officeDocument/2006/relationships/image" Target="../media/image359.png"/><Relationship Id="rId84" Type="http://schemas.openxmlformats.org/officeDocument/2006/relationships/image" Target="../media/image360.png"/><Relationship Id="rId85" Type="http://schemas.openxmlformats.org/officeDocument/2006/relationships/image" Target="../media/image361.png"/><Relationship Id="rId86" Type="http://schemas.openxmlformats.org/officeDocument/2006/relationships/image" Target="../media/image362.png"/><Relationship Id="rId87" Type="http://schemas.openxmlformats.org/officeDocument/2006/relationships/image" Target="../media/image363.png"/><Relationship Id="rId88" Type="http://schemas.openxmlformats.org/officeDocument/2006/relationships/image" Target="../media/image364.png"/><Relationship Id="rId89" Type="http://schemas.openxmlformats.org/officeDocument/2006/relationships/image" Target="../media/image365.png"/><Relationship Id="rId90" Type="http://schemas.openxmlformats.org/officeDocument/2006/relationships/image" Target="../media/image366.png"/><Relationship Id="rId91" Type="http://schemas.openxmlformats.org/officeDocument/2006/relationships/image" Target="../media/image367.png"/><Relationship Id="rId92" Type="http://schemas.openxmlformats.org/officeDocument/2006/relationships/image" Target="../media/image368.png"/><Relationship Id="rId93" Type="http://schemas.openxmlformats.org/officeDocument/2006/relationships/image" Target="../media/image369.png"/><Relationship Id="rId94" Type="http://schemas.openxmlformats.org/officeDocument/2006/relationships/image" Target="../media/image370.png"/><Relationship Id="rId95" Type="http://schemas.openxmlformats.org/officeDocument/2006/relationships/image" Target="../media/image371.png"/><Relationship Id="rId96" Type="http://schemas.openxmlformats.org/officeDocument/2006/relationships/image" Target="../media/image372.png"/><Relationship Id="rId97" Type="http://schemas.openxmlformats.org/officeDocument/2006/relationships/image" Target="../media/image373.png"/><Relationship Id="rId98" Type="http://schemas.openxmlformats.org/officeDocument/2006/relationships/image" Target="../media/image374.png"/><Relationship Id="rId99" Type="http://schemas.openxmlformats.org/officeDocument/2006/relationships/image" Target="../media/image375.png"/><Relationship Id="rId100" Type="http://schemas.openxmlformats.org/officeDocument/2006/relationships/image" Target="../media/image376.png"/><Relationship Id="rId101" Type="http://schemas.openxmlformats.org/officeDocument/2006/relationships/image" Target="../media/image377.png"/><Relationship Id="rId102" Type="http://schemas.openxmlformats.org/officeDocument/2006/relationships/image" Target="../media/image378.png"/><Relationship Id="rId103" Type="http://schemas.openxmlformats.org/officeDocument/2006/relationships/image" Target="../media/image379.png"/><Relationship Id="rId104" Type="http://schemas.openxmlformats.org/officeDocument/2006/relationships/image" Target="../media/image380.png"/><Relationship Id="rId105" Type="http://schemas.openxmlformats.org/officeDocument/2006/relationships/image" Target="../media/image381.png"/><Relationship Id="rId106" Type="http://schemas.openxmlformats.org/officeDocument/2006/relationships/image" Target="../media/image382.png"/><Relationship Id="rId107" Type="http://schemas.openxmlformats.org/officeDocument/2006/relationships/image" Target="../media/image383.png"/><Relationship Id="rId108" Type="http://schemas.openxmlformats.org/officeDocument/2006/relationships/image" Target="../media/image384.png"/><Relationship Id="rId109" Type="http://schemas.openxmlformats.org/officeDocument/2006/relationships/image" Target="../media/image385.png"/><Relationship Id="rId110" Type="http://schemas.openxmlformats.org/officeDocument/2006/relationships/image" Target="../media/image386.png"/><Relationship Id="rId111" Type="http://schemas.openxmlformats.org/officeDocument/2006/relationships/image" Target="../media/image387.png"/><Relationship Id="rId112" Type="http://schemas.openxmlformats.org/officeDocument/2006/relationships/image" Target="../media/image388.png"/><Relationship Id="rId113" Type="http://schemas.openxmlformats.org/officeDocument/2006/relationships/image" Target="../media/image389.png"/><Relationship Id="rId114" Type="http://schemas.openxmlformats.org/officeDocument/2006/relationships/image" Target="../media/image390.png"/><Relationship Id="rId115" Type="http://schemas.openxmlformats.org/officeDocument/2006/relationships/image" Target="../media/image391.png"/><Relationship Id="rId116" Type="http://schemas.openxmlformats.org/officeDocument/2006/relationships/image" Target="../media/image392.png"/><Relationship Id="rId117" Type="http://schemas.openxmlformats.org/officeDocument/2006/relationships/image" Target="../media/image393.png"/><Relationship Id="rId118" Type="http://schemas.openxmlformats.org/officeDocument/2006/relationships/image" Target="../media/image394.png"/><Relationship Id="rId119" Type="http://schemas.openxmlformats.org/officeDocument/2006/relationships/image" Target="../media/image395.png"/><Relationship Id="rId120" Type="http://schemas.openxmlformats.org/officeDocument/2006/relationships/image" Target="../media/image396.png"/><Relationship Id="rId121" Type="http://schemas.openxmlformats.org/officeDocument/2006/relationships/image" Target="../media/image397.png"/><Relationship Id="rId122" Type="http://schemas.openxmlformats.org/officeDocument/2006/relationships/image" Target="../media/image398.png"/><Relationship Id="rId123" Type="http://schemas.openxmlformats.org/officeDocument/2006/relationships/image" Target="../media/image399.png"/><Relationship Id="rId124" Type="http://schemas.openxmlformats.org/officeDocument/2006/relationships/image" Target="../media/image400.png"/><Relationship Id="rId125" Type="http://schemas.openxmlformats.org/officeDocument/2006/relationships/image" Target="../media/image401.png"/><Relationship Id="rId126" Type="http://schemas.openxmlformats.org/officeDocument/2006/relationships/image" Target="../media/image402.png"/><Relationship Id="rId127" Type="http://schemas.openxmlformats.org/officeDocument/2006/relationships/image" Target="../media/image403.png"/><Relationship Id="rId128" Type="http://schemas.openxmlformats.org/officeDocument/2006/relationships/image" Target="../media/image404.png"/><Relationship Id="rId129" Type="http://schemas.openxmlformats.org/officeDocument/2006/relationships/image" Target="../media/image405.png"/><Relationship Id="rId130" Type="http://schemas.openxmlformats.org/officeDocument/2006/relationships/image" Target="../media/image406.png"/><Relationship Id="rId131" Type="http://schemas.openxmlformats.org/officeDocument/2006/relationships/image" Target="../media/image407.png"/><Relationship Id="rId132" Type="http://schemas.openxmlformats.org/officeDocument/2006/relationships/image" Target="../media/image408.png"/><Relationship Id="rId133" Type="http://schemas.openxmlformats.org/officeDocument/2006/relationships/image" Target="../media/image409.png"/><Relationship Id="rId134" Type="http://schemas.openxmlformats.org/officeDocument/2006/relationships/image" Target="../media/image410.png"/><Relationship Id="rId135" Type="http://schemas.openxmlformats.org/officeDocument/2006/relationships/image" Target="../media/image411.png"/><Relationship Id="rId136" Type="http://schemas.openxmlformats.org/officeDocument/2006/relationships/image" Target="../media/image412.png"/><Relationship Id="rId137" Type="http://schemas.openxmlformats.org/officeDocument/2006/relationships/image" Target="../media/image413.png"/><Relationship Id="rId138" Type="http://schemas.openxmlformats.org/officeDocument/2006/relationships/image" Target="../media/image414.png"/><Relationship Id="rId139" Type="http://schemas.openxmlformats.org/officeDocument/2006/relationships/image" Target="../media/image415.png"/><Relationship Id="rId140" Type="http://schemas.openxmlformats.org/officeDocument/2006/relationships/image" Target="../media/image416.png"/><Relationship Id="rId141" Type="http://schemas.openxmlformats.org/officeDocument/2006/relationships/image" Target="../media/image417.png"/><Relationship Id="rId142" Type="http://schemas.openxmlformats.org/officeDocument/2006/relationships/image" Target="../media/image418.png"/><Relationship Id="rId143" Type="http://schemas.openxmlformats.org/officeDocument/2006/relationships/image" Target="../media/image419.png"/><Relationship Id="rId144" Type="http://schemas.openxmlformats.org/officeDocument/2006/relationships/image" Target="../media/image420.png"/><Relationship Id="rId145" Type="http://schemas.openxmlformats.org/officeDocument/2006/relationships/image" Target="../media/image421.png"/><Relationship Id="rId146" Type="http://schemas.openxmlformats.org/officeDocument/2006/relationships/image" Target="../media/image422.png"/><Relationship Id="rId147" Type="http://schemas.openxmlformats.org/officeDocument/2006/relationships/image" Target="../media/image423.png"/><Relationship Id="rId148" Type="http://schemas.openxmlformats.org/officeDocument/2006/relationships/image" Target="../media/image424.png"/><Relationship Id="rId149" Type="http://schemas.openxmlformats.org/officeDocument/2006/relationships/image" Target="../media/image425.png"/><Relationship Id="rId150" Type="http://schemas.openxmlformats.org/officeDocument/2006/relationships/image" Target="../media/image426.png"/><Relationship Id="rId151" Type="http://schemas.openxmlformats.org/officeDocument/2006/relationships/image" Target="../media/image427.png"/><Relationship Id="rId152" Type="http://schemas.openxmlformats.org/officeDocument/2006/relationships/image" Target="../media/image428.png"/><Relationship Id="rId153" Type="http://schemas.openxmlformats.org/officeDocument/2006/relationships/image" Target="../media/image429.png"/><Relationship Id="rId154" Type="http://schemas.openxmlformats.org/officeDocument/2006/relationships/image" Target="../media/image430.png"/><Relationship Id="rId155" Type="http://schemas.openxmlformats.org/officeDocument/2006/relationships/image" Target="../media/image431.png"/><Relationship Id="rId156" Type="http://schemas.openxmlformats.org/officeDocument/2006/relationships/image" Target="../media/image432.png"/><Relationship Id="rId157" Type="http://schemas.openxmlformats.org/officeDocument/2006/relationships/image" Target="../media/image433.png"/><Relationship Id="rId158" Type="http://schemas.openxmlformats.org/officeDocument/2006/relationships/image" Target="../media/image434.png"/><Relationship Id="rId159" Type="http://schemas.openxmlformats.org/officeDocument/2006/relationships/notesSlide" Target="../notesSlides/notesSlide14.xml"/><Relationship Id="rId160" Type="http://schemas.openxmlformats.org/officeDocument/2006/relationships/slide" Target="slide14.xml"/></Relationships>

</file>

<file path=ppt/slides/_rels/slide1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0.xml"/><Relationship Id="rId3" Type="http://schemas.openxmlformats.org/officeDocument/2006/relationships/slide" Target="slide140.xml"/></Relationships>

</file>

<file path=ppt/slides/_rels/slide1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1.xml"/><Relationship Id="rId3" Type="http://schemas.openxmlformats.org/officeDocument/2006/relationships/slide" Target="slide141.xml"/></Relationships>

</file>

<file path=ppt/slides/_rels/slide1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2.xml"/><Relationship Id="rId3" Type="http://schemas.openxmlformats.org/officeDocument/2006/relationships/slide" Target="slide142.xml"/></Relationships>

</file>

<file path=ppt/slides/_rels/slide1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3.xml"/><Relationship Id="rId3" Type="http://schemas.openxmlformats.org/officeDocument/2006/relationships/slide" Target="slide143.xml"/></Relationships>

</file>

<file path=ppt/slides/_rels/slide1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4.xml"/><Relationship Id="rId3" Type="http://schemas.openxmlformats.org/officeDocument/2006/relationships/slide" Target="slide144.xml"/></Relationships>

</file>

<file path=ppt/slides/_rels/slide1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5.xml"/><Relationship Id="rId3" Type="http://schemas.openxmlformats.org/officeDocument/2006/relationships/slide" Target="slide145.xml"/></Relationships>

</file>

<file path=ppt/slides/_rels/slide1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6.xml"/><Relationship Id="rId3" Type="http://schemas.openxmlformats.org/officeDocument/2006/relationships/slide" Target="slide146.xml"/></Relationships>

</file>

<file path=ppt/slides/_rels/slide1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7.xml"/><Relationship Id="rId3" Type="http://schemas.openxmlformats.org/officeDocument/2006/relationships/slide" Target="slide147.xml"/></Relationships>

</file>

<file path=ppt/slides/_rels/slide1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8.xml"/><Relationship Id="rId3" Type="http://schemas.openxmlformats.org/officeDocument/2006/relationships/slide" Target="slide148.xml"/></Relationships>

</file>

<file path=ppt/slides/_rels/slide1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9.xml"/><Relationship Id="rId3" Type="http://schemas.openxmlformats.org/officeDocument/2006/relationships/slide" Target="slide149.xml"/></Relationships>

</file>

<file path=ppt/slides/_rels/slide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35.png"/><Relationship Id="rId3" Type="http://schemas.openxmlformats.org/officeDocument/2006/relationships/image" Target="../media/image436.png"/><Relationship Id="rId4" Type="http://schemas.openxmlformats.org/officeDocument/2006/relationships/image" Target="../media/image437.png"/><Relationship Id="rId5" Type="http://schemas.openxmlformats.org/officeDocument/2006/relationships/image" Target="../media/image438.png"/><Relationship Id="rId6" Type="http://schemas.openxmlformats.org/officeDocument/2006/relationships/image" Target="../media/image439.png"/><Relationship Id="rId7" Type="http://schemas.openxmlformats.org/officeDocument/2006/relationships/image" Target="../media/image440.png"/><Relationship Id="rId8" Type="http://schemas.openxmlformats.org/officeDocument/2006/relationships/image" Target="../media/image441.png"/><Relationship Id="rId9" Type="http://schemas.openxmlformats.org/officeDocument/2006/relationships/image" Target="../media/image442.png"/><Relationship Id="rId10" Type="http://schemas.openxmlformats.org/officeDocument/2006/relationships/image" Target="../media/image443.png"/><Relationship Id="rId11" Type="http://schemas.openxmlformats.org/officeDocument/2006/relationships/image" Target="../media/image444.png"/><Relationship Id="rId12" Type="http://schemas.openxmlformats.org/officeDocument/2006/relationships/image" Target="../media/image445.png"/><Relationship Id="rId13" Type="http://schemas.openxmlformats.org/officeDocument/2006/relationships/image" Target="../media/image446.png"/><Relationship Id="rId14" Type="http://schemas.openxmlformats.org/officeDocument/2006/relationships/image" Target="../media/image447.png"/><Relationship Id="rId15" Type="http://schemas.openxmlformats.org/officeDocument/2006/relationships/image" Target="../media/image448.png"/><Relationship Id="rId16" Type="http://schemas.openxmlformats.org/officeDocument/2006/relationships/image" Target="../media/image449.png"/><Relationship Id="rId17" Type="http://schemas.openxmlformats.org/officeDocument/2006/relationships/image" Target="../media/image450.png"/><Relationship Id="rId18" Type="http://schemas.openxmlformats.org/officeDocument/2006/relationships/image" Target="../media/image451.png"/><Relationship Id="rId19" Type="http://schemas.openxmlformats.org/officeDocument/2006/relationships/image" Target="../media/image452.png"/><Relationship Id="rId20" Type="http://schemas.openxmlformats.org/officeDocument/2006/relationships/image" Target="../media/image453.png"/><Relationship Id="rId21" Type="http://schemas.openxmlformats.org/officeDocument/2006/relationships/image" Target="../media/image454.png"/><Relationship Id="rId22" Type="http://schemas.openxmlformats.org/officeDocument/2006/relationships/image" Target="../media/image455.png"/><Relationship Id="rId23" Type="http://schemas.openxmlformats.org/officeDocument/2006/relationships/image" Target="../media/image456.png"/><Relationship Id="rId24" Type="http://schemas.openxmlformats.org/officeDocument/2006/relationships/image" Target="../media/image457.png"/><Relationship Id="rId25" Type="http://schemas.openxmlformats.org/officeDocument/2006/relationships/image" Target="../media/image458.png"/><Relationship Id="rId26" Type="http://schemas.openxmlformats.org/officeDocument/2006/relationships/image" Target="../media/image459.png"/><Relationship Id="rId27" Type="http://schemas.openxmlformats.org/officeDocument/2006/relationships/image" Target="../media/image460.png"/><Relationship Id="rId28" Type="http://schemas.openxmlformats.org/officeDocument/2006/relationships/image" Target="../media/image461.png"/><Relationship Id="rId29" Type="http://schemas.openxmlformats.org/officeDocument/2006/relationships/image" Target="../media/image462.png"/><Relationship Id="rId30" Type="http://schemas.openxmlformats.org/officeDocument/2006/relationships/image" Target="../media/image463.png"/><Relationship Id="rId31" Type="http://schemas.openxmlformats.org/officeDocument/2006/relationships/image" Target="../media/image464.png"/><Relationship Id="rId32" Type="http://schemas.openxmlformats.org/officeDocument/2006/relationships/image" Target="../media/image465.png"/><Relationship Id="rId33" Type="http://schemas.openxmlformats.org/officeDocument/2006/relationships/image" Target="../media/image466.png"/><Relationship Id="rId34" Type="http://schemas.openxmlformats.org/officeDocument/2006/relationships/image" Target="../media/image467.png"/><Relationship Id="rId35" Type="http://schemas.openxmlformats.org/officeDocument/2006/relationships/image" Target="../media/image468.png"/><Relationship Id="rId36" Type="http://schemas.openxmlformats.org/officeDocument/2006/relationships/image" Target="../media/image469.png"/><Relationship Id="rId37" Type="http://schemas.openxmlformats.org/officeDocument/2006/relationships/image" Target="../media/image470.png"/><Relationship Id="rId38" Type="http://schemas.openxmlformats.org/officeDocument/2006/relationships/image" Target="../media/image471.png"/><Relationship Id="rId39" Type="http://schemas.openxmlformats.org/officeDocument/2006/relationships/image" Target="../media/image472.png"/><Relationship Id="rId40" Type="http://schemas.openxmlformats.org/officeDocument/2006/relationships/image" Target="../media/image473.png"/><Relationship Id="rId41" Type="http://schemas.openxmlformats.org/officeDocument/2006/relationships/image" Target="../media/image474.png"/><Relationship Id="rId42" Type="http://schemas.openxmlformats.org/officeDocument/2006/relationships/image" Target="../media/image475.png"/><Relationship Id="rId43" Type="http://schemas.openxmlformats.org/officeDocument/2006/relationships/image" Target="../media/image476.png"/><Relationship Id="rId44" Type="http://schemas.openxmlformats.org/officeDocument/2006/relationships/image" Target="../media/image477.png"/><Relationship Id="rId45" Type="http://schemas.openxmlformats.org/officeDocument/2006/relationships/image" Target="../media/image478.png"/><Relationship Id="rId46" Type="http://schemas.openxmlformats.org/officeDocument/2006/relationships/image" Target="../media/image479.png"/><Relationship Id="rId47" Type="http://schemas.openxmlformats.org/officeDocument/2006/relationships/image" Target="../media/image480.png"/><Relationship Id="rId48" Type="http://schemas.openxmlformats.org/officeDocument/2006/relationships/image" Target="../media/image481.png"/><Relationship Id="rId49" Type="http://schemas.openxmlformats.org/officeDocument/2006/relationships/image" Target="../media/image482.png"/><Relationship Id="rId50" Type="http://schemas.openxmlformats.org/officeDocument/2006/relationships/image" Target="../media/image483.png"/><Relationship Id="rId51" Type="http://schemas.openxmlformats.org/officeDocument/2006/relationships/image" Target="../media/image484.png"/><Relationship Id="rId52" Type="http://schemas.openxmlformats.org/officeDocument/2006/relationships/image" Target="../media/image485.png"/><Relationship Id="rId53" Type="http://schemas.openxmlformats.org/officeDocument/2006/relationships/image" Target="../media/image486.png"/><Relationship Id="rId54" Type="http://schemas.openxmlformats.org/officeDocument/2006/relationships/image" Target="../media/image487.png"/><Relationship Id="rId55" Type="http://schemas.openxmlformats.org/officeDocument/2006/relationships/image" Target="../media/image488.png"/><Relationship Id="rId56" Type="http://schemas.openxmlformats.org/officeDocument/2006/relationships/image" Target="../media/image489.png"/><Relationship Id="rId57" Type="http://schemas.openxmlformats.org/officeDocument/2006/relationships/image" Target="../media/image490.png"/><Relationship Id="rId58" Type="http://schemas.openxmlformats.org/officeDocument/2006/relationships/image" Target="../media/image491.png"/><Relationship Id="rId59" Type="http://schemas.openxmlformats.org/officeDocument/2006/relationships/image" Target="../media/image492.png"/><Relationship Id="rId60" Type="http://schemas.openxmlformats.org/officeDocument/2006/relationships/image" Target="../media/image493.png"/><Relationship Id="rId61" Type="http://schemas.openxmlformats.org/officeDocument/2006/relationships/image" Target="../media/image494.png"/><Relationship Id="rId62" Type="http://schemas.openxmlformats.org/officeDocument/2006/relationships/image" Target="../media/image495.png"/><Relationship Id="rId63" Type="http://schemas.openxmlformats.org/officeDocument/2006/relationships/image" Target="../media/image496.png"/><Relationship Id="rId64" Type="http://schemas.openxmlformats.org/officeDocument/2006/relationships/image" Target="../media/image497.png"/><Relationship Id="rId65" Type="http://schemas.openxmlformats.org/officeDocument/2006/relationships/image" Target="../media/image498.png"/><Relationship Id="rId66" Type="http://schemas.openxmlformats.org/officeDocument/2006/relationships/image" Target="../media/image499.png"/><Relationship Id="rId67" Type="http://schemas.openxmlformats.org/officeDocument/2006/relationships/image" Target="../media/image500.png"/><Relationship Id="rId68" Type="http://schemas.openxmlformats.org/officeDocument/2006/relationships/image" Target="../media/image501.png"/><Relationship Id="rId69" Type="http://schemas.openxmlformats.org/officeDocument/2006/relationships/image" Target="../media/image502.png"/><Relationship Id="rId70" Type="http://schemas.openxmlformats.org/officeDocument/2006/relationships/image" Target="../media/image503.png"/><Relationship Id="rId71" Type="http://schemas.openxmlformats.org/officeDocument/2006/relationships/image" Target="../media/image504.png"/><Relationship Id="rId72" Type="http://schemas.openxmlformats.org/officeDocument/2006/relationships/image" Target="../media/image505.png"/><Relationship Id="rId73" Type="http://schemas.openxmlformats.org/officeDocument/2006/relationships/image" Target="../media/image506.png"/><Relationship Id="rId74" Type="http://schemas.openxmlformats.org/officeDocument/2006/relationships/image" Target="../media/image507.png"/><Relationship Id="rId75" Type="http://schemas.openxmlformats.org/officeDocument/2006/relationships/image" Target="../media/image508.png"/><Relationship Id="rId76" Type="http://schemas.openxmlformats.org/officeDocument/2006/relationships/image" Target="../media/image509.png"/><Relationship Id="rId77" Type="http://schemas.openxmlformats.org/officeDocument/2006/relationships/image" Target="../media/image510.png"/><Relationship Id="rId78" Type="http://schemas.openxmlformats.org/officeDocument/2006/relationships/image" Target="../media/image511.png"/><Relationship Id="rId79" Type="http://schemas.openxmlformats.org/officeDocument/2006/relationships/image" Target="../media/image512.png"/><Relationship Id="rId80" Type="http://schemas.openxmlformats.org/officeDocument/2006/relationships/image" Target="../media/image513.png"/><Relationship Id="rId81" Type="http://schemas.openxmlformats.org/officeDocument/2006/relationships/image" Target="../media/image514.png"/><Relationship Id="rId82" Type="http://schemas.openxmlformats.org/officeDocument/2006/relationships/image" Target="../media/image515.png"/><Relationship Id="rId83" Type="http://schemas.openxmlformats.org/officeDocument/2006/relationships/image" Target="../media/image516.png"/><Relationship Id="rId84" Type="http://schemas.openxmlformats.org/officeDocument/2006/relationships/image" Target="../media/image517.png"/><Relationship Id="rId85" Type="http://schemas.openxmlformats.org/officeDocument/2006/relationships/image" Target="../media/image518.png"/><Relationship Id="rId86" Type="http://schemas.openxmlformats.org/officeDocument/2006/relationships/image" Target="../media/image519.png"/><Relationship Id="rId87" Type="http://schemas.openxmlformats.org/officeDocument/2006/relationships/image" Target="../media/image520.png"/><Relationship Id="rId88" Type="http://schemas.openxmlformats.org/officeDocument/2006/relationships/image" Target="../media/image521.png"/><Relationship Id="rId89" Type="http://schemas.openxmlformats.org/officeDocument/2006/relationships/image" Target="../media/image522.png"/><Relationship Id="rId90" Type="http://schemas.openxmlformats.org/officeDocument/2006/relationships/image" Target="../media/image523.png"/><Relationship Id="rId91" Type="http://schemas.openxmlformats.org/officeDocument/2006/relationships/image" Target="../media/image524.png"/><Relationship Id="rId92" Type="http://schemas.openxmlformats.org/officeDocument/2006/relationships/image" Target="../media/image525.png"/><Relationship Id="rId93" Type="http://schemas.openxmlformats.org/officeDocument/2006/relationships/image" Target="../media/image526.png"/><Relationship Id="rId94" Type="http://schemas.openxmlformats.org/officeDocument/2006/relationships/image" Target="../media/image527.png"/><Relationship Id="rId95" Type="http://schemas.openxmlformats.org/officeDocument/2006/relationships/image" Target="../media/image528.png"/><Relationship Id="rId96" Type="http://schemas.openxmlformats.org/officeDocument/2006/relationships/image" Target="../media/image529.png"/><Relationship Id="rId97" Type="http://schemas.openxmlformats.org/officeDocument/2006/relationships/image" Target="../media/image530.png"/><Relationship Id="rId98" Type="http://schemas.openxmlformats.org/officeDocument/2006/relationships/image" Target="../media/image531.png"/><Relationship Id="rId99" Type="http://schemas.openxmlformats.org/officeDocument/2006/relationships/image" Target="../media/image532.png"/><Relationship Id="rId100" Type="http://schemas.openxmlformats.org/officeDocument/2006/relationships/image" Target="../media/image533.png"/><Relationship Id="rId101" Type="http://schemas.openxmlformats.org/officeDocument/2006/relationships/image" Target="../media/image534.png"/><Relationship Id="rId102" Type="http://schemas.openxmlformats.org/officeDocument/2006/relationships/image" Target="../media/image535.png"/><Relationship Id="rId103" Type="http://schemas.openxmlformats.org/officeDocument/2006/relationships/image" Target="../media/image536.png"/><Relationship Id="rId104" Type="http://schemas.openxmlformats.org/officeDocument/2006/relationships/image" Target="../media/image537.png"/><Relationship Id="rId105" Type="http://schemas.openxmlformats.org/officeDocument/2006/relationships/image" Target="../media/image538.png"/><Relationship Id="rId106" Type="http://schemas.openxmlformats.org/officeDocument/2006/relationships/image" Target="../media/image539.png"/><Relationship Id="rId107" Type="http://schemas.openxmlformats.org/officeDocument/2006/relationships/image" Target="../media/image540.png"/><Relationship Id="rId108" Type="http://schemas.openxmlformats.org/officeDocument/2006/relationships/image" Target="../media/image541.png"/><Relationship Id="rId109" Type="http://schemas.openxmlformats.org/officeDocument/2006/relationships/image" Target="../media/image542.png"/><Relationship Id="rId110" Type="http://schemas.openxmlformats.org/officeDocument/2006/relationships/image" Target="../media/image543.png"/><Relationship Id="rId111" Type="http://schemas.openxmlformats.org/officeDocument/2006/relationships/image" Target="../media/image544.png"/><Relationship Id="rId112" Type="http://schemas.openxmlformats.org/officeDocument/2006/relationships/image" Target="../media/image545.png"/><Relationship Id="rId113" Type="http://schemas.openxmlformats.org/officeDocument/2006/relationships/image" Target="../media/image546.png"/><Relationship Id="rId114" Type="http://schemas.openxmlformats.org/officeDocument/2006/relationships/image" Target="../media/image547.png"/><Relationship Id="rId115" Type="http://schemas.openxmlformats.org/officeDocument/2006/relationships/image" Target="../media/image548.png"/><Relationship Id="rId116" Type="http://schemas.openxmlformats.org/officeDocument/2006/relationships/image" Target="../media/image549.png"/><Relationship Id="rId117" Type="http://schemas.openxmlformats.org/officeDocument/2006/relationships/image" Target="../media/image550.png"/><Relationship Id="rId118" Type="http://schemas.openxmlformats.org/officeDocument/2006/relationships/image" Target="../media/image551.png"/><Relationship Id="rId119" Type="http://schemas.openxmlformats.org/officeDocument/2006/relationships/image" Target="../media/image552.png"/><Relationship Id="rId120" Type="http://schemas.openxmlformats.org/officeDocument/2006/relationships/image" Target="../media/image553.png"/><Relationship Id="rId121" Type="http://schemas.openxmlformats.org/officeDocument/2006/relationships/image" Target="../media/image554.png"/><Relationship Id="rId122" Type="http://schemas.openxmlformats.org/officeDocument/2006/relationships/image" Target="../media/image555.png"/><Relationship Id="rId123" Type="http://schemas.openxmlformats.org/officeDocument/2006/relationships/image" Target="../media/image556.png"/><Relationship Id="rId124" Type="http://schemas.openxmlformats.org/officeDocument/2006/relationships/image" Target="../media/image557.png"/><Relationship Id="rId125" Type="http://schemas.openxmlformats.org/officeDocument/2006/relationships/image" Target="../media/image558.png"/><Relationship Id="rId126" Type="http://schemas.openxmlformats.org/officeDocument/2006/relationships/image" Target="../media/image559.png"/><Relationship Id="rId127" Type="http://schemas.openxmlformats.org/officeDocument/2006/relationships/image" Target="../media/image560.png"/><Relationship Id="rId128" Type="http://schemas.openxmlformats.org/officeDocument/2006/relationships/image" Target="../media/image561.png"/><Relationship Id="rId129" Type="http://schemas.openxmlformats.org/officeDocument/2006/relationships/image" Target="../media/image562.png"/><Relationship Id="rId130" Type="http://schemas.openxmlformats.org/officeDocument/2006/relationships/image" Target="../media/image563.png"/><Relationship Id="rId131" Type="http://schemas.openxmlformats.org/officeDocument/2006/relationships/image" Target="../media/image564.png"/><Relationship Id="rId132" Type="http://schemas.openxmlformats.org/officeDocument/2006/relationships/image" Target="../media/image565.png"/><Relationship Id="rId133" Type="http://schemas.openxmlformats.org/officeDocument/2006/relationships/image" Target="../media/image566.png"/><Relationship Id="rId134" Type="http://schemas.openxmlformats.org/officeDocument/2006/relationships/image" Target="../media/image567.png"/><Relationship Id="rId135" Type="http://schemas.openxmlformats.org/officeDocument/2006/relationships/image" Target="../media/image568.png"/><Relationship Id="rId136" Type="http://schemas.openxmlformats.org/officeDocument/2006/relationships/image" Target="../media/image569.png"/><Relationship Id="rId137" Type="http://schemas.openxmlformats.org/officeDocument/2006/relationships/image" Target="../media/image570.png"/><Relationship Id="rId138" Type="http://schemas.openxmlformats.org/officeDocument/2006/relationships/image" Target="../media/image571.png"/><Relationship Id="rId139" Type="http://schemas.openxmlformats.org/officeDocument/2006/relationships/image" Target="../media/image572.png"/><Relationship Id="rId140" Type="http://schemas.openxmlformats.org/officeDocument/2006/relationships/image" Target="../media/image573.png"/><Relationship Id="rId141" Type="http://schemas.openxmlformats.org/officeDocument/2006/relationships/image" Target="../media/image574.png"/><Relationship Id="rId142" Type="http://schemas.openxmlformats.org/officeDocument/2006/relationships/image" Target="../media/image575.png"/><Relationship Id="rId143" Type="http://schemas.openxmlformats.org/officeDocument/2006/relationships/image" Target="../media/image576.png"/><Relationship Id="rId144" Type="http://schemas.openxmlformats.org/officeDocument/2006/relationships/image" Target="../media/image577.png"/><Relationship Id="rId145" Type="http://schemas.openxmlformats.org/officeDocument/2006/relationships/image" Target="../media/image578.png"/><Relationship Id="rId146" Type="http://schemas.openxmlformats.org/officeDocument/2006/relationships/image" Target="../media/image579.png"/><Relationship Id="rId147" Type="http://schemas.openxmlformats.org/officeDocument/2006/relationships/image" Target="../media/image580.png"/><Relationship Id="rId148" Type="http://schemas.openxmlformats.org/officeDocument/2006/relationships/image" Target="../media/image581.png"/><Relationship Id="rId149" Type="http://schemas.openxmlformats.org/officeDocument/2006/relationships/image" Target="../media/image582.png"/><Relationship Id="rId150" Type="http://schemas.openxmlformats.org/officeDocument/2006/relationships/image" Target="../media/image583.png"/><Relationship Id="rId151" Type="http://schemas.openxmlformats.org/officeDocument/2006/relationships/image" Target="../media/image584.png"/><Relationship Id="rId152" Type="http://schemas.openxmlformats.org/officeDocument/2006/relationships/image" Target="../media/image585.png"/><Relationship Id="rId153" Type="http://schemas.openxmlformats.org/officeDocument/2006/relationships/image" Target="../media/image586.png"/><Relationship Id="rId154" Type="http://schemas.openxmlformats.org/officeDocument/2006/relationships/image" Target="../media/image587.png"/><Relationship Id="rId155" Type="http://schemas.openxmlformats.org/officeDocument/2006/relationships/image" Target="../media/image588.png"/><Relationship Id="rId156" Type="http://schemas.openxmlformats.org/officeDocument/2006/relationships/image" Target="../media/image589.png"/><Relationship Id="rId157" Type="http://schemas.openxmlformats.org/officeDocument/2006/relationships/image" Target="../media/image590.png"/><Relationship Id="rId158" Type="http://schemas.openxmlformats.org/officeDocument/2006/relationships/image" Target="../media/image591.png"/><Relationship Id="rId159" Type="http://schemas.openxmlformats.org/officeDocument/2006/relationships/image" Target="../media/image592.png"/><Relationship Id="rId160" Type="http://schemas.openxmlformats.org/officeDocument/2006/relationships/image" Target="../media/image593.png"/><Relationship Id="rId161" Type="http://schemas.openxmlformats.org/officeDocument/2006/relationships/image" Target="../media/image594.png"/><Relationship Id="rId162" Type="http://schemas.openxmlformats.org/officeDocument/2006/relationships/image" Target="../media/image595.png"/><Relationship Id="rId163" Type="http://schemas.openxmlformats.org/officeDocument/2006/relationships/image" Target="../media/image596.png"/><Relationship Id="rId164" Type="http://schemas.openxmlformats.org/officeDocument/2006/relationships/image" Target="../media/image597.png"/><Relationship Id="rId165" Type="http://schemas.openxmlformats.org/officeDocument/2006/relationships/image" Target="../media/image598.png"/><Relationship Id="rId166" Type="http://schemas.openxmlformats.org/officeDocument/2006/relationships/image" Target="../media/image599.png"/><Relationship Id="rId167" Type="http://schemas.openxmlformats.org/officeDocument/2006/relationships/image" Target="../media/image600.png"/><Relationship Id="rId168" Type="http://schemas.openxmlformats.org/officeDocument/2006/relationships/image" Target="../media/image601.png"/><Relationship Id="rId169" Type="http://schemas.openxmlformats.org/officeDocument/2006/relationships/image" Target="../media/image602.png"/><Relationship Id="rId170" Type="http://schemas.openxmlformats.org/officeDocument/2006/relationships/image" Target="../media/image603.png"/><Relationship Id="rId171" Type="http://schemas.openxmlformats.org/officeDocument/2006/relationships/image" Target="../media/image604.png"/><Relationship Id="rId172" Type="http://schemas.openxmlformats.org/officeDocument/2006/relationships/image" Target="../media/image605.png"/><Relationship Id="rId173" Type="http://schemas.openxmlformats.org/officeDocument/2006/relationships/image" Target="../media/image606.png"/><Relationship Id="rId174" Type="http://schemas.openxmlformats.org/officeDocument/2006/relationships/image" Target="../media/image607.png"/><Relationship Id="rId175" Type="http://schemas.openxmlformats.org/officeDocument/2006/relationships/image" Target="../media/image608.png"/><Relationship Id="rId176" Type="http://schemas.openxmlformats.org/officeDocument/2006/relationships/image" Target="../media/image609.png"/><Relationship Id="rId177" Type="http://schemas.openxmlformats.org/officeDocument/2006/relationships/image" Target="../media/image610.png"/><Relationship Id="rId178" Type="http://schemas.openxmlformats.org/officeDocument/2006/relationships/image" Target="../media/image611.png"/><Relationship Id="rId179" Type="http://schemas.openxmlformats.org/officeDocument/2006/relationships/image" Target="../media/image612.png"/><Relationship Id="rId180" Type="http://schemas.openxmlformats.org/officeDocument/2006/relationships/image" Target="../media/image613.png"/><Relationship Id="rId181" Type="http://schemas.openxmlformats.org/officeDocument/2006/relationships/notesSlide" Target="../notesSlides/notesSlide15.xml"/><Relationship Id="rId182" Type="http://schemas.openxmlformats.org/officeDocument/2006/relationships/slide" Target="slide15.xml"/></Relationships>

</file>

<file path=ppt/slides/_rels/slide1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04.jpg"/><Relationship Id="rId3" Type="http://schemas.openxmlformats.org/officeDocument/2006/relationships/notesSlide" Target="../notesSlides/notesSlide150.xml"/><Relationship Id="rId4" Type="http://schemas.openxmlformats.org/officeDocument/2006/relationships/slide" Target="slide150.xml"/></Relationships>

</file>

<file path=ppt/slides/_rels/slide1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1.xml"/><Relationship Id="rId3" Type="http://schemas.openxmlformats.org/officeDocument/2006/relationships/slide" Target="slide151.xml"/></Relationships>

</file>

<file path=ppt/slides/_rels/slide1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05.jpg"/><Relationship Id="rId3" Type="http://schemas.openxmlformats.org/officeDocument/2006/relationships/image" Target="../media/image5306.jpg"/><Relationship Id="rId4" Type="http://schemas.openxmlformats.org/officeDocument/2006/relationships/image" Target="../media/image5307.jpg"/><Relationship Id="rId5" Type="http://schemas.openxmlformats.org/officeDocument/2006/relationships/notesSlide" Target="../notesSlides/notesSlide152.xml"/><Relationship Id="rId6" Type="http://schemas.openxmlformats.org/officeDocument/2006/relationships/slide" Target="slide152.xml"/></Relationships>

</file>

<file path=ppt/slides/_rels/slide1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3.xml"/><Relationship Id="rId3" Type="http://schemas.openxmlformats.org/officeDocument/2006/relationships/slide" Target="slide153.xml"/></Relationships>

</file>

<file path=ppt/slides/_rels/slide1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4.xml"/><Relationship Id="rId3" Type="http://schemas.openxmlformats.org/officeDocument/2006/relationships/slide" Target="slide154.xml"/></Relationships>

</file>

<file path=ppt/slides/_rels/slide1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08.jpg"/><Relationship Id="rId3" Type="http://schemas.openxmlformats.org/officeDocument/2006/relationships/notesSlide" Target="../notesSlides/notesSlide155.xml"/><Relationship Id="rId4" Type="http://schemas.openxmlformats.org/officeDocument/2006/relationships/slide" Target="slide155.xml"/></Relationships>

</file>

<file path=ppt/slides/_rels/slide1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09.jpg"/><Relationship Id="rId3" Type="http://schemas.openxmlformats.org/officeDocument/2006/relationships/notesSlide" Target="../notesSlides/notesSlide156.xml"/><Relationship Id="rId4" Type="http://schemas.openxmlformats.org/officeDocument/2006/relationships/slide" Target="slide156.xml"/></Relationships>

</file>

<file path=ppt/slides/_rels/slide1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10.jpg"/><Relationship Id="rId3" Type="http://schemas.openxmlformats.org/officeDocument/2006/relationships/image" Target="../media/image5311.jpg"/><Relationship Id="rId4" Type="http://schemas.openxmlformats.org/officeDocument/2006/relationships/notesSlide" Target="../notesSlides/notesSlide157.xml"/><Relationship Id="rId5" Type="http://schemas.openxmlformats.org/officeDocument/2006/relationships/slide" Target="slide157.xml"/></Relationships>

</file>

<file path=ppt/slides/_rels/slide1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12.jpg"/><Relationship Id="rId3" Type="http://schemas.openxmlformats.org/officeDocument/2006/relationships/notesSlide" Target="../notesSlides/notesSlide158.xml"/><Relationship Id="rId4" Type="http://schemas.openxmlformats.org/officeDocument/2006/relationships/slide" Target="slide158.xml"/></Relationships>

</file>

<file path=ppt/slides/_rels/slide1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13.jpg"/><Relationship Id="rId3" Type="http://schemas.openxmlformats.org/officeDocument/2006/relationships/image" Target="../media/image5314.jpg"/><Relationship Id="rId4" Type="http://schemas.openxmlformats.org/officeDocument/2006/relationships/image" Target="../media/image5315.jpg"/><Relationship Id="rId5" Type="http://schemas.openxmlformats.org/officeDocument/2006/relationships/image" Target="../media/image5316.jpg"/><Relationship Id="rId6" Type="http://schemas.openxmlformats.org/officeDocument/2006/relationships/notesSlide" Target="../notesSlides/notesSlide159.xml"/><Relationship Id="rId7" Type="http://schemas.openxmlformats.org/officeDocument/2006/relationships/slide" Target="slide159.xml"/></Relationships>

</file>

<file path=ppt/slides/_rels/slide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14.png"/><Relationship Id="rId3" Type="http://schemas.openxmlformats.org/officeDocument/2006/relationships/image" Target="../media/image615.png"/><Relationship Id="rId4" Type="http://schemas.openxmlformats.org/officeDocument/2006/relationships/image" Target="../media/image616.png"/><Relationship Id="rId5" Type="http://schemas.openxmlformats.org/officeDocument/2006/relationships/image" Target="../media/image617.png"/><Relationship Id="rId6" Type="http://schemas.openxmlformats.org/officeDocument/2006/relationships/image" Target="../media/image618.png"/><Relationship Id="rId7" Type="http://schemas.openxmlformats.org/officeDocument/2006/relationships/image" Target="../media/image619.png"/><Relationship Id="rId8" Type="http://schemas.openxmlformats.org/officeDocument/2006/relationships/image" Target="../media/image620.png"/><Relationship Id="rId9" Type="http://schemas.openxmlformats.org/officeDocument/2006/relationships/image" Target="../media/image621.png"/><Relationship Id="rId10" Type="http://schemas.openxmlformats.org/officeDocument/2006/relationships/image" Target="../media/image622.png"/><Relationship Id="rId11" Type="http://schemas.openxmlformats.org/officeDocument/2006/relationships/image" Target="../media/image623.png"/><Relationship Id="rId12" Type="http://schemas.openxmlformats.org/officeDocument/2006/relationships/image" Target="../media/image624.png"/><Relationship Id="rId13" Type="http://schemas.openxmlformats.org/officeDocument/2006/relationships/image" Target="../media/image625.png"/><Relationship Id="rId14" Type="http://schemas.openxmlformats.org/officeDocument/2006/relationships/image" Target="../media/image626.png"/><Relationship Id="rId15" Type="http://schemas.openxmlformats.org/officeDocument/2006/relationships/image" Target="../media/image627.png"/><Relationship Id="rId16" Type="http://schemas.openxmlformats.org/officeDocument/2006/relationships/image" Target="../media/image628.png"/><Relationship Id="rId17" Type="http://schemas.openxmlformats.org/officeDocument/2006/relationships/image" Target="../media/image629.png"/><Relationship Id="rId18" Type="http://schemas.openxmlformats.org/officeDocument/2006/relationships/image" Target="../media/image630.png"/><Relationship Id="rId19" Type="http://schemas.openxmlformats.org/officeDocument/2006/relationships/image" Target="../media/image631.png"/><Relationship Id="rId20" Type="http://schemas.openxmlformats.org/officeDocument/2006/relationships/image" Target="../media/image632.png"/><Relationship Id="rId21" Type="http://schemas.openxmlformats.org/officeDocument/2006/relationships/image" Target="../media/image633.png"/><Relationship Id="rId22" Type="http://schemas.openxmlformats.org/officeDocument/2006/relationships/image" Target="../media/image634.png"/><Relationship Id="rId23" Type="http://schemas.openxmlformats.org/officeDocument/2006/relationships/image" Target="../media/image635.png"/><Relationship Id="rId24" Type="http://schemas.openxmlformats.org/officeDocument/2006/relationships/image" Target="../media/image636.png"/><Relationship Id="rId25" Type="http://schemas.openxmlformats.org/officeDocument/2006/relationships/image" Target="../media/image637.png"/><Relationship Id="rId26" Type="http://schemas.openxmlformats.org/officeDocument/2006/relationships/image" Target="../media/image638.png"/><Relationship Id="rId27" Type="http://schemas.openxmlformats.org/officeDocument/2006/relationships/image" Target="../media/image639.png"/><Relationship Id="rId28" Type="http://schemas.openxmlformats.org/officeDocument/2006/relationships/image" Target="../media/image640.png"/><Relationship Id="rId29" Type="http://schemas.openxmlformats.org/officeDocument/2006/relationships/image" Target="../media/image641.png"/><Relationship Id="rId30" Type="http://schemas.openxmlformats.org/officeDocument/2006/relationships/image" Target="../media/image642.png"/><Relationship Id="rId31" Type="http://schemas.openxmlformats.org/officeDocument/2006/relationships/image" Target="../media/image643.png"/><Relationship Id="rId32" Type="http://schemas.openxmlformats.org/officeDocument/2006/relationships/image" Target="../media/image644.png"/><Relationship Id="rId33" Type="http://schemas.openxmlformats.org/officeDocument/2006/relationships/image" Target="../media/image645.png"/><Relationship Id="rId34" Type="http://schemas.openxmlformats.org/officeDocument/2006/relationships/image" Target="../media/image646.png"/><Relationship Id="rId35" Type="http://schemas.openxmlformats.org/officeDocument/2006/relationships/image" Target="../media/image647.png"/><Relationship Id="rId36" Type="http://schemas.openxmlformats.org/officeDocument/2006/relationships/image" Target="../media/image648.png"/><Relationship Id="rId37" Type="http://schemas.openxmlformats.org/officeDocument/2006/relationships/image" Target="../media/image649.png"/><Relationship Id="rId38" Type="http://schemas.openxmlformats.org/officeDocument/2006/relationships/image" Target="../media/image650.png"/><Relationship Id="rId39" Type="http://schemas.openxmlformats.org/officeDocument/2006/relationships/image" Target="../media/image651.png"/><Relationship Id="rId40" Type="http://schemas.openxmlformats.org/officeDocument/2006/relationships/image" Target="../media/image652.png"/><Relationship Id="rId41" Type="http://schemas.openxmlformats.org/officeDocument/2006/relationships/image" Target="../media/image653.png"/><Relationship Id="rId42" Type="http://schemas.openxmlformats.org/officeDocument/2006/relationships/image" Target="../media/image654.png"/><Relationship Id="rId43" Type="http://schemas.openxmlformats.org/officeDocument/2006/relationships/image" Target="../media/image655.png"/><Relationship Id="rId44" Type="http://schemas.openxmlformats.org/officeDocument/2006/relationships/image" Target="../media/image656.png"/><Relationship Id="rId45" Type="http://schemas.openxmlformats.org/officeDocument/2006/relationships/image" Target="../media/image657.png"/><Relationship Id="rId46" Type="http://schemas.openxmlformats.org/officeDocument/2006/relationships/image" Target="../media/image658.png"/><Relationship Id="rId47" Type="http://schemas.openxmlformats.org/officeDocument/2006/relationships/image" Target="../media/image659.png"/><Relationship Id="rId48" Type="http://schemas.openxmlformats.org/officeDocument/2006/relationships/image" Target="../media/image660.png"/><Relationship Id="rId49" Type="http://schemas.openxmlformats.org/officeDocument/2006/relationships/image" Target="../media/image661.png"/><Relationship Id="rId50" Type="http://schemas.openxmlformats.org/officeDocument/2006/relationships/image" Target="../media/image662.png"/><Relationship Id="rId51" Type="http://schemas.openxmlformats.org/officeDocument/2006/relationships/image" Target="../media/image663.png"/><Relationship Id="rId52" Type="http://schemas.openxmlformats.org/officeDocument/2006/relationships/image" Target="../media/image664.png"/><Relationship Id="rId53" Type="http://schemas.openxmlformats.org/officeDocument/2006/relationships/image" Target="../media/image665.png"/><Relationship Id="rId54" Type="http://schemas.openxmlformats.org/officeDocument/2006/relationships/image" Target="../media/image666.png"/><Relationship Id="rId55" Type="http://schemas.openxmlformats.org/officeDocument/2006/relationships/image" Target="../media/image667.png"/><Relationship Id="rId56" Type="http://schemas.openxmlformats.org/officeDocument/2006/relationships/image" Target="../media/image668.png"/><Relationship Id="rId57" Type="http://schemas.openxmlformats.org/officeDocument/2006/relationships/image" Target="../media/image669.png"/><Relationship Id="rId58" Type="http://schemas.openxmlformats.org/officeDocument/2006/relationships/image" Target="../media/image670.png"/><Relationship Id="rId59" Type="http://schemas.openxmlformats.org/officeDocument/2006/relationships/image" Target="../media/image671.png"/><Relationship Id="rId60" Type="http://schemas.openxmlformats.org/officeDocument/2006/relationships/image" Target="../media/image672.png"/><Relationship Id="rId61" Type="http://schemas.openxmlformats.org/officeDocument/2006/relationships/image" Target="../media/image673.png"/><Relationship Id="rId62" Type="http://schemas.openxmlformats.org/officeDocument/2006/relationships/image" Target="../media/image674.png"/><Relationship Id="rId63" Type="http://schemas.openxmlformats.org/officeDocument/2006/relationships/image" Target="../media/image675.png"/><Relationship Id="rId64" Type="http://schemas.openxmlformats.org/officeDocument/2006/relationships/image" Target="../media/image676.png"/><Relationship Id="rId65" Type="http://schemas.openxmlformats.org/officeDocument/2006/relationships/image" Target="../media/image677.png"/><Relationship Id="rId66" Type="http://schemas.openxmlformats.org/officeDocument/2006/relationships/image" Target="../media/image678.png"/><Relationship Id="rId67" Type="http://schemas.openxmlformats.org/officeDocument/2006/relationships/image" Target="../media/image679.png"/><Relationship Id="rId68" Type="http://schemas.openxmlformats.org/officeDocument/2006/relationships/image" Target="../media/image680.png"/><Relationship Id="rId69" Type="http://schemas.openxmlformats.org/officeDocument/2006/relationships/image" Target="../media/image681.png"/><Relationship Id="rId70" Type="http://schemas.openxmlformats.org/officeDocument/2006/relationships/image" Target="../media/image682.png"/><Relationship Id="rId71" Type="http://schemas.openxmlformats.org/officeDocument/2006/relationships/image" Target="../media/image683.png"/><Relationship Id="rId72" Type="http://schemas.openxmlformats.org/officeDocument/2006/relationships/image" Target="../media/image684.png"/><Relationship Id="rId73" Type="http://schemas.openxmlformats.org/officeDocument/2006/relationships/image" Target="../media/image685.png"/><Relationship Id="rId74" Type="http://schemas.openxmlformats.org/officeDocument/2006/relationships/image" Target="../media/image686.png"/><Relationship Id="rId75" Type="http://schemas.openxmlformats.org/officeDocument/2006/relationships/image" Target="../media/image687.png"/><Relationship Id="rId76" Type="http://schemas.openxmlformats.org/officeDocument/2006/relationships/image" Target="../media/image688.png"/><Relationship Id="rId77" Type="http://schemas.openxmlformats.org/officeDocument/2006/relationships/image" Target="../media/image689.png"/><Relationship Id="rId78" Type="http://schemas.openxmlformats.org/officeDocument/2006/relationships/image" Target="../media/image690.png"/><Relationship Id="rId79" Type="http://schemas.openxmlformats.org/officeDocument/2006/relationships/image" Target="../media/image691.png"/><Relationship Id="rId80" Type="http://schemas.openxmlformats.org/officeDocument/2006/relationships/image" Target="../media/image692.png"/><Relationship Id="rId81" Type="http://schemas.openxmlformats.org/officeDocument/2006/relationships/image" Target="../media/image693.png"/><Relationship Id="rId82" Type="http://schemas.openxmlformats.org/officeDocument/2006/relationships/image" Target="../media/image694.png"/><Relationship Id="rId83" Type="http://schemas.openxmlformats.org/officeDocument/2006/relationships/image" Target="../media/image695.png"/><Relationship Id="rId84" Type="http://schemas.openxmlformats.org/officeDocument/2006/relationships/notesSlide" Target="../notesSlides/notesSlide16.xml"/><Relationship Id="rId85" Type="http://schemas.openxmlformats.org/officeDocument/2006/relationships/slide" Target="slide16.xml"/></Relationships>

</file>

<file path=ppt/slides/_rels/slide1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17.png"/><Relationship Id="rId3" Type="http://schemas.openxmlformats.org/officeDocument/2006/relationships/image" Target="../media/image5318.jpg"/><Relationship Id="rId4" Type="http://schemas.openxmlformats.org/officeDocument/2006/relationships/image" Target="../media/image5319.jpg"/><Relationship Id="rId5" Type="http://schemas.openxmlformats.org/officeDocument/2006/relationships/notesSlide" Target="../notesSlides/notesSlide160.xml"/><Relationship Id="rId6" Type="http://schemas.openxmlformats.org/officeDocument/2006/relationships/slide" Target="slide160.xml"/></Relationships>

</file>

<file path=ppt/slides/_rels/slide1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20.jpg"/><Relationship Id="rId3" Type="http://schemas.openxmlformats.org/officeDocument/2006/relationships/image" Target="../media/image5321.jpg"/><Relationship Id="rId4" Type="http://schemas.openxmlformats.org/officeDocument/2006/relationships/image" Target="../media/image5322.jpg"/><Relationship Id="rId5" Type="http://schemas.openxmlformats.org/officeDocument/2006/relationships/image" Target="../media/image5323.jpg"/><Relationship Id="rId6" Type="http://schemas.openxmlformats.org/officeDocument/2006/relationships/image" Target="../media/image5324.jpg"/><Relationship Id="rId7" Type="http://schemas.openxmlformats.org/officeDocument/2006/relationships/notesSlide" Target="../notesSlides/notesSlide161.xml"/><Relationship Id="rId8" Type="http://schemas.openxmlformats.org/officeDocument/2006/relationships/slide" Target="slide161.xml"/></Relationships>

</file>

<file path=ppt/slides/_rels/slide1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2.xml"/><Relationship Id="rId3" Type="http://schemas.openxmlformats.org/officeDocument/2006/relationships/slide" Target="slide162.xml"/></Relationships>

</file>

<file path=ppt/slides/_rels/slide1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3.xml"/><Relationship Id="rId3" Type="http://schemas.openxmlformats.org/officeDocument/2006/relationships/slide" Target="slide163.xml"/></Relationships>

</file>

<file path=ppt/slides/_rels/slide1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25.jpg"/><Relationship Id="rId3" Type="http://schemas.openxmlformats.org/officeDocument/2006/relationships/image" Target="../media/image5326.jpg"/><Relationship Id="rId4" Type="http://schemas.openxmlformats.org/officeDocument/2006/relationships/image" Target="../media/image5327.png"/><Relationship Id="rId5" Type="http://schemas.openxmlformats.org/officeDocument/2006/relationships/notesSlide" Target="../notesSlides/notesSlide164.xml"/><Relationship Id="rId6" Type="http://schemas.openxmlformats.org/officeDocument/2006/relationships/slide" Target="slide164.xml"/></Relationships>

</file>

<file path=ppt/slides/_rels/slide1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28.png"/><Relationship Id="rId3" Type="http://schemas.openxmlformats.org/officeDocument/2006/relationships/image" Target="../media/image5329.png"/><Relationship Id="rId4" Type="http://schemas.openxmlformats.org/officeDocument/2006/relationships/image" Target="../media/image5330.jpg"/><Relationship Id="rId5" Type="http://schemas.openxmlformats.org/officeDocument/2006/relationships/notesSlide" Target="../notesSlides/notesSlide165.xml"/><Relationship Id="rId6" Type="http://schemas.openxmlformats.org/officeDocument/2006/relationships/slide" Target="slide165.xml"/></Relationships>

</file>

<file path=ppt/slides/_rels/slide1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31.png"/><Relationship Id="rId3" Type="http://schemas.openxmlformats.org/officeDocument/2006/relationships/image" Target="../media/image5332.png"/><Relationship Id="rId4" Type="http://schemas.openxmlformats.org/officeDocument/2006/relationships/image" Target="../media/image5333.jpg"/><Relationship Id="rId5" Type="http://schemas.openxmlformats.org/officeDocument/2006/relationships/image" Target="../media/image5334.png"/><Relationship Id="rId6" Type="http://schemas.openxmlformats.org/officeDocument/2006/relationships/image" Target="../media/image5335.png"/><Relationship Id="rId7" Type="http://schemas.openxmlformats.org/officeDocument/2006/relationships/image" Target="../media/image5336.jpg"/><Relationship Id="rId8" Type="http://schemas.openxmlformats.org/officeDocument/2006/relationships/notesSlide" Target="../notesSlides/notesSlide166.xml"/><Relationship Id="rId9" Type="http://schemas.openxmlformats.org/officeDocument/2006/relationships/slide" Target="slide166.xml"/></Relationships>

</file>

<file path=ppt/slides/_rels/slide1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37.jpg"/><Relationship Id="rId3" Type="http://schemas.openxmlformats.org/officeDocument/2006/relationships/image" Target="../media/image5338.png"/><Relationship Id="rId4" Type="http://schemas.openxmlformats.org/officeDocument/2006/relationships/image" Target="../media/image5339.png"/><Relationship Id="rId5" Type="http://schemas.openxmlformats.org/officeDocument/2006/relationships/image" Target="../media/image5340.jpg"/><Relationship Id="rId6" Type="http://schemas.openxmlformats.org/officeDocument/2006/relationships/notesSlide" Target="../notesSlides/notesSlide167.xml"/><Relationship Id="rId7" Type="http://schemas.openxmlformats.org/officeDocument/2006/relationships/slide" Target="slide167.xml"/></Relationships>

</file>

<file path=ppt/slides/_rels/slide1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41.png"/><Relationship Id="rId3" Type="http://schemas.openxmlformats.org/officeDocument/2006/relationships/image" Target="../media/image5342.png"/><Relationship Id="rId4" Type="http://schemas.openxmlformats.org/officeDocument/2006/relationships/image" Target="../media/image5343.png"/><Relationship Id="rId5" Type="http://schemas.openxmlformats.org/officeDocument/2006/relationships/image" Target="../media/image5344.png"/><Relationship Id="rId6" Type="http://schemas.openxmlformats.org/officeDocument/2006/relationships/image" Target="../media/image5345.png"/><Relationship Id="rId7" Type="http://schemas.openxmlformats.org/officeDocument/2006/relationships/image" Target="../media/image5346.png"/><Relationship Id="rId8" Type="http://schemas.openxmlformats.org/officeDocument/2006/relationships/image" Target="../media/image5347.png"/><Relationship Id="rId9" Type="http://schemas.openxmlformats.org/officeDocument/2006/relationships/image" Target="../media/image5348.png"/><Relationship Id="rId10" Type="http://schemas.openxmlformats.org/officeDocument/2006/relationships/image" Target="../media/image5349.png"/><Relationship Id="rId11" Type="http://schemas.openxmlformats.org/officeDocument/2006/relationships/image" Target="../media/image5350.png"/><Relationship Id="rId12" Type="http://schemas.openxmlformats.org/officeDocument/2006/relationships/notesSlide" Target="../notesSlides/notesSlide168.xml"/><Relationship Id="rId13" Type="http://schemas.openxmlformats.org/officeDocument/2006/relationships/slide" Target="slide168.xml"/></Relationships>

</file>

<file path=ppt/slides/_rels/slide1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51.png"/><Relationship Id="rId3" Type="http://schemas.openxmlformats.org/officeDocument/2006/relationships/image" Target="../media/image5352.png"/><Relationship Id="rId4" Type="http://schemas.openxmlformats.org/officeDocument/2006/relationships/image" Target="../media/image5353.png"/><Relationship Id="rId5" Type="http://schemas.openxmlformats.org/officeDocument/2006/relationships/image" Target="../media/image5354.png"/><Relationship Id="rId6" Type="http://schemas.openxmlformats.org/officeDocument/2006/relationships/image" Target="../media/image5355.png"/><Relationship Id="rId7" Type="http://schemas.openxmlformats.org/officeDocument/2006/relationships/image" Target="../media/image5356.png"/><Relationship Id="rId8" Type="http://schemas.openxmlformats.org/officeDocument/2006/relationships/image" Target="../media/image5357.png"/><Relationship Id="rId9" Type="http://schemas.openxmlformats.org/officeDocument/2006/relationships/image" Target="../media/image5358.png"/><Relationship Id="rId10" Type="http://schemas.openxmlformats.org/officeDocument/2006/relationships/image" Target="../media/image5359.png"/><Relationship Id="rId11" Type="http://schemas.openxmlformats.org/officeDocument/2006/relationships/notesSlide" Target="../notesSlides/notesSlide169.xml"/><Relationship Id="rId12" Type="http://schemas.openxmlformats.org/officeDocument/2006/relationships/slide" Target="slide169.xml"/></Relationships>

</file>

<file path=ppt/slides/_rels/slide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6.png"/><Relationship Id="rId3" Type="http://schemas.openxmlformats.org/officeDocument/2006/relationships/image" Target="../media/image697.png"/><Relationship Id="rId4" Type="http://schemas.openxmlformats.org/officeDocument/2006/relationships/image" Target="../media/image698.png"/><Relationship Id="rId5" Type="http://schemas.openxmlformats.org/officeDocument/2006/relationships/image" Target="../media/image699.png"/><Relationship Id="rId6" Type="http://schemas.openxmlformats.org/officeDocument/2006/relationships/image" Target="../media/image700.png"/><Relationship Id="rId7" Type="http://schemas.openxmlformats.org/officeDocument/2006/relationships/image" Target="../media/image701.jpg"/><Relationship Id="rId8" Type="http://schemas.openxmlformats.org/officeDocument/2006/relationships/image" Target="../media/image702.png"/><Relationship Id="rId9" Type="http://schemas.openxmlformats.org/officeDocument/2006/relationships/image" Target="../media/image703.png"/><Relationship Id="rId10" Type="http://schemas.openxmlformats.org/officeDocument/2006/relationships/image" Target="../media/image704.png"/><Relationship Id="rId11" Type="http://schemas.openxmlformats.org/officeDocument/2006/relationships/image" Target="../media/image705.png"/><Relationship Id="rId12" Type="http://schemas.openxmlformats.org/officeDocument/2006/relationships/image" Target="../media/image706.png"/><Relationship Id="rId13" Type="http://schemas.openxmlformats.org/officeDocument/2006/relationships/image" Target="../media/image707.png"/><Relationship Id="rId14" Type="http://schemas.openxmlformats.org/officeDocument/2006/relationships/image" Target="../media/image708.png"/><Relationship Id="rId15" Type="http://schemas.openxmlformats.org/officeDocument/2006/relationships/image" Target="../media/image709.png"/><Relationship Id="rId16" Type="http://schemas.openxmlformats.org/officeDocument/2006/relationships/image" Target="../media/image710.png"/><Relationship Id="rId17" Type="http://schemas.openxmlformats.org/officeDocument/2006/relationships/image" Target="../media/image711.png"/><Relationship Id="rId18" Type="http://schemas.openxmlformats.org/officeDocument/2006/relationships/image" Target="../media/image712.jpg"/><Relationship Id="rId19" Type="http://schemas.openxmlformats.org/officeDocument/2006/relationships/image" Target="../media/image713.png"/><Relationship Id="rId20" Type="http://schemas.openxmlformats.org/officeDocument/2006/relationships/image" Target="../media/image714.png"/><Relationship Id="rId21" Type="http://schemas.openxmlformats.org/officeDocument/2006/relationships/image" Target="../media/image715.png"/><Relationship Id="rId22" Type="http://schemas.openxmlformats.org/officeDocument/2006/relationships/image" Target="../media/image716.png"/><Relationship Id="rId23" Type="http://schemas.openxmlformats.org/officeDocument/2006/relationships/image" Target="../media/image717.png"/><Relationship Id="rId24" Type="http://schemas.openxmlformats.org/officeDocument/2006/relationships/image" Target="../media/image718.jpg"/><Relationship Id="rId25" Type="http://schemas.openxmlformats.org/officeDocument/2006/relationships/image" Target="../media/image719.png"/><Relationship Id="rId26" Type="http://schemas.openxmlformats.org/officeDocument/2006/relationships/image" Target="../media/image720.png"/><Relationship Id="rId27" Type="http://schemas.openxmlformats.org/officeDocument/2006/relationships/image" Target="../media/image721.png"/><Relationship Id="rId28" Type="http://schemas.openxmlformats.org/officeDocument/2006/relationships/image" Target="../media/image722.png"/><Relationship Id="rId29" Type="http://schemas.openxmlformats.org/officeDocument/2006/relationships/image" Target="../media/image723.png"/><Relationship Id="rId30" Type="http://schemas.openxmlformats.org/officeDocument/2006/relationships/image" Target="../media/image724.png"/><Relationship Id="rId31" Type="http://schemas.openxmlformats.org/officeDocument/2006/relationships/image" Target="../media/image725.jpg"/><Relationship Id="rId32" Type="http://schemas.openxmlformats.org/officeDocument/2006/relationships/image" Target="../media/image726.jpg"/><Relationship Id="rId33" Type="http://schemas.openxmlformats.org/officeDocument/2006/relationships/image" Target="../media/image727.jpg"/><Relationship Id="rId34" Type="http://schemas.openxmlformats.org/officeDocument/2006/relationships/image" Target="../media/image728.png"/><Relationship Id="rId35" Type="http://schemas.openxmlformats.org/officeDocument/2006/relationships/image" Target="../media/image729.png"/><Relationship Id="rId36" Type="http://schemas.openxmlformats.org/officeDocument/2006/relationships/notesSlide" Target="../notesSlides/notesSlide17.xml"/><Relationship Id="rId37" Type="http://schemas.openxmlformats.org/officeDocument/2006/relationships/slide" Target="slide17.xml"/></Relationships>

</file>

<file path=ppt/slides/_rels/slide1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60.jpg"/><Relationship Id="rId3" Type="http://schemas.openxmlformats.org/officeDocument/2006/relationships/image" Target="../media/image5361.png"/><Relationship Id="rId4" Type="http://schemas.openxmlformats.org/officeDocument/2006/relationships/image" Target="../media/image5362.png"/><Relationship Id="rId5" Type="http://schemas.openxmlformats.org/officeDocument/2006/relationships/notesSlide" Target="../notesSlides/notesSlide170.xml"/><Relationship Id="rId6" Type="http://schemas.openxmlformats.org/officeDocument/2006/relationships/slide" Target="slide170.xml"/></Relationships>

</file>

<file path=ppt/slides/_rels/slide1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63.png"/><Relationship Id="rId3" Type="http://schemas.openxmlformats.org/officeDocument/2006/relationships/image" Target="../media/image5364.png"/><Relationship Id="rId4" Type="http://schemas.openxmlformats.org/officeDocument/2006/relationships/image" Target="../media/image5365.png"/><Relationship Id="rId5" Type="http://schemas.openxmlformats.org/officeDocument/2006/relationships/notesSlide" Target="../notesSlides/notesSlide171.xml"/><Relationship Id="rId6" Type="http://schemas.openxmlformats.org/officeDocument/2006/relationships/slide" Target="slide171.xml"/></Relationships>

</file>

<file path=ppt/slides/_rels/slide1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66.png"/><Relationship Id="rId3" Type="http://schemas.openxmlformats.org/officeDocument/2006/relationships/image" Target="../media/image5367.png"/><Relationship Id="rId4" Type="http://schemas.openxmlformats.org/officeDocument/2006/relationships/image" Target="../media/image5368.png"/><Relationship Id="rId5" Type="http://schemas.openxmlformats.org/officeDocument/2006/relationships/image" Target="../media/image5369.png"/><Relationship Id="rId6" Type="http://schemas.openxmlformats.org/officeDocument/2006/relationships/image" Target="../media/image5370.png"/><Relationship Id="rId7" Type="http://schemas.openxmlformats.org/officeDocument/2006/relationships/notesSlide" Target="../notesSlides/notesSlide172.xml"/><Relationship Id="rId8" Type="http://schemas.openxmlformats.org/officeDocument/2006/relationships/slide" Target="slide172.xml"/></Relationships>

</file>

<file path=ppt/slides/_rels/slide1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71.png"/><Relationship Id="rId3" Type="http://schemas.openxmlformats.org/officeDocument/2006/relationships/image" Target="../media/image5372.png"/><Relationship Id="rId4" Type="http://schemas.openxmlformats.org/officeDocument/2006/relationships/image" Target="../media/image5373.png"/><Relationship Id="rId5" Type="http://schemas.openxmlformats.org/officeDocument/2006/relationships/image" Target="../media/image5374.png"/><Relationship Id="rId6" Type="http://schemas.openxmlformats.org/officeDocument/2006/relationships/image" Target="../media/image5375.png"/><Relationship Id="rId7" Type="http://schemas.openxmlformats.org/officeDocument/2006/relationships/image" Target="../media/image5376.png"/><Relationship Id="rId8" Type="http://schemas.openxmlformats.org/officeDocument/2006/relationships/notesSlide" Target="../notesSlides/notesSlide173.xml"/><Relationship Id="rId9" Type="http://schemas.openxmlformats.org/officeDocument/2006/relationships/slide" Target="slide173.xml"/></Relationships>

</file>

<file path=ppt/slides/_rels/slide1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77.png"/><Relationship Id="rId3" Type="http://schemas.openxmlformats.org/officeDocument/2006/relationships/image" Target="../media/image5378.jpg"/><Relationship Id="rId4" Type="http://schemas.openxmlformats.org/officeDocument/2006/relationships/image" Target="../media/image5379.jpg"/><Relationship Id="rId5" Type="http://schemas.openxmlformats.org/officeDocument/2006/relationships/image" Target="../media/image5380.png"/><Relationship Id="rId6" Type="http://schemas.openxmlformats.org/officeDocument/2006/relationships/image" Target="../media/image5381.png"/><Relationship Id="rId7" Type="http://schemas.openxmlformats.org/officeDocument/2006/relationships/image" Target="../media/image5382.png"/><Relationship Id="rId8" Type="http://schemas.openxmlformats.org/officeDocument/2006/relationships/image" Target="../media/image5383.jpg"/><Relationship Id="rId9" Type="http://schemas.openxmlformats.org/officeDocument/2006/relationships/image" Target="../media/image5384.png"/><Relationship Id="rId10" Type="http://schemas.openxmlformats.org/officeDocument/2006/relationships/image" Target="../media/image5385.png"/><Relationship Id="rId11" Type="http://schemas.openxmlformats.org/officeDocument/2006/relationships/notesSlide" Target="../notesSlides/notesSlide174.xml"/><Relationship Id="rId12" Type="http://schemas.openxmlformats.org/officeDocument/2006/relationships/slide" Target="slide174.xml"/></Relationships>

</file>

<file path=ppt/slides/_rels/slide1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386.jpg"/><Relationship Id="rId3" Type="http://schemas.openxmlformats.org/officeDocument/2006/relationships/image" Target="../media/image5387.png"/><Relationship Id="rId4" Type="http://schemas.openxmlformats.org/officeDocument/2006/relationships/image" Target="../media/image5388.jpg"/><Relationship Id="rId5" Type="http://schemas.openxmlformats.org/officeDocument/2006/relationships/image" Target="../media/image5389.jpg"/><Relationship Id="rId6" Type="http://schemas.openxmlformats.org/officeDocument/2006/relationships/image" Target="../media/image5390.jpg"/><Relationship Id="rId7" Type="http://schemas.openxmlformats.org/officeDocument/2006/relationships/image" Target="../media/image5391.jpg"/><Relationship Id="rId8" Type="http://schemas.openxmlformats.org/officeDocument/2006/relationships/image" Target="../media/image5392.jpg"/><Relationship Id="rId9" Type="http://schemas.openxmlformats.org/officeDocument/2006/relationships/image" Target="../media/image5393.png"/><Relationship Id="rId10" Type="http://schemas.openxmlformats.org/officeDocument/2006/relationships/image" Target="../media/image5394.png"/><Relationship Id="rId11" Type="http://schemas.openxmlformats.org/officeDocument/2006/relationships/image" Target="../media/image5395.png"/><Relationship Id="rId12" Type="http://schemas.openxmlformats.org/officeDocument/2006/relationships/image" Target="../media/image5396.png"/><Relationship Id="rId13" Type="http://schemas.openxmlformats.org/officeDocument/2006/relationships/image" Target="../media/image5397.png"/><Relationship Id="rId14" Type="http://schemas.openxmlformats.org/officeDocument/2006/relationships/image" Target="../media/image5398.png"/><Relationship Id="rId15" Type="http://schemas.openxmlformats.org/officeDocument/2006/relationships/image" Target="../media/image5399.png"/><Relationship Id="rId16" Type="http://schemas.openxmlformats.org/officeDocument/2006/relationships/image" Target="../media/image5400.png"/><Relationship Id="rId17" Type="http://schemas.openxmlformats.org/officeDocument/2006/relationships/notesSlide" Target="../notesSlides/notesSlide175.xml"/><Relationship Id="rId18" Type="http://schemas.openxmlformats.org/officeDocument/2006/relationships/slide" Target="slide175.xml"/></Relationships>

</file>

<file path=ppt/slides/_rels/slide1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401.png"/><Relationship Id="rId3" Type="http://schemas.openxmlformats.org/officeDocument/2006/relationships/image" Target="../media/image5402.jpg"/><Relationship Id="rId4" Type="http://schemas.openxmlformats.org/officeDocument/2006/relationships/image" Target="../media/image5403.jpg"/><Relationship Id="rId5" Type="http://schemas.openxmlformats.org/officeDocument/2006/relationships/image" Target="../media/image5404.jpg"/><Relationship Id="rId6" Type="http://schemas.openxmlformats.org/officeDocument/2006/relationships/image" Target="../media/image5405.jpg"/><Relationship Id="rId7" Type="http://schemas.openxmlformats.org/officeDocument/2006/relationships/image" Target="../media/image5406.jpg"/><Relationship Id="rId8" Type="http://schemas.openxmlformats.org/officeDocument/2006/relationships/image" Target="../media/image5407.jpg"/><Relationship Id="rId9" Type="http://schemas.openxmlformats.org/officeDocument/2006/relationships/image" Target="../media/image5408.png"/><Relationship Id="rId10" Type="http://schemas.openxmlformats.org/officeDocument/2006/relationships/image" Target="../media/image5409.png"/><Relationship Id="rId11" Type="http://schemas.openxmlformats.org/officeDocument/2006/relationships/image" Target="../media/image5410.png"/><Relationship Id="rId12" Type="http://schemas.openxmlformats.org/officeDocument/2006/relationships/image" Target="../media/image5411.png"/><Relationship Id="rId13" Type="http://schemas.openxmlformats.org/officeDocument/2006/relationships/image" Target="../media/image5412.jpg"/><Relationship Id="rId14" Type="http://schemas.openxmlformats.org/officeDocument/2006/relationships/image" Target="../media/image5413.png"/><Relationship Id="rId15" Type="http://schemas.openxmlformats.org/officeDocument/2006/relationships/image" Target="../media/image5414.png"/><Relationship Id="rId16" Type="http://schemas.openxmlformats.org/officeDocument/2006/relationships/image" Target="../media/image5415.png"/><Relationship Id="rId17" Type="http://schemas.openxmlformats.org/officeDocument/2006/relationships/image" Target="../media/image5416.png"/><Relationship Id="rId18" Type="http://schemas.openxmlformats.org/officeDocument/2006/relationships/image" Target="../media/image5417.png"/><Relationship Id="rId19" Type="http://schemas.openxmlformats.org/officeDocument/2006/relationships/notesSlide" Target="../notesSlides/notesSlide176.xml"/><Relationship Id="rId20" Type="http://schemas.openxmlformats.org/officeDocument/2006/relationships/slide" Target="slide176.xml"/></Relationships>

</file>

<file path=ppt/slides/_rels/slide1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418.png"/><Relationship Id="rId3" Type="http://schemas.openxmlformats.org/officeDocument/2006/relationships/image" Target="../media/image5419.jpg"/><Relationship Id="rId4" Type="http://schemas.openxmlformats.org/officeDocument/2006/relationships/image" Target="../media/image5420.jpg"/><Relationship Id="rId5" Type="http://schemas.openxmlformats.org/officeDocument/2006/relationships/image" Target="../media/image5421.png"/><Relationship Id="rId6" Type="http://schemas.openxmlformats.org/officeDocument/2006/relationships/image" Target="../media/image5422.jpg"/><Relationship Id="rId7" Type="http://schemas.openxmlformats.org/officeDocument/2006/relationships/image" Target="../media/image5423.jpg"/><Relationship Id="rId8" Type="http://schemas.openxmlformats.org/officeDocument/2006/relationships/image" Target="../media/image5424.jpg"/><Relationship Id="rId9" Type="http://schemas.openxmlformats.org/officeDocument/2006/relationships/image" Target="../media/image5425.jpg"/><Relationship Id="rId10" Type="http://schemas.openxmlformats.org/officeDocument/2006/relationships/image" Target="../media/image5426.jpg"/><Relationship Id="rId11" Type="http://schemas.openxmlformats.org/officeDocument/2006/relationships/image" Target="../media/image5427.png"/><Relationship Id="rId12" Type="http://schemas.openxmlformats.org/officeDocument/2006/relationships/image" Target="../media/image5428.png"/><Relationship Id="rId13" Type="http://schemas.openxmlformats.org/officeDocument/2006/relationships/image" Target="../media/image5429.png"/><Relationship Id="rId14" Type="http://schemas.openxmlformats.org/officeDocument/2006/relationships/image" Target="../media/image5430.png"/><Relationship Id="rId15" Type="http://schemas.openxmlformats.org/officeDocument/2006/relationships/image" Target="../media/image5431.png"/><Relationship Id="rId16" Type="http://schemas.openxmlformats.org/officeDocument/2006/relationships/image" Target="../media/image5432.png"/><Relationship Id="rId17" Type="http://schemas.openxmlformats.org/officeDocument/2006/relationships/image" Target="../media/image5433.png"/><Relationship Id="rId18" Type="http://schemas.openxmlformats.org/officeDocument/2006/relationships/image" Target="../media/image5434.png"/><Relationship Id="rId19" Type="http://schemas.openxmlformats.org/officeDocument/2006/relationships/image" Target="../media/image5435.png"/><Relationship Id="rId20" Type="http://schemas.openxmlformats.org/officeDocument/2006/relationships/image" Target="../media/image5436.png"/><Relationship Id="rId21" Type="http://schemas.openxmlformats.org/officeDocument/2006/relationships/notesSlide" Target="../notesSlides/notesSlide177.xml"/><Relationship Id="rId22" Type="http://schemas.openxmlformats.org/officeDocument/2006/relationships/slide" Target="slide177.xml"/></Relationships>

</file>

<file path=ppt/slides/_rels/slide1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437.jpg"/><Relationship Id="rId3" Type="http://schemas.openxmlformats.org/officeDocument/2006/relationships/image" Target="../media/image5438.jpg"/><Relationship Id="rId4" Type="http://schemas.openxmlformats.org/officeDocument/2006/relationships/image" Target="../media/image5439.jpg"/><Relationship Id="rId5" Type="http://schemas.openxmlformats.org/officeDocument/2006/relationships/image" Target="../media/image5440.jpg"/><Relationship Id="rId6" Type="http://schemas.openxmlformats.org/officeDocument/2006/relationships/image" Target="../media/image5441.png"/><Relationship Id="rId7" Type="http://schemas.openxmlformats.org/officeDocument/2006/relationships/image" Target="../media/image5442.png"/><Relationship Id="rId8" Type="http://schemas.openxmlformats.org/officeDocument/2006/relationships/image" Target="../media/image5443.png"/><Relationship Id="rId9" Type="http://schemas.openxmlformats.org/officeDocument/2006/relationships/image" Target="../media/image5444.png"/><Relationship Id="rId10" Type="http://schemas.openxmlformats.org/officeDocument/2006/relationships/image" Target="../media/image5445.png"/><Relationship Id="rId11" Type="http://schemas.openxmlformats.org/officeDocument/2006/relationships/image" Target="../media/image5446.png"/><Relationship Id="rId12" Type="http://schemas.openxmlformats.org/officeDocument/2006/relationships/image" Target="../media/image5447.png"/><Relationship Id="rId13" Type="http://schemas.openxmlformats.org/officeDocument/2006/relationships/image" Target="../media/image5448.png"/><Relationship Id="rId14" Type="http://schemas.openxmlformats.org/officeDocument/2006/relationships/notesSlide" Target="../notesSlides/notesSlide178.xml"/><Relationship Id="rId15" Type="http://schemas.openxmlformats.org/officeDocument/2006/relationships/slide" Target="slide178.xml"/></Relationships>

</file>

<file path=ppt/slides/_rels/slide1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449.jpg"/><Relationship Id="rId3" Type="http://schemas.openxmlformats.org/officeDocument/2006/relationships/image" Target="../media/image5450.jpg"/><Relationship Id="rId4" Type="http://schemas.openxmlformats.org/officeDocument/2006/relationships/image" Target="../media/image5451.png"/><Relationship Id="rId5" Type="http://schemas.openxmlformats.org/officeDocument/2006/relationships/image" Target="../media/image5452.jpg"/><Relationship Id="rId6" Type="http://schemas.openxmlformats.org/officeDocument/2006/relationships/image" Target="../media/image5453.jpg"/><Relationship Id="rId7" Type="http://schemas.openxmlformats.org/officeDocument/2006/relationships/image" Target="../media/image5454.png"/><Relationship Id="rId8" Type="http://schemas.openxmlformats.org/officeDocument/2006/relationships/image" Target="../media/image5455.jpg"/><Relationship Id="rId9" Type="http://schemas.openxmlformats.org/officeDocument/2006/relationships/image" Target="../media/image5456.png"/><Relationship Id="rId10" Type="http://schemas.openxmlformats.org/officeDocument/2006/relationships/image" Target="../media/image5457.png"/><Relationship Id="rId11" Type="http://schemas.openxmlformats.org/officeDocument/2006/relationships/image" Target="../media/image5458.png"/><Relationship Id="rId12" Type="http://schemas.openxmlformats.org/officeDocument/2006/relationships/image" Target="../media/image5459.png"/><Relationship Id="rId13" Type="http://schemas.openxmlformats.org/officeDocument/2006/relationships/image" Target="../media/image5460.jpg"/><Relationship Id="rId14" Type="http://schemas.openxmlformats.org/officeDocument/2006/relationships/image" Target="../media/image5461.png"/><Relationship Id="rId15" Type="http://schemas.openxmlformats.org/officeDocument/2006/relationships/image" Target="../media/image5462.png"/><Relationship Id="rId16" Type="http://schemas.openxmlformats.org/officeDocument/2006/relationships/notesSlide" Target="../notesSlides/notesSlide179.xml"/><Relationship Id="rId17" Type="http://schemas.openxmlformats.org/officeDocument/2006/relationships/slide" Target="slide179.xml"/></Relationships>

</file>

<file path=ppt/slides/_rels/slide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30.png"/><Relationship Id="rId3" Type="http://schemas.openxmlformats.org/officeDocument/2006/relationships/image" Target="../media/image731.png"/><Relationship Id="rId4" Type="http://schemas.openxmlformats.org/officeDocument/2006/relationships/image" Target="../media/image732.png"/><Relationship Id="rId5" Type="http://schemas.openxmlformats.org/officeDocument/2006/relationships/image" Target="../media/image733.png"/><Relationship Id="rId6" Type="http://schemas.openxmlformats.org/officeDocument/2006/relationships/image" Target="../media/image734.png"/><Relationship Id="rId7" Type="http://schemas.openxmlformats.org/officeDocument/2006/relationships/image" Target="../media/image735.png"/><Relationship Id="rId8" Type="http://schemas.openxmlformats.org/officeDocument/2006/relationships/image" Target="../media/image736.png"/><Relationship Id="rId9" Type="http://schemas.openxmlformats.org/officeDocument/2006/relationships/image" Target="../media/image737.png"/><Relationship Id="rId10" Type="http://schemas.openxmlformats.org/officeDocument/2006/relationships/image" Target="../media/image738.png"/><Relationship Id="rId11" Type="http://schemas.openxmlformats.org/officeDocument/2006/relationships/image" Target="../media/image739.png"/><Relationship Id="rId12" Type="http://schemas.openxmlformats.org/officeDocument/2006/relationships/image" Target="../media/image740.png"/><Relationship Id="rId13" Type="http://schemas.openxmlformats.org/officeDocument/2006/relationships/image" Target="../media/image741.png"/><Relationship Id="rId14" Type="http://schemas.openxmlformats.org/officeDocument/2006/relationships/image" Target="../media/image742.png"/><Relationship Id="rId15" Type="http://schemas.openxmlformats.org/officeDocument/2006/relationships/image" Target="../media/image743.png"/><Relationship Id="rId16" Type="http://schemas.openxmlformats.org/officeDocument/2006/relationships/image" Target="../media/image744.png"/><Relationship Id="rId17" Type="http://schemas.openxmlformats.org/officeDocument/2006/relationships/image" Target="../media/image745.png"/><Relationship Id="rId18" Type="http://schemas.openxmlformats.org/officeDocument/2006/relationships/image" Target="../media/image746.png"/><Relationship Id="rId19" Type="http://schemas.openxmlformats.org/officeDocument/2006/relationships/notesSlide" Target="../notesSlides/notesSlide18.xml"/><Relationship Id="rId20" Type="http://schemas.openxmlformats.org/officeDocument/2006/relationships/slide" Target="slide18.xml"/></Relationships>

</file>

<file path=ppt/slides/_rels/slide1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463.jpg"/><Relationship Id="rId3" Type="http://schemas.openxmlformats.org/officeDocument/2006/relationships/image" Target="../media/image5464.jpg"/><Relationship Id="rId4" Type="http://schemas.openxmlformats.org/officeDocument/2006/relationships/image" Target="../media/image5465.jpg"/><Relationship Id="rId5" Type="http://schemas.openxmlformats.org/officeDocument/2006/relationships/image" Target="../media/image5466.png"/><Relationship Id="rId6" Type="http://schemas.openxmlformats.org/officeDocument/2006/relationships/image" Target="../media/image5467.jpg"/><Relationship Id="rId7" Type="http://schemas.openxmlformats.org/officeDocument/2006/relationships/image" Target="../media/image5468.jpg"/><Relationship Id="rId8" Type="http://schemas.openxmlformats.org/officeDocument/2006/relationships/image" Target="../media/image5469.jpg"/><Relationship Id="rId9" Type="http://schemas.openxmlformats.org/officeDocument/2006/relationships/image" Target="../media/image5470.jpg"/><Relationship Id="rId10" Type="http://schemas.openxmlformats.org/officeDocument/2006/relationships/image" Target="../media/image5471.png"/><Relationship Id="rId11" Type="http://schemas.openxmlformats.org/officeDocument/2006/relationships/image" Target="../media/image5472.png"/><Relationship Id="rId12" Type="http://schemas.openxmlformats.org/officeDocument/2006/relationships/image" Target="../media/image5473.png"/><Relationship Id="rId13" Type="http://schemas.openxmlformats.org/officeDocument/2006/relationships/image" Target="../media/image5474.png"/><Relationship Id="rId14" Type="http://schemas.openxmlformats.org/officeDocument/2006/relationships/image" Target="../media/image5475.png"/><Relationship Id="rId15" Type="http://schemas.openxmlformats.org/officeDocument/2006/relationships/image" Target="../media/image5476.png"/><Relationship Id="rId16" Type="http://schemas.openxmlformats.org/officeDocument/2006/relationships/image" Target="../media/image5477.png"/><Relationship Id="rId17" Type="http://schemas.openxmlformats.org/officeDocument/2006/relationships/image" Target="../media/image5478.png"/><Relationship Id="rId18" Type="http://schemas.openxmlformats.org/officeDocument/2006/relationships/image" Target="../media/image5479.png"/><Relationship Id="rId19" Type="http://schemas.openxmlformats.org/officeDocument/2006/relationships/notesSlide" Target="../notesSlides/notesSlide180.xml"/><Relationship Id="rId20" Type="http://schemas.openxmlformats.org/officeDocument/2006/relationships/slide" Target="slide180.xml"/></Relationships>

</file>

<file path=ppt/slides/_rels/slide1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480.jpg"/><Relationship Id="rId3" Type="http://schemas.openxmlformats.org/officeDocument/2006/relationships/image" Target="../media/image5481.png"/><Relationship Id="rId4" Type="http://schemas.openxmlformats.org/officeDocument/2006/relationships/image" Target="../media/image5482.jpg"/><Relationship Id="rId5" Type="http://schemas.openxmlformats.org/officeDocument/2006/relationships/image" Target="../media/image5483.jpg"/><Relationship Id="rId6" Type="http://schemas.openxmlformats.org/officeDocument/2006/relationships/image" Target="../media/image5484.jpg"/><Relationship Id="rId7" Type="http://schemas.openxmlformats.org/officeDocument/2006/relationships/image" Target="../media/image5485.jpg"/><Relationship Id="rId8" Type="http://schemas.openxmlformats.org/officeDocument/2006/relationships/image" Target="../media/image5486.jpg"/><Relationship Id="rId9" Type="http://schemas.openxmlformats.org/officeDocument/2006/relationships/image" Target="../media/image5487.png"/><Relationship Id="rId10" Type="http://schemas.openxmlformats.org/officeDocument/2006/relationships/image" Target="../media/image5488.png"/><Relationship Id="rId11" Type="http://schemas.openxmlformats.org/officeDocument/2006/relationships/image" Target="../media/image5489.png"/><Relationship Id="rId12" Type="http://schemas.openxmlformats.org/officeDocument/2006/relationships/image" Target="../media/image5490.png"/><Relationship Id="rId13" Type="http://schemas.openxmlformats.org/officeDocument/2006/relationships/image" Target="../media/image5491.png"/><Relationship Id="rId14" Type="http://schemas.openxmlformats.org/officeDocument/2006/relationships/image" Target="../media/image5492.png"/><Relationship Id="rId15" Type="http://schemas.openxmlformats.org/officeDocument/2006/relationships/image" Target="../media/image5493.png"/><Relationship Id="rId16" Type="http://schemas.openxmlformats.org/officeDocument/2006/relationships/image" Target="../media/image5494.png"/><Relationship Id="rId17" Type="http://schemas.openxmlformats.org/officeDocument/2006/relationships/notesSlide" Target="../notesSlides/notesSlide181.xml"/><Relationship Id="rId18" Type="http://schemas.openxmlformats.org/officeDocument/2006/relationships/slide" Target="slide181.xml"/></Relationships>

</file>

<file path=ppt/slides/_rels/slide1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495.jpg"/><Relationship Id="rId3" Type="http://schemas.openxmlformats.org/officeDocument/2006/relationships/image" Target="../media/image5496.jpg"/><Relationship Id="rId4" Type="http://schemas.openxmlformats.org/officeDocument/2006/relationships/image" Target="../media/image5497.png"/><Relationship Id="rId5" Type="http://schemas.openxmlformats.org/officeDocument/2006/relationships/image" Target="../media/image5498.jpg"/><Relationship Id="rId6" Type="http://schemas.openxmlformats.org/officeDocument/2006/relationships/image" Target="../media/image5499.jpg"/><Relationship Id="rId7" Type="http://schemas.openxmlformats.org/officeDocument/2006/relationships/image" Target="../media/image5500.jpg"/><Relationship Id="rId8" Type="http://schemas.openxmlformats.org/officeDocument/2006/relationships/image" Target="../media/image5501.png"/><Relationship Id="rId9" Type="http://schemas.openxmlformats.org/officeDocument/2006/relationships/image" Target="../media/image5502.png"/><Relationship Id="rId10" Type="http://schemas.openxmlformats.org/officeDocument/2006/relationships/image" Target="../media/image5503.png"/><Relationship Id="rId11" Type="http://schemas.openxmlformats.org/officeDocument/2006/relationships/image" Target="../media/image5504.png"/><Relationship Id="rId12" Type="http://schemas.openxmlformats.org/officeDocument/2006/relationships/image" Target="../media/image5505.png"/><Relationship Id="rId13" Type="http://schemas.openxmlformats.org/officeDocument/2006/relationships/image" Target="../media/image5506.png"/><Relationship Id="rId14" Type="http://schemas.openxmlformats.org/officeDocument/2006/relationships/image" Target="../media/image5507.png"/><Relationship Id="rId15" Type="http://schemas.openxmlformats.org/officeDocument/2006/relationships/image" Target="../media/image5508.png"/><Relationship Id="rId16" Type="http://schemas.openxmlformats.org/officeDocument/2006/relationships/image" Target="../media/image5509.jpg"/><Relationship Id="rId17" Type="http://schemas.openxmlformats.org/officeDocument/2006/relationships/notesSlide" Target="../notesSlides/notesSlide182.xml"/><Relationship Id="rId18" Type="http://schemas.openxmlformats.org/officeDocument/2006/relationships/slide" Target="slide182.xml"/></Relationships>

</file>

<file path=ppt/slides/_rels/slide1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510.png"/><Relationship Id="rId3" Type="http://schemas.openxmlformats.org/officeDocument/2006/relationships/image" Target="../media/image5511.jpg"/><Relationship Id="rId4" Type="http://schemas.openxmlformats.org/officeDocument/2006/relationships/image" Target="../media/image5512.jpg"/><Relationship Id="rId5" Type="http://schemas.openxmlformats.org/officeDocument/2006/relationships/image" Target="../media/image5513.png"/><Relationship Id="rId6" Type="http://schemas.openxmlformats.org/officeDocument/2006/relationships/image" Target="../media/image5514.png"/><Relationship Id="rId7" Type="http://schemas.openxmlformats.org/officeDocument/2006/relationships/image" Target="../media/image5515.png"/><Relationship Id="rId8" Type="http://schemas.openxmlformats.org/officeDocument/2006/relationships/image" Target="../media/image5516.png"/><Relationship Id="rId9" Type="http://schemas.openxmlformats.org/officeDocument/2006/relationships/image" Target="../media/image5517.png"/><Relationship Id="rId10" Type="http://schemas.openxmlformats.org/officeDocument/2006/relationships/image" Target="../media/image5518.png"/><Relationship Id="rId11" Type="http://schemas.openxmlformats.org/officeDocument/2006/relationships/image" Target="../media/image5519.png"/><Relationship Id="rId12" Type="http://schemas.openxmlformats.org/officeDocument/2006/relationships/image" Target="../media/image5520.png"/><Relationship Id="rId13" Type="http://schemas.openxmlformats.org/officeDocument/2006/relationships/image" Target="../media/image5521.png"/><Relationship Id="rId14" Type="http://schemas.openxmlformats.org/officeDocument/2006/relationships/image" Target="../media/image5522.png"/><Relationship Id="rId15" Type="http://schemas.openxmlformats.org/officeDocument/2006/relationships/image" Target="../media/image5523.png"/><Relationship Id="rId16" Type="http://schemas.openxmlformats.org/officeDocument/2006/relationships/notesSlide" Target="../notesSlides/notesSlide183.xml"/><Relationship Id="rId17" Type="http://schemas.openxmlformats.org/officeDocument/2006/relationships/slide" Target="slide183.xml"/></Relationships>

</file>

<file path=ppt/slides/_rels/slide1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524.png"/><Relationship Id="rId3" Type="http://schemas.openxmlformats.org/officeDocument/2006/relationships/image" Target="../media/image5525.jpg"/><Relationship Id="rId4" Type="http://schemas.openxmlformats.org/officeDocument/2006/relationships/image" Target="../media/image5526.jpg"/><Relationship Id="rId5" Type="http://schemas.openxmlformats.org/officeDocument/2006/relationships/image" Target="../media/image5527.jpg"/><Relationship Id="rId6" Type="http://schemas.openxmlformats.org/officeDocument/2006/relationships/image" Target="../media/image5528.jpg"/><Relationship Id="rId7" Type="http://schemas.openxmlformats.org/officeDocument/2006/relationships/image" Target="../media/image5529.png"/><Relationship Id="rId8" Type="http://schemas.openxmlformats.org/officeDocument/2006/relationships/image" Target="../media/image5530.jpg"/><Relationship Id="rId9" Type="http://schemas.openxmlformats.org/officeDocument/2006/relationships/image" Target="../media/image5531.jpg"/><Relationship Id="rId10" Type="http://schemas.openxmlformats.org/officeDocument/2006/relationships/image" Target="../media/image5532.png"/><Relationship Id="rId11" Type="http://schemas.openxmlformats.org/officeDocument/2006/relationships/image" Target="../media/image5533.png"/><Relationship Id="rId12" Type="http://schemas.openxmlformats.org/officeDocument/2006/relationships/image" Target="../media/image5534.png"/><Relationship Id="rId13" Type="http://schemas.openxmlformats.org/officeDocument/2006/relationships/image" Target="../media/image5535.png"/><Relationship Id="rId14" Type="http://schemas.openxmlformats.org/officeDocument/2006/relationships/image" Target="../media/image5536.png"/><Relationship Id="rId15" Type="http://schemas.openxmlformats.org/officeDocument/2006/relationships/image" Target="../media/image5537.png"/><Relationship Id="rId16" Type="http://schemas.openxmlformats.org/officeDocument/2006/relationships/image" Target="../media/image5538.png"/><Relationship Id="rId17" Type="http://schemas.openxmlformats.org/officeDocument/2006/relationships/notesSlide" Target="../notesSlides/notesSlide184.xml"/><Relationship Id="rId18" Type="http://schemas.openxmlformats.org/officeDocument/2006/relationships/slide" Target="slide184.xml"/></Relationships>

</file>

<file path=ppt/slides/_rels/slide1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539.jpg"/><Relationship Id="rId3" Type="http://schemas.openxmlformats.org/officeDocument/2006/relationships/image" Target="../media/image5540.png"/><Relationship Id="rId4" Type="http://schemas.openxmlformats.org/officeDocument/2006/relationships/image" Target="../media/image5541.jpg"/><Relationship Id="rId5" Type="http://schemas.openxmlformats.org/officeDocument/2006/relationships/image" Target="../media/image5542.jpg"/><Relationship Id="rId6" Type="http://schemas.openxmlformats.org/officeDocument/2006/relationships/image" Target="../media/image5543.jpg"/><Relationship Id="rId7" Type="http://schemas.openxmlformats.org/officeDocument/2006/relationships/image" Target="../media/image5544.jpg"/><Relationship Id="rId8" Type="http://schemas.openxmlformats.org/officeDocument/2006/relationships/image" Target="../media/image5545.jpg"/><Relationship Id="rId9" Type="http://schemas.openxmlformats.org/officeDocument/2006/relationships/image" Target="../media/image5546.jpg"/><Relationship Id="rId10" Type="http://schemas.openxmlformats.org/officeDocument/2006/relationships/image" Target="../media/image5547.png"/><Relationship Id="rId11" Type="http://schemas.openxmlformats.org/officeDocument/2006/relationships/image" Target="../media/image5548.png"/><Relationship Id="rId12" Type="http://schemas.openxmlformats.org/officeDocument/2006/relationships/image" Target="../media/image5549.png"/><Relationship Id="rId13" Type="http://schemas.openxmlformats.org/officeDocument/2006/relationships/image" Target="../media/image5550.png"/><Relationship Id="rId14" Type="http://schemas.openxmlformats.org/officeDocument/2006/relationships/image" Target="../media/image5551.png"/><Relationship Id="rId15" Type="http://schemas.openxmlformats.org/officeDocument/2006/relationships/image" Target="../media/image5552.png"/><Relationship Id="rId16" Type="http://schemas.openxmlformats.org/officeDocument/2006/relationships/image" Target="../media/image5553.png"/><Relationship Id="rId17" Type="http://schemas.openxmlformats.org/officeDocument/2006/relationships/notesSlide" Target="../notesSlides/notesSlide185.xml"/><Relationship Id="rId18" Type="http://schemas.openxmlformats.org/officeDocument/2006/relationships/slide" Target="slide185.xml"/></Relationships>

</file>

<file path=ppt/slides/_rels/slide1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554.jpg"/><Relationship Id="rId3" Type="http://schemas.openxmlformats.org/officeDocument/2006/relationships/image" Target="../media/image5555.jpg"/><Relationship Id="rId4" Type="http://schemas.openxmlformats.org/officeDocument/2006/relationships/image" Target="../media/image5556.jpg"/><Relationship Id="rId5" Type="http://schemas.openxmlformats.org/officeDocument/2006/relationships/image" Target="../media/image5557.jpg"/><Relationship Id="rId6" Type="http://schemas.openxmlformats.org/officeDocument/2006/relationships/image" Target="../media/image5558.jpg"/><Relationship Id="rId7" Type="http://schemas.openxmlformats.org/officeDocument/2006/relationships/image" Target="../media/image5559.jpg"/><Relationship Id="rId8" Type="http://schemas.openxmlformats.org/officeDocument/2006/relationships/image" Target="../media/image5560.png"/><Relationship Id="rId9" Type="http://schemas.openxmlformats.org/officeDocument/2006/relationships/image" Target="../media/image5561.png"/><Relationship Id="rId10" Type="http://schemas.openxmlformats.org/officeDocument/2006/relationships/image" Target="../media/image5562.png"/><Relationship Id="rId11" Type="http://schemas.openxmlformats.org/officeDocument/2006/relationships/image" Target="../media/image5563.png"/><Relationship Id="rId12" Type="http://schemas.openxmlformats.org/officeDocument/2006/relationships/image" Target="../media/image5564.png"/><Relationship Id="rId13" Type="http://schemas.openxmlformats.org/officeDocument/2006/relationships/image" Target="../media/image5565.png"/><Relationship Id="rId14" Type="http://schemas.openxmlformats.org/officeDocument/2006/relationships/image" Target="../media/image5566.png"/><Relationship Id="rId15" Type="http://schemas.openxmlformats.org/officeDocument/2006/relationships/image" Target="../media/image5567.png"/><Relationship Id="rId16" Type="http://schemas.openxmlformats.org/officeDocument/2006/relationships/image" Target="../media/image5568.png"/><Relationship Id="rId17" Type="http://schemas.openxmlformats.org/officeDocument/2006/relationships/image" Target="../media/image5569.png"/><Relationship Id="rId18" Type="http://schemas.openxmlformats.org/officeDocument/2006/relationships/image" Target="../media/image5570.png"/><Relationship Id="rId19" Type="http://schemas.openxmlformats.org/officeDocument/2006/relationships/image" Target="../media/image5571.png"/><Relationship Id="rId20" Type="http://schemas.openxmlformats.org/officeDocument/2006/relationships/image" Target="../media/image5572.png"/><Relationship Id="rId21" Type="http://schemas.openxmlformats.org/officeDocument/2006/relationships/image" Target="../media/image5573.png"/><Relationship Id="rId22" Type="http://schemas.openxmlformats.org/officeDocument/2006/relationships/image" Target="../media/image5574.png"/><Relationship Id="rId23" Type="http://schemas.openxmlformats.org/officeDocument/2006/relationships/image" Target="../media/image5575.png"/><Relationship Id="rId24" Type="http://schemas.openxmlformats.org/officeDocument/2006/relationships/image" Target="../media/image5576.jpg"/><Relationship Id="rId25" Type="http://schemas.openxmlformats.org/officeDocument/2006/relationships/image" Target="../media/image5577.png"/><Relationship Id="rId26" Type="http://schemas.openxmlformats.org/officeDocument/2006/relationships/image" Target="../media/image5578.png"/><Relationship Id="rId27" Type="http://schemas.openxmlformats.org/officeDocument/2006/relationships/image" Target="../media/image5579.png"/><Relationship Id="rId28" Type="http://schemas.openxmlformats.org/officeDocument/2006/relationships/notesSlide" Target="../notesSlides/notesSlide186.xml"/><Relationship Id="rId29" Type="http://schemas.openxmlformats.org/officeDocument/2006/relationships/slide" Target="slide186.xml"/></Relationships>

</file>

<file path=ppt/slides/_rels/slide18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580.png"/><Relationship Id="rId3" Type="http://schemas.openxmlformats.org/officeDocument/2006/relationships/image" Target="../media/image5581.png"/><Relationship Id="rId4" Type="http://schemas.openxmlformats.org/officeDocument/2006/relationships/image" Target="../media/image5582.png"/><Relationship Id="rId5" Type="http://schemas.openxmlformats.org/officeDocument/2006/relationships/image" Target="../media/image5583.png"/><Relationship Id="rId6" Type="http://schemas.openxmlformats.org/officeDocument/2006/relationships/image" Target="../media/image5584.png"/><Relationship Id="rId7" Type="http://schemas.openxmlformats.org/officeDocument/2006/relationships/image" Target="../media/image5585.png"/><Relationship Id="rId8" Type="http://schemas.openxmlformats.org/officeDocument/2006/relationships/image" Target="../media/image5586.png"/><Relationship Id="rId9" Type="http://schemas.openxmlformats.org/officeDocument/2006/relationships/image" Target="../media/image5587.jpg"/><Relationship Id="rId10" Type="http://schemas.openxmlformats.org/officeDocument/2006/relationships/image" Target="../media/image5588.png"/><Relationship Id="rId11" Type="http://schemas.openxmlformats.org/officeDocument/2006/relationships/image" Target="../media/image5589.png"/><Relationship Id="rId12" Type="http://schemas.openxmlformats.org/officeDocument/2006/relationships/image" Target="../media/image5590.png"/><Relationship Id="rId13" Type="http://schemas.openxmlformats.org/officeDocument/2006/relationships/image" Target="../media/image5591.png"/><Relationship Id="rId14" Type="http://schemas.openxmlformats.org/officeDocument/2006/relationships/image" Target="../media/image5592.jpg"/><Relationship Id="rId15" Type="http://schemas.openxmlformats.org/officeDocument/2006/relationships/image" Target="../media/image5593.png"/><Relationship Id="rId16" Type="http://schemas.openxmlformats.org/officeDocument/2006/relationships/image" Target="../media/image5594.png"/><Relationship Id="rId17" Type="http://schemas.openxmlformats.org/officeDocument/2006/relationships/image" Target="../media/image5595.png"/><Relationship Id="rId18" Type="http://schemas.openxmlformats.org/officeDocument/2006/relationships/image" Target="../media/image5596.png"/><Relationship Id="rId19" Type="http://schemas.openxmlformats.org/officeDocument/2006/relationships/image" Target="../media/image5597.jpg"/><Relationship Id="rId20" Type="http://schemas.openxmlformats.org/officeDocument/2006/relationships/image" Target="../media/image5598.png"/><Relationship Id="rId21" Type="http://schemas.openxmlformats.org/officeDocument/2006/relationships/image" Target="../media/image5599.png"/><Relationship Id="rId22" Type="http://schemas.openxmlformats.org/officeDocument/2006/relationships/image" Target="../media/image5600.png"/><Relationship Id="rId23" Type="http://schemas.openxmlformats.org/officeDocument/2006/relationships/notesSlide" Target="../notesSlides/notesSlide187.xml"/><Relationship Id="rId24" Type="http://schemas.openxmlformats.org/officeDocument/2006/relationships/slide" Target="slide187.xml"/></Relationships>

</file>

<file path=ppt/slides/_rels/slide18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601.jpg"/><Relationship Id="rId3" Type="http://schemas.openxmlformats.org/officeDocument/2006/relationships/image" Target="../media/image5602.jpg"/><Relationship Id="rId4" Type="http://schemas.openxmlformats.org/officeDocument/2006/relationships/image" Target="../media/image5603.jpg"/><Relationship Id="rId5" Type="http://schemas.openxmlformats.org/officeDocument/2006/relationships/image" Target="../media/image5604.jpg"/><Relationship Id="rId6" Type="http://schemas.openxmlformats.org/officeDocument/2006/relationships/image" Target="../media/image5605.jpg"/><Relationship Id="rId7" Type="http://schemas.openxmlformats.org/officeDocument/2006/relationships/image" Target="../media/image5606.png"/><Relationship Id="rId8" Type="http://schemas.openxmlformats.org/officeDocument/2006/relationships/image" Target="../media/image5607.png"/><Relationship Id="rId9" Type="http://schemas.openxmlformats.org/officeDocument/2006/relationships/image" Target="../media/image5608.png"/><Relationship Id="rId10" Type="http://schemas.openxmlformats.org/officeDocument/2006/relationships/image" Target="../media/image5609.png"/><Relationship Id="rId11" Type="http://schemas.openxmlformats.org/officeDocument/2006/relationships/image" Target="../media/image5610.png"/><Relationship Id="rId12" Type="http://schemas.openxmlformats.org/officeDocument/2006/relationships/image" Target="../media/image5611.png"/><Relationship Id="rId13" Type="http://schemas.openxmlformats.org/officeDocument/2006/relationships/image" Target="../media/image5612.png"/><Relationship Id="rId14" Type="http://schemas.openxmlformats.org/officeDocument/2006/relationships/image" Target="../media/image5613.png"/><Relationship Id="rId15" Type="http://schemas.openxmlformats.org/officeDocument/2006/relationships/image" Target="../media/image5614.png"/><Relationship Id="rId16" Type="http://schemas.openxmlformats.org/officeDocument/2006/relationships/image" Target="../media/image5615.png"/><Relationship Id="rId17" Type="http://schemas.openxmlformats.org/officeDocument/2006/relationships/image" Target="../media/image5616.png"/><Relationship Id="rId18" Type="http://schemas.openxmlformats.org/officeDocument/2006/relationships/image" Target="../media/image5617.png"/><Relationship Id="rId19" Type="http://schemas.openxmlformats.org/officeDocument/2006/relationships/image" Target="../media/image5618.png"/><Relationship Id="rId20" Type="http://schemas.openxmlformats.org/officeDocument/2006/relationships/image" Target="../media/image5619.jpg"/><Relationship Id="rId21" Type="http://schemas.openxmlformats.org/officeDocument/2006/relationships/image" Target="../media/image5620.png"/><Relationship Id="rId22" Type="http://schemas.openxmlformats.org/officeDocument/2006/relationships/image" Target="../media/image5621.png"/><Relationship Id="rId23" Type="http://schemas.openxmlformats.org/officeDocument/2006/relationships/image" Target="../media/image5622.png"/><Relationship Id="rId24" Type="http://schemas.openxmlformats.org/officeDocument/2006/relationships/image" Target="../media/image5623.jpg"/><Relationship Id="rId25" Type="http://schemas.openxmlformats.org/officeDocument/2006/relationships/image" Target="../media/image5624.png"/><Relationship Id="rId26" Type="http://schemas.openxmlformats.org/officeDocument/2006/relationships/image" Target="../media/image5625.png"/><Relationship Id="rId27" Type="http://schemas.openxmlformats.org/officeDocument/2006/relationships/image" Target="../media/image5626.png"/><Relationship Id="rId28" Type="http://schemas.openxmlformats.org/officeDocument/2006/relationships/image" Target="../media/image5627.png"/><Relationship Id="rId29" Type="http://schemas.openxmlformats.org/officeDocument/2006/relationships/image" Target="../media/image5628.png"/><Relationship Id="rId30" Type="http://schemas.openxmlformats.org/officeDocument/2006/relationships/notesSlide" Target="../notesSlides/notesSlide188.xml"/><Relationship Id="rId31" Type="http://schemas.openxmlformats.org/officeDocument/2006/relationships/slide" Target="slide188.xml"/></Relationships>

</file>

<file path=ppt/slides/_rels/slide18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629.jpg"/><Relationship Id="rId3" Type="http://schemas.openxmlformats.org/officeDocument/2006/relationships/image" Target="../media/image5630.png"/><Relationship Id="rId4" Type="http://schemas.openxmlformats.org/officeDocument/2006/relationships/image" Target="../media/image5631.png"/><Relationship Id="rId5" Type="http://schemas.openxmlformats.org/officeDocument/2006/relationships/image" Target="../media/image5632.png"/><Relationship Id="rId6" Type="http://schemas.openxmlformats.org/officeDocument/2006/relationships/image" Target="../media/image5633.png"/><Relationship Id="rId7" Type="http://schemas.openxmlformats.org/officeDocument/2006/relationships/image" Target="../media/image5634.png"/><Relationship Id="rId8" Type="http://schemas.openxmlformats.org/officeDocument/2006/relationships/image" Target="../media/image5635.jpg"/><Relationship Id="rId9" Type="http://schemas.openxmlformats.org/officeDocument/2006/relationships/image" Target="../media/image5636.jpg"/><Relationship Id="rId10" Type="http://schemas.openxmlformats.org/officeDocument/2006/relationships/image" Target="../media/image5637.png"/><Relationship Id="rId11" Type="http://schemas.openxmlformats.org/officeDocument/2006/relationships/image" Target="../media/image5638.png"/><Relationship Id="rId12" Type="http://schemas.openxmlformats.org/officeDocument/2006/relationships/image" Target="../media/image5639.png"/><Relationship Id="rId13" Type="http://schemas.openxmlformats.org/officeDocument/2006/relationships/notesSlide" Target="../notesSlides/notesSlide189.xml"/><Relationship Id="rId14" Type="http://schemas.openxmlformats.org/officeDocument/2006/relationships/slide" Target="slide189.xml"/></Relationships>

</file>

<file path=ppt/slides/_rels/slide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.xml"/><Relationship Id="rId3" Type="http://schemas.openxmlformats.org/officeDocument/2006/relationships/slide" Target="slide19.xml"/></Relationships>

</file>

<file path=ppt/slides/_rels/slide19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0.xml"/><Relationship Id="rId3" Type="http://schemas.openxmlformats.org/officeDocument/2006/relationships/slide" Target="slide190.xml"/></Relationships>

</file>

<file path=ppt/slides/_rels/slide19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1.xml"/><Relationship Id="rId3" Type="http://schemas.openxmlformats.org/officeDocument/2006/relationships/slide" Target="slide191.xml"/></Relationships>

</file>

<file path=ppt/slides/_rels/slide19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2.xml"/><Relationship Id="rId3" Type="http://schemas.openxmlformats.org/officeDocument/2006/relationships/slide" Target="slide192.xml"/></Relationships>

</file>

<file path=ppt/slides/_rels/slide19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640.png"/><Relationship Id="rId3" Type="http://schemas.openxmlformats.org/officeDocument/2006/relationships/image" Target="../media/image5641.png"/><Relationship Id="rId4" Type="http://schemas.openxmlformats.org/officeDocument/2006/relationships/image" Target="../media/image5642.png"/><Relationship Id="rId5" Type="http://schemas.openxmlformats.org/officeDocument/2006/relationships/image" Target="../media/image5643.png"/><Relationship Id="rId6" Type="http://schemas.openxmlformats.org/officeDocument/2006/relationships/image" Target="../media/image5644.png"/><Relationship Id="rId7" Type="http://schemas.openxmlformats.org/officeDocument/2006/relationships/image" Target="../media/image5645.png"/><Relationship Id="rId8" Type="http://schemas.openxmlformats.org/officeDocument/2006/relationships/image" Target="../media/image5646.png"/><Relationship Id="rId9" Type="http://schemas.openxmlformats.org/officeDocument/2006/relationships/image" Target="../media/image5647.png"/><Relationship Id="rId10" Type="http://schemas.openxmlformats.org/officeDocument/2006/relationships/image" Target="../media/image5648.png"/><Relationship Id="rId11" Type="http://schemas.openxmlformats.org/officeDocument/2006/relationships/image" Target="../media/image5649.png"/><Relationship Id="rId12" Type="http://schemas.openxmlformats.org/officeDocument/2006/relationships/image" Target="../media/image5650.png"/><Relationship Id="rId13" Type="http://schemas.openxmlformats.org/officeDocument/2006/relationships/image" Target="../media/image5651.png"/><Relationship Id="rId14" Type="http://schemas.openxmlformats.org/officeDocument/2006/relationships/image" Target="../media/image5652.png"/><Relationship Id="rId15" Type="http://schemas.openxmlformats.org/officeDocument/2006/relationships/image" Target="../media/image5653.png"/><Relationship Id="rId16" Type="http://schemas.openxmlformats.org/officeDocument/2006/relationships/image" Target="../media/image5654.png"/><Relationship Id="rId17" Type="http://schemas.openxmlformats.org/officeDocument/2006/relationships/image" Target="../media/image5655.png"/><Relationship Id="rId18" Type="http://schemas.openxmlformats.org/officeDocument/2006/relationships/image" Target="../media/image5656.png"/><Relationship Id="rId19" Type="http://schemas.openxmlformats.org/officeDocument/2006/relationships/image" Target="../media/image5657.png"/><Relationship Id="rId20" Type="http://schemas.openxmlformats.org/officeDocument/2006/relationships/image" Target="../media/image5658.png"/><Relationship Id="rId21" Type="http://schemas.openxmlformats.org/officeDocument/2006/relationships/image" Target="../media/image5659.png"/><Relationship Id="rId22" Type="http://schemas.openxmlformats.org/officeDocument/2006/relationships/image" Target="../media/image5660.png"/><Relationship Id="rId23" Type="http://schemas.openxmlformats.org/officeDocument/2006/relationships/image" Target="../media/image5661.png"/><Relationship Id="rId24" Type="http://schemas.openxmlformats.org/officeDocument/2006/relationships/image" Target="../media/image5662.png"/><Relationship Id="rId25" Type="http://schemas.openxmlformats.org/officeDocument/2006/relationships/image" Target="../media/image5663.png"/><Relationship Id="rId26" Type="http://schemas.openxmlformats.org/officeDocument/2006/relationships/image" Target="../media/image5664.png"/><Relationship Id="rId27" Type="http://schemas.openxmlformats.org/officeDocument/2006/relationships/image" Target="../media/image5665.png"/><Relationship Id="rId28" Type="http://schemas.openxmlformats.org/officeDocument/2006/relationships/image" Target="../media/image5666.png"/><Relationship Id="rId29" Type="http://schemas.openxmlformats.org/officeDocument/2006/relationships/image" Target="../media/image5667.png"/><Relationship Id="rId30" Type="http://schemas.openxmlformats.org/officeDocument/2006/relationships/image" Target="../media/image5668.png"/><Relationship Id="rId31" Type="http://schemas.openxmlformats.org/officeDocument/2006/relationships/image" Target="../media/image5669.png"/><Relationship Id="rId32" Type="http://schemas.openxmlformats.org/officeDocument/2006/relationships/image" Target="../media/image5670.png"/><Relationship Id="rId33" Type="http://schemas.openxmlformats.org/officeDocument/2006/relationships/image" Target="../media/image5671.png"/><Relationship Id="rId34" Type="http://schemas.openxmlformats.org/officeDocument/2006/relationships/image" Target="../media/image5672.png"/><Relationship Id="rId35" Type="http://schemas.openxmlformats.org/officeDocument/2006/relationships/image" Target="../media/image5673.png"/><Relationship Id="rId36" Type="http://schemas.openxmlformats.org/officeDocument/2006/relationships/image" Target="../media/image5674.png"/><Relationship Id="rId37" Type="http://schemas.openxmlformats.org/officeDocument/2006/relationships/image" Target="../media/image5675.png"/><Relationship Id="rId38" Type="http://schemas.openxmlformats.org/officeDocument/2006/relationships/image" Target="../media/image5676.png"/><Relationship Id="rId39" Type="http://schemas.openxmlformats.org/officeDocument/2006/relationships/image" Target="../media/image5677.png"/><Relationship Id="rId40" Type="http://schemas.openxmlformats.org/officeDocument/2006/relationships/image" Target="../media/image5678.png"/><Relationship Id="rId41" Type="http://schemas.openxmlformats.org/officeDocument/2006/relationships/notesSlide" Target="../notesSlides/notesSlide193.xml"/><Relationship Id="rId42" Type="http://schemas.openxmlformats.org/officeDocument/2006/relationships/slide" Target="slide193.xml"/></Relationships>

</file>

<file path=ppt/slides/_rels/slide19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679.png"/><Relationship Id="rId3" Type="http://schemas.openxmlformats.org/officeDocument/2006/relationships/image" Target="../media/image5680.png"/><Relationship Id="rId4" Type="http://schemas.openxmlformats.org/officeDocument/2006/relationships/image" Target="../media/image5681.png"/><Relationship Id="rId5" Type="http://schemas.openxmlformats.org/officeDocument/2006/relationships/image" Target="../media/image5682.png"/><Relationship Id="rId6" Type="http://schemas.openxmlformats.org/officeDocument/2006/relationships/image" Target="../media/image5683.png"/><Relationship Id="rId7" Type="http://schemas.openxmlformats.org/officeDocument/2006/relationships/image" Target="../media/image5684.png"/><Relationship Id="rId8" Type="http://schemas.openxmlformats.org/officeDocument/2006/relationships/image" Target="../media/image5685.png"/><Relationship Id="rId9" Type="http://schemas.openxmlformats.org/officeDocument/2006/relationships/image" Target="../media/image5686.png"/><Relationship Id="rId10" Type="http://schemas.openxmlformats.org/officeDocument/2006/relationships/image" Target="../media/image5687.png"/><Relationship Id="rId11" Type="http://schemas.openxmlformats.org/officeDocument/2006/relationships/image" Target="../media/image5688.png"/><Relationship Id="rId12" Type="http://schemas.openxmlformats.org/officeDocument/2006/relationships/image" Target="../media/image5689.png"/><Relationship Id="rId13" Type="http://schemas.openxmlformats.org/officeDocument/2006/relationships/image" Target="../media/image5690.png"/><Relationship Id="rId14" Type="http://schemas.openxmlformats.org/officeDocument/2006/relationships/image" Target="../media/image5691.png"/><Relationship Id="rId15" Type="http://schemas.openxmlformats.org/officeDocument/2006/relationships/image" Target="../media/image5692.png"/><Relationship Id="rId16" Type="http://schemas.openxmlformats.org/officeDocument/2006/relationships/image" Target="../media/image5693.png"/><Relationship Id="rId17" Type="http://schemas.openxmlformats.org/officeDocument/2006/relationships/image" Target="../media/image5694.png"/><Relationship Id="rId18" Type="http://schemas.openxmlformats.org/officeDocument/2006/relationships/image" Target="../media/image5695.png"/><Relationship Id="rId19" Type="http://schemas.openxmlformats.org/officeDocument/2006/relationships/image" Target="../media/image5696.png"/><Relationship Id="rId20" Type="http://schemas.openxmlformats.org/officeDocument/2006/relationships/image" Target="../media/image5697.png"/><Relationship Id="rId21" Type="http://schemas.openxmlformats.org/officeDocument/2006/relationships/image" Target="../media/image5698.png"/><Relationship Id="rId22" Type="http://schemas.openxmlformats.org/officeDocument/2006/relationships/image" Target="../media/image5699.png"/><Relationship Id="rId23" Type="http://schemas.openxmlformats.org/officeDocument/2006/relationships/image" Target="../media/image5700.png"/><Relationship Id="rId24" Type="http://schemas.openxmlformats.org/officeDocument/2006/relationships/image" Target="../media/image5701.png"/><Relationship Id="rId25" Type="http://schemas.openxmlformats.org/officeDocument/2006/relationships/image" Target="../media/image5702.png"/><Relationship Id="rId26" Type="http://schemas.openxmlformats.org/officeDocument/2006/relationships/image" Target="../media/image5703.png"/><Relationship Id="rId27" Type="http://schemas.openxmlformats.org/officeDocument/2006/relationships/image" Target="../media/image5704.png"/><Relationship Id="rId28" Type="http://schemas.openxmlformats.org/officeDocument/2006/relationships/image" Target="../media/image5705.png"/><Relationship Id="rId29" Type="http://schemas.openxmlformats.org/officeDocument/2006/relationships/image" Target="../media/image5706.png"/><Relationship Id="rId30" Type="http://schemas.openxmlformats.org/officeDocument/2006/relationships/image" Target="../media/image5707.png"/><Relationship Id="rId31" Type="http://schemas.openxmlformats.org/officeDocument/2006/relationships/image" Target="../media/image5708.png"/><Relationship Id="rId32" Type="http://schemas.openxmlformats.org/officeDocument/2006/relationships/image" Target="../media/image5709.png"/><Relationship Id="rId33" Type="http://schemas.openxmlformats.org/officeDocument/2006/relationships/image" Target="../media/image5710.png"/><Relationship Id="rId34" Type="http://schemas.openxmlformats.org/officeDocument/2006/relationships/image" Target="../media/image5711.png"/><Relationship Id="rId35" Type="http://schemas.openxmlformats.org/officeDocument/2006/relationships/image" Target="../media/image5712.png"/><Relationship Id="rId36" Type="http://schemas.openxmlformats.org/officeDocument/2006/relationships/image" Target="../media/image5713.png"/><Relationship Id="rId37" Type="http://schemas.openxmlformats.org/officeDocument/2006/relationships/image" Target="../media/image5714.png"/><Relationship Id="rId38" Type="http://schemas.openxmlformats.org/officeDocument/2006/relationships/image" Target="../media/image5715.png"/><Relationship Id="rId39" Type="http://schemas.openxmlformats.org/officeDocument/2006/relationships/image" Target="../media/image5716.png"/><Relationship Id="rId40" Type="http://schemas.openxmlformats.org/officeDocument/2006/relationships/image" Target="../media/image5717.png"/><Relationship Id="rId41" Type="http://schemas.openxmlformats.org/officeDocument/2006/relationships/image" Target="../media/image5718.png"/><Relationship Id="rId42" Type="http://schemas.openxmlformats.org/officeDocument/2006/relationships/image" Target="../media/image5719.png"/><Relationship Id="rId43" Type="http://schemas.openxmlformats.org/officeDocument/2006/relationships/image" Target="../media/image5720.png"/><Relationship Id="rId44" Type="http://schemas.openxmlformats.org/officeDocument/2006/relationships/image" Target="../media/image5721.png"/><Relationship Id="rId45" Type="http://schemas.openxmlformats.org/officeDocument/2006/relationships/image" Target="../media/image5722.png"/><Relationship Id="rId46" Type="http://schemas.openxmlformats.org/officeDocument/2006/relationships/image" Target="../media/image5723.png"/><Relationship Id="rId47" Type="http://schemas.openxmlformats.org/officeDocument/2006/relationships/image" Target="../media/image5724.png"/><Relationship Id="rId48" Type="http://schemas.openxmlformats.org/officeDocument/2006/relationships/image" Target="../media/image5725.png"/><Relationship Id="rId49" Type="http://schemas.openxmlformats.org/officeDocument/2006/relationships/image" Target="../media/image5726.png"/><Relationship Id="rId50" Type="http://schemas.openxmlformats.org/officeDocument/2006/relationships/image" Target="../media/image5727.png"/><Relationship Id="rId51" Type="http://schemas.openxmlformats.org/officeDocument/2006/relationships/image" Target="../media/image5728.png"/><Relationship Id="rId52" Type="http://schemas.openxmlformats.org/officeDocument/2006/relationships/image" Target="../media/image5729.png"/><Relationship Id="rId53" Type="http://schemas.openxmlformats.org/officeDocument/2006/relationships/image" Target="../media/image5730.png"/><Relationship Id="rId54" Type="http://schemas.openxmlformats.org/officeDocument/2006/relationships/image" Target="../media/image5731.png"/><Relationship Id="rId55" Type="http://schemas.openxmlformats.org/officeDocument/2006/relationships/image" Target="../media/image5732.png"/><Relationship Id="rId56" Type="http://schemas.openxmlformats.org/officeDocument/2006/relationships/image" Target="../media/image5733.png"/><Relationship Id="rId57" Type="http://schemas.openxmlformats.org/officeDocument/2006/relationships/image" Target="../media/image5734.png"/><Relationship Id="rId58" Type="http://schemas.openxmlformats.org/officeDocument/2006/relationships/image" Target="../media/image5735.png"/><Relationship Id="rId59" Type="http://schemas.openxmlformats.org/officeDocument/2006/relationships/image" Target="../media/image5736.png"/><Relationship Id="rId60" Type="http://schemas.openxmlformats.org/officeDocument/2006/relationships/image" Target="../media/image5737.png"/><Relationship Id="rId61" Type="http://schemas.openxmlformats.org/officeDocument/2006/relationships/image" Target="../media/image5738.png"/><Relationship Id="rId62" Type="http://schemas.openxmlformats.org/officeDocument/2006/relationships/image" Target="../media/image5739.png"/><Relationship Id="rId63" Type="http://schemas.openxmlformats.org/officeDocument/2006/relationships/image" Target="../media/image5740.png"/><Relationship Id="rId64" Type="http://schemas.openxmlformats.org/officeDocument/2006/relationships/image" Target="../media/image5741.png"/><Relationship Id="rId65" Type="http://schemas.openxmlformats.org/officeDocument/2006/relationships/image" Target="../media/image5742.png"/><Relationship Id="rId66" Type="http://schemas.openxmlformats.org/officeDocument/2006/relationships/image" Target="../media/image5743.png"/><Relationship Id="rId67" Type="http://schemas.openxmlformats.org/officeDocument/2006/relationships/image" Target="../media/image5744.png"/><Relationship Id="rId68" Type="http://schemas.openxmlformats.org/officeDocument/2006/relationships/image" Target="../media/image5745.png"/><Relationship Id="rId69" Type="http://schemas.openxmlformats.org/officeDocument/2006/relationships/image" Target="../media/image5746.png"/><Relationship Id="rId70" Type="http://schemas.openxmlformats.org/officeDocument/2006/relationships/image" Target="../media/image5747.png"/><Relationship Id="rId71" Type="http://schemas.openxmlformats.org/officeDocument/2006/relationships/image" Target="../media/image5748.png"/><Relationship Id="rId72" Type="http://schemas.openxmlformats.org/officeDocument/2006/relationships/image" Target="../media/image5749.png"/><Relationship Id="rId73" Type="http://schemas.openxmlformats.org/officeDocument/2006/relationships/image" Target="../media/image5750.png"/><Relationship Id="rId74" Type="http://schemas.openxmlformats.org/officeDocument/2006/relationships/image" Target="../media/image5751.png"/><Relationship Id="rId75" Type="http://schemas.openxmlformats.org/officeDocument/2006/relationships/image" Target="../media/image5752.png"/><Relationship Id="rId76" Type="http://schemas.openxmlformats.org/officeDocument/2006/relationships/image" Target="../media/image5753.png"/><Relationship Id="rId77" Type="http://schemas.openxmlformats.org/officeDocument/2006/relationships/image" Target="../media/image5754.png"/><Relationship Id="rId78" Type="http://schemas.openxmlformats.org/officeDocument/2006/relationships/image" Target="../media/image5755.png"/><Relationship Id="rId79" Type="http://schemas.openxmlformats.org/officeDocument/2006/relationships/image" Target="../media/image5756.png"/><Relationship Id="rId80" Type="http://schemas.openxmlformats.org/officeDocument/2006/relationships/image" Target="../media/image5757.png"/><Relationship Id="rId81" Type="http://schemas.openxmlformats.org/officeDocument/2006/relationships/image" Target="../media/image5758.png"/><Relationship Id="rId82" Type="http://schemas.openxmlformats.org/officeDocument/2006/relationships/image" Target="../media/image5759.png"/><Relationship Id="rId83" Type="http://schemas.openxmlformats.org/officeDocument/2006/relationships/image" Target="../media/image5760.png"/><Relationship Id="rId84" Type="http://schemas.openxmlformats.org/officeDocument/2006/relationships/image" Target="../media/image5761.png"/><Relationship Id="rId85" Type="http://schemas.openxmlformats.org/officeDocument/2006/relationships/image" Target="../media/image5762.png"/><Relationship Id="rId86" Type="http://schemas.openxmlformats.org/officeDocument/2006/relationships/image" Target="../media/image5763.png"/><Relationship Id="rId87" Type="http://schemas.openxmlformats.org/officeDocument/2006/relationships/image" Target="../media/image5764.png"/><Relationship Id="rId88" Type="http://schemas.openxmlformats.org/officeDocument/2006/relationships/image" Target="../media/image5765.png"/><Relationship Id="rId89" Type="http://schemas.openxmlformats.org/officeDocument/2006/relationships/image" Target="../media/image5766.png"/><Relationship Id="rId90" Type="http://schemas.openxmlformats.org/officeDocument/2006/relationships/image" Target="../media/image5767.png"/><Relationship Id="rId91" Type="http://schemas.openxmlformats.org/officeDocument/2006/relationships/image" Target="../media/image5768.png"/><Relationship Id="rId92" Type="http://schemas.openxmlformats.org/officeDocument/2006/relationships/image" Target="../media/image5769.png"/><Relationship Id="rId93" Type="http://schemas.openxmlformats.org/officeDocument/2006/relationships/image" Target="../media/image5770.png"/><Relationship Id="rId94" Type="http://schemas.openxmlformats.org/officeDocument/2006/relationships/image" Target="../media/image5771.png"/><Relationship Id="rId95" Type="http://schemas.openxmlformats.org/officeDocument/2006/relationships/image" Target="../media/image5772.png"/><Relationship Id="rId96" Type="http://schemas.openxmlformats.org/officeDocument/2006/relationships/image" Target="../media/image5773.png"/><Relationship Id="rId97" Type="http://schemas.openxmlformats.org/officeDocument/2006/relationships/image" Target="../media/image5774.png"/><Relationship Id="rId98" Type="http://schemas.openxmlformats.org/officeDocument/2006/relationships/image" Target="../media/image5775.png"/><Relationship Id="rId99" Type="http://schemas.openxmlformats.org/officeDocument/2006/relationships/image" Target="../media/image5776.png"/><Relationship Id="rId100" Type="http://schemas.openxmlformats.org/officeDocument/2006/relationships/image" Target="../media/image5777.png"/><Relationship Id="rId101" Type="http://schemas.openxmlformats.org/officeDocument/2006/relationships/image" Target="../media/image5778.png"/><Relationship Id="rId102" Type="http://schemas.openxmlformats.org/officeDocument/2006/relationships/image" Target="../media/image5779.png"/><Relationship Id="rId103" Type="http://schemas.openxmlformats.org/officeDocument/2006/relationships/image" Target="../media/image5780.png"/><Relationship Id="rId104" Type="http://schemas.openxmlformats.org/officeDocument/2006/relationships/image" Target="../media/image5781.png"/><Relationship Id="rId105" Type="http://schemas.openxmlformats.org/officeDocument/2006/relationships/image" Target="../media/image5782.png"/><Relationship Id="rId106" Type="http://schemas.openxmlformats.org/officeDocument/2006/relationships/image" Target="../media/image5783.png"/><Relationship Id="rId107" Type="http://schemas.openxmlformats.org/officeDocument/2006/relationships/image" Target="../media/image5784.png"/><Relationship Id="rId108" Type="http://schemas.openxmlformats.org/officeDocument/2006/relationships/image" Target="../media/image5785.png"/><Relationship Id="rId109" Type="http://schemas.openxmlformats.org/officeDocument/2006/relationships/image" Target="../media/image5786.png"/><Relationship Id="rId110" Type="http://schemas.openxmlformats.org/officeDocument/2006/relationships/image" Target="../media/image5787.png"/><Relationship Id="rId111" Type="http://schemas.openxmlformats.org/officeDocument/2006/relationships/image" Target="../media/image5788.png"/><Relationship Id="rId112" Type="http://schemas.openxmlformats.org/officeDocument/2006/relationships/image" Target="../media/image5789.png"/><Relationship Id="rId113" Type="http://schemas.openxmlformats.org/officeDocument/2006/relationships/image" Target="../media/image5790.png"/><Relationship Id="rId114" Type="http://schemas.openxmlformats.org/officeDocument/2006/relationships/image" Target="../media/image5791.png"/><Relationship Id="rId115" Type="http://schemas.openxmlformats.org/officeDocument/2006/relationships/image" Target="../media/image5792.png"/><Relationship Id="rId116" Type="http://schemas.openxmlformats.org/officeDocument/2006/relationships/image" Target="../media/image5793.png"/><Relationship Id="rId117" Type="http://schemas.openxmlformats.org/officeDocument/2006/relationships/image" Target="../media/image5794.png"/><Relationship Id="rId118" Type="http://schemas.openxmlformats.org/officeDocument/2006/relationships/image" Target="../media/image5795.png"/><Relationship Id="rId119" Type="http://schemas.openxmlformats.org/officeDocument/2006/relationships/image" Target="../media/image5796.png"/><Relationship Id="rId120" Type="http://schemas.openxmlformats.org/officeDocument/2006/relationships/image" Target="../media/image5797.png"/><Relationship Id="rId121" Type="http://schemas.openxmlformats.org/officeDocument/2006/relationships/image" Target="../media/image5798.png"/><Relationship Id="rId122" Type="http://schemas.openxmlformats.org/officeDocument/2006/relationships/image" Target="../media/image5799.png"/><Relationship Id="rId123" Type="http://schemas.openxmlformats.org/officeDocument/2006/relationships/image" Target="../media/image5800.png"/><Relationship Id="rId124" Type="http://schemas.openxmlformats.org/officeDocument/2006/relationships/notesSlide" Target="../notesSlides/notesSlide194.xml"/><Relationship Id="rId125" Type="http://schemas.openxmlformats.org/officeDocument/2006/relationships/slide" Target="slide194.xml"/></Relationships>

</file>

<file path=ppt/slides/_rels/slide19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801.png"/><Relationship Id="rId3" Type="http://schemas.openxmlformats.org/officeDocument/2006/relationships/image" Target="../media/image5802.png"/><Relationship Id="rId4" Type="http://schemas.openxmlformats.org/officeDocument/2006/relationships/image" Target="../media/image5803.png"/><Relationship Id="rId5" Type="http://schemas.openxmlformats.org/officeDocument/2006/relationships/image" Target="../media/image5804.png"/><Relationship Id="rId6" Type="http://schemas.openxmlformats.org/officeDocument/2006/relationships/image" Target="../media/image5805.png"/><Relationship Id="rId7" Type="http://schemas.openxmlformats.org/officeDocument/2006/relationships/image" Target="../media/image5806.png"/><Relationship Id="rId8" Type="http://schemas.openxmlformats.org/officeDocument/2006/relationships/image" Target="../media/image5807.png"/><Relationship Id="rId9" Type="http://schemas.openxmlformats.org/officeDocument/2006/relationships/image" Target="../media/image5808.png"/><Relationship Id="rId10" Type="http://schemas.openxmlformats.org/officeDocument/2006/relationships/image" Target="../media/image5809.png"/><Relationship Id="rId11" Type="http://schemas.openxmlformats.org/officeDocument/2006/relationships/image" Target="../media/image5810.png"/><Relationship Id="rId12" Type="http://schemas.openxmlformats.org/officeDocument/2006/relationships/image" Target="../media/image5811.png"/><Relationship Id="rId13" Type="http://schemas.openxmlformats.org/officeDocument/2006/relationships/image" Target="../media/image5812.png"/><Relationship Id="rId14" Type="http://schemas.openxmlformats.org/officeDocument/2006/relationships/image" Target="../media/image5813.png"/><Relationship Id="rId15" Type="http://schemas.openxmlformats.org/officeDocument/2006/relationships/image" Target="../media/image5814.png"/><Relationship Id="rId16" Type="http://schemas.openxmlformats.org/officeDocument/2006/relationships/image" Target="../media/image5815.png"/><Relationship Id="rId17" Type="http://schemas.openxmlformats.org/officeDocument/2006/relationships/image" Target="../media/image5816.png"/><Relationship Id="rId18" Type="http://schemas.openxmlformats.org/officeDocument/2006/relationships/image" Target="../media/image5817.png"/><Relationship Id="rId19" Type="http://schemas.openxmlformats.org/officeDocument/2006/relationships/image" Target="../media/image5818.png"/><Relationship Id="rId20" Type="http://schemas.openxmlformats.org/officeDocument/2006/relationships/image" Target="../media/image5819.png"/><Relationship Id="rId21" Type="http://schemas.openxmlformats.org/officeDocument/2006/relationships/image" Target="../media/image5820.png"/><Relationship Id="rId22" Type="http://schemas.openxmlformats.org/officeDocument/2006/relationships/image" Target="../media/image5821.png"/><Relationship Id="rId23" Type="http://schemas.openxmlformats.org/officeDocument/2006/relationships/image" Target="../media/image5822.png"/><Relationship Id="rId24" Type="http://schemas.openxmlformats.org/officeDocument/2006/relationships/image" Target="../media/image5823.png"/><Relationship Id="rId25" Type="http://schemas.openxmlformats.org/officeDocument/2006/relationships/image" Target="../media/image5824.png"/><Relationship Id="rId26" Type="http://schemas.openxmlformats.org/officeDocument/2006/relationships/image" Target="../media/image5825.png"/><Relationship Id="rId27" Type="http://schemas.openxmlformats.org/officeDocument/2006/relationships/image" Target="../media/image5826.png"/><Relationship Id="rId28" Type="http://schemas.openxmlformats.org/officeDocument/2006/relationships/image" Target="../media/image5827.png"/><Relationship Id="rId29" Type="http://schemas.openxmlformats.org/officeDocument/2006/relationships/image" Target="../media/image5828.png"/><Relationship Id="rId30" Type="http://schemas.openxmlformats.org/officeDocument/2006/relationships/image" Target="../media/image5829.png"/><Relationship Id="rId31" Type="http://schemas.openxmlformats.org/officeDocument/2006/relationships/image" Target="../media/image5830.png"/><Relationship Id="rId32" Type="http://schemas.openxmlformats.org/officeDocument/2006/relationships/image" Target="../media/image5831.png"/><Relationship Id="rId33" Type="http://schemas.openxmlformats.org/officeDocument/2006/relationships/image" Target="../media/image5832.png"/><Relationship Id="rId34" Type="http://schemas.openxmlformats.org/officeDocument/2006/relationships/image" Target="../media/image5833.png"/><Relationship Id="rId35" Type="http://schemas.openxmlformats.org/officeDocument/2006/relationships/image" Target="../media/image5834.png"/><Relationship Id="rId36" Type="http://schemas.openxmlformats.org/officeDocument/2006/relationships/image" Target="../media/image5835.png"/><Relationship Id="rId37" Type="http://schemas.openxmlformats.org/officeDocument/2006/relationships/image" Target="../media/image5836.png"/><Relationship Id="rId38" Type="http://schemas.openxmlformats.org/officeDocument/2006/relationships/image" Target="../media/image5837.png"/><Relationship Id="rId39" Type="http://schemas.openxmlformats.org/officeDocument/2006/relationships/image" Target="../media/image5838.png"/><Relationship Id="rId40" Type="http://schemas.openxmlformats.org/officeDocument/2006/relationships/image" Target="../media/image5839.png"/><Relationship Id="rId41" Type="http://schemas.openxmlformats.org/officeDocument/2006/relationships/image" Target="../media/image5840.png"/><Relationship Id="rId42" Type="http://schemas.openxmlformats.org/officeDocument/2006/relationships/image" Target="../media/image5841.png"/><Relationship Id="rId43" Type="http://schemas.openxmlformats.org/officeDocument/2006/relationships/image" Target="../media/image5842.png"/><Relationship Id="rId44" Type="http://schemas.openxmlformats.org/officeDocument/2006/relationships/image" Target="../media/image5843.png"/><Relationship Id="rId45" Type="http://schemas.openxmlformats.org/officeDocument/2006/relationships/image" Target="../media/image5844.png"/><Relationship Id="rId46" Type="http://schemas.openxmlformats.org/officeDocument/2006/relationships/image" Target="../media/image5845.png"/><Relationship Id="rId47" Type="http://schemas.openxmlformats.org/officeDocument/2006/relationships/image" Target="../media/image5846.png"/><Relationship Id="rId48" Type="http://schemas.openxmlformats.org/officeDocument/2006/relationships/image" Target="../media/image5847.png"/><Relationship Id="rId49" Type="http://schemas.openxmlformats.org/officeDocument/2006/relationships/image" Target="../media/image5848.png"/><Relationship Id="rId50" Type="http://schemas.openxmlformats.org/officeDocument/2006/relationships/image" Target="../media/image5849.png"/><Relationship Id="rId51" Type="http://schemas.openxmlformats.org/officeDocument/2006/relationships/image" Target="../media/image5850.png"/><Relationship Id="rId52" Type="http://schemas.openxmlformats.org/officeDocument/2006/relationships/image" Target="../media/image5851.png"/><Relationship Id="rId53" Type="http://schemas.openxmlformats.org/officeDocument/2006/relationships/image" Target="../media/image5852.png"/><Relationship Id="rId54" Type="http://schemas.openxmlformats.org/officeDocument/2006/relationships/image" Target="../media/image5853.png"/><Relationship Id="rId55" Type="http://schemas.openxmlformats.org/officeDocument/2006/relationships/image" Target="../media/image5854.png"/><Relationship Id="rId56" Type="http://schemas.openxmlformats.org/officeDocument/2006/relationships/image" Target="../media/image5855.png"/><Relationship Id="rId57" Type="http://schemas.openxmlformats.org/officeDocument/2006/relationships/image" Target="../media/image5856.png"/><Relationship Id="rId58" Type="http://schemas.openxmlformats.org/officeDocument/2006/relationships/image" Target="../media/image5857.png"/><Relationship Id="rId59" Type="http://schemas.openxmlformats.org/officeDocument/2006/relationships/image" Target="../media/image5858.png"/><Relationship Id="rId60" Type="http://schemas.openxmlformats.org/officeDocument/2006/relationships/image" Target="../media/image5859.png"/><Relationship Id="rId61" Type="http://schemas.openxmlformats.org/officeDocument/2006/relationships/image" Target="../media/image5860.png"/><Relationship Id="rId62" Type="http://schemas.openxmlformats.org/officeDocument/2006/relationships/image" Target="../media/image5861.png"/><Relationship Id="rId63" Type="http://schemas.openxmlformats.org/officeDocument/2006/relationships/image" Target="../media/image5862.png"/><Relationship Id="rId64" Type="http://schemas.openxmlformats.org/officeDocument/2006/relationships/image" Target="../media/image5863.png"/><Relationship Id="rId65" Type="http://schemas.openxmlformats.org/officeDocument/2006/relationships/image" Target="../media/image5864.png"/><Relationship Id="rId66" Type="http://schemas.openxmlformats.org/officeDocument/2006/relationships/image" Target="../media/image5865.png"/><Relationship Id="rId67" Type="http://schemas.openxmlformats.org/officeDocument/2006/relationships/image" Target="../media/image5866.png"/><Relationship Id="rId68" Type="http://schemas.openxmlformats.org/officeDocument/2006/relationships/image" Target="../media/image5867.png"/><Relationship Id="rId69" Type="http://schemas.openxmlformats.org/officeDocument/2006/relationships/image" Target="../media/image5868.png"/><Relationship Id="rId70" Type="http://schemas.openxmlformats.org/officeDocument/2006/relationships/image" Target="../media/image5869.png"/><Relationship Id="rId71" Type="http://schemas.openxmlformats.org/officeDocument/2006/relationships/image" Target="../media/image5870.png"/><Relationship Id="rId72" Type="http://schemas.openxmlformats.org/officeDocument/2006/relationships/image" Target="../media/image5871.png"/><Relationship Id="rId73" Type="http://schemas.openxmlformats.org/officeDocument/2006/relationships/image" Target="../media/image5872.png"/><Relationship Id="rId74" Type="http://schemas.openxmlformats.org/officeDocument/2006/relationships/image" Target="../media/image5873.png"/><Relationship Id="rId75" Type="http://schemas.openxmlformats.org/officeDocument/2006/relationships/image" Target="../media/image5874.png"/><Relationship Id="rId76" Type="http://schemas.openxmlformats.org/officeDocument/2006/relationships/image" Target="../media/image5875.png"/><Relationship Id="rId77" Type="http://schemas.openxmlformats.org/officeDocument/2006/relationships/image" Target="../media/image5876.png"/><Relationship Id="rId78" Type="http://schemas.openxmlformats.org/officeDocument/2006/relationships/image" Target="../media/image5877.png"/><Relationship Id="rId79" Type="http://schemas.openxmlformats.org/officeDocument/2006/relationships/image" Target="../media/image5878.png"/><Relationship Id="rId80" Type="http://schemas.openxmlformats.org/officeDocument/2006/relationships/image" Target="../media/image5879.png"/><Relationship Id="rId81" Type="http://schemas.openxmlformats.org/officeDocument/2006/relationships/image" Target="../media/image5880.png"/><Relationship Id="rId82" Type="http://schemas.openxmlformats.org/officeDocument/2006/relationships/image" Target="../media/image5881.png"/><Relationship Id="rId83" Type="http://schemas.openxmlformats.org/officeDocument/2006/relationships/image" Target="../media/image5882.png"/><Relationship Id="rId84" Type="http://schemas.openxmlformats.org/officeDocument/2006/relationships/image" Target="../media/image5883.png"/><Relationship Id="rId85" Type="http://schemas.openxmlformats.org/officeDocument/2006/relationships/image" Target="../media/image5884.png"/><Relationship Id="rId86" Type="http://schemas.openxmlformats.org/officeDocument/2006/relationships/notesSlide" Target="../notesSlides/notesSlide195.xml"/><Relationship Id="rId87" Type="http://schemas.openxmlformats.org/officeDocument/2006/relationships/slide" Target="slide195.xml"/></Relationships>

</file>

<file path=ppt/slides/_rels/slide19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885.png"/><Relationship Id="rId3" Type="http://schemas.openxmlformats.org/officeDocument/2006/relationships/image" Target="../media/image5886.png"/><Relationship Id="rId4" Type="http://schemas.openxmlformats.org/officeDocument/2006/relationships/image" Target="../media/image5887.png"/><Relationship Id="rId5" Type="http://schemas.openxmlformats.org/officeDocument/2006/relationships/image" Target="../media/image5888.png"/><Relationship Id="rId6" Type="http://schemas.openxmlformats.org/officeDocument/2006/relationships/image" Target="../media/image5889.png"/><Relationship Id="rId7" Type="http://schemas.openxmlformats.org/officeDocument/2006/relationships/image" Target="../media/image5890.png"/><Relationship Id="rId8" Type="http://schemas.openxmlformats.org/officeDocument/2006/relationships/image" Target="../media/image5891.png"/><Relationship Id="rId9" Type="http://schemas.openxmlformats.org/officeDocument/2006/relationships/image" Target="../media/image5892.png"/><Relationship Id="rId10" Type="http://schemas.openxmlformats.org/officeDocument/2006/relationships/image" Target="../media/image5893.png"/><Relationship Id="rId11" Type="http://schemas.openxmlformats.org/officeDocument/2006/relationships/image" Target="../media/image5894.png"/><Relationship Id="rId12" Type="http://schemas.openxmlformats.org/officeDocument/2006/relationships/image" Target="../media/image5895.png"/><Relationship Id="rId13" Type="http://schemas.openxmlformats.org/officeDocument/2006/relationships/image" Target="../media/image5896.png"/><Relationship Id="rId14" Type="http://schemas.openxmlformats.org/officeDocument/2006/relationships/image" Target="../media/image5897.png"/><Relationship Id="rId15" Type="http://schemas.openxmlformats.org/officeDocument/2006/relationships/image" Target="../media/image5898.png"/><Relationship Id="rId16" Type="http://schemas.openxmlformats.org/officeDocument/2006/relationships/image" Target="../media/image5899.png"/><Relationship Id="rId17" Type="http://schemas.openxmlformats.org/officeDocument/2006/relationships/image" Target="../media/image5900.png"/><Relationship Id="rId18" Type="http://schemas.openxmlformats.org/officeDocument/2006/relationships/image" Target="../media/image5901.png"/><Relationship Id="rId19" Type="http://schemas.openxmlformats.org/officeDocument/2006/relationships/image" Target="../media/image5902.png"/><Relationship Id="rId20" Type="http://schemas.openxmlformats.org/officeDocument/2006/relationships/image" Target="../media/image5903.png"/><Relationship Id="rId21" Type="http://schemas.openxmlformats.org/officeDocument/2006/relationships/image" Target="../media/image5904.png"/><Relationship Id="rId22" Type="http://schemas.openxmlformats.org/officeDocument/2006/relationships/image" Target="../media/image5905.png"/><Relationship Id="rId23" Type="http://schemas.openxmlformats.org/officeDocument/2006/relationships/image" Target="../media/image5906.png"/><Relationship Id="rId24" Type="http://schemas.openxmlformats.org/officeDocument/2006/relationships/image" Target="../media/image5907.png"/><Relationship Id="rId25" Type="http://schemas.openxmlformats.org/officeDocument/2006/relationships/image" Target="../media/image5908.png"/><Relationship Id="rId26" Type="http://schemas.openxmlformats.org/officeDocument/2006/relationships/image" Target="../media/image5909.png"/><Relationship Id="rId27" Type="http://schemas.openxmlformats.org/officeDocument/2006/relationships/image" Target="../media/image5910.png"/><Relationship Id="rId28" Type="http://schemas.openxmlformats.org/officeDocument/2006/relationships/image" Target="../media/image5911.png"/><Relationship Id="rId29" Type="http://schemas.openxmlformats.org/officeDocument/2006/relationships/image" Target="../media/image5912.png"/><Relationship Id="rId30" Type="http://schemas.openxmlformats.org/officeDocument/2006/relationships/image" Target="../media/image5913.png"/><Relationship Id="rId31" Type="http://schemas.openxmlformats.org/officeDocument/2006/relationships/image" Target="../media/image5914.png"/><Relationship Id="rId32" Type="http://schemas.openxmlformats.org/officeDocument/2006/relationships/image" Target="../media/image5915.png"/><Relationship Id="rId33" Type="http://schemas.openxmlformats.org/officeDocument/2006/relationships/image" Target="../media/image5916.png"/><Relationship Id="rId34" Type="http://schemas.openxmlformats.org/officeDocument/2006/relationships/image" Target="../media/image5917.png"/><Relationship Id="rId35" Type="http://schemas.openxmlformats.org/officeDocument/2006/relationships/image" Target="../media/image5918.png"/><Relationship Id="rId36" Type="http://schemas.openxmlformats.org/officeDocument/2006/relationships/image" Target="../media/image5919.png"/><Relationship Id="rId37" Type="http://schemas.openxmlformats.org/officeDocument/2006/relationships/image" Target="../media/image5920.png"/><Relationship Id="rId38" Type="http://schemas.openxmlformats.org/officeDocument/2006/relationships/image" Target="../media/image5921.png"/><Relationship Id="rId39" Type="http://schemas.openxmlformats.org/officeDocument/2006/relationships/image" Target="../media/image5922.png"/><Relationship Id="rId40" Type="http://schemas.openxmlformats.org/officeDocument/2006/relationships/image" Target="../media/image5923.png"/><Relationship Id="rId41" Type="http://schemas.openxmlformats.org/officeDocument/2006/relationships/image" Target="../media/image5924.png"/><Relationship Id="rId42" Type="http://schemas.openxmlformats.org/officeDocument/2006/relationships/image" Target="../media/image5925.png"/><Relationship Id="rId43" Type="http://schemas.openxmlformats.org/officeDocument/2006/relationships/image" Target="../media/image5926.png"/><Relationship Id="rId44" Type="http://schemas.openxmlformats.org/officeDocument/2006/relationships/image" Target="../media/image5927.png"/><Relationship Id="rId45" Type="http://schemas.openxmlformats.org/officeDocument/2006/relationships/image" Target="../media/image5928.png"/><Relationship Id="rId46" Type="http://schemas.openxmlformats.org/officeDocument/2006/relationships/image" Target="../media/image5929.png"/><Relationship Id="rId47" Type="http://schemas.openxmlformats.org/officeDocument/2006/relationships/image" Target="../media/image5930.png"/><Relationship Id="rId48" Type="http://schemas.openxmlformats.org/officeDocument/2006/relationships/image" Target="../media/image5931.png"/><Relationship Id="rId49" Type="http://schemas.openxmlformats.org/officeDocument/2006/relationships/image" Target="../media/image5932.png"/><Relationship Id="rId50" Type="http://schemas.openxmlformats.org/officeDocument/2006/relationships/image" Target="../media/image5933.png"/><Relationship Id="rId51" Type="http://schemas.openxmlformats.org/officeDocument/2006/relationships/image" Target="../media/image5934.png"/><Relationship Id="rId52" Type="http://schemas.openxmlformats.org/officeDocument/2006/relationships/image" Target="../media/image5935.png"/><Relationship Id="rId53" Type="http://schemas.openxmlformats.org/officeDocument/2006/relationships/image" Target="../media/image5936.png"/><Relationship Id="rId54" Type="http://schemas.openxmlformats.org/officeDocument/2006/relationships/image" Target="../media/image5937.png"/><Relationship Id="rId55" Type="http://schemas.openxmlformats.org/officeDocument/2006/relationships/image" Target="../media/image5938.png"/><Relationship Id="rId56" Type="http://schemas.openxmlformats.org/officeDocument/2006/relationships/image" Target="../media/image5939.png"/><Relationship Id="rId57" Type="http://schemas.openxmlformats.org/officeDocument/2006/relationships/image" Target="../media/image5940.png"/><Relationship Id="rId58" Type="http://schemas.openxmlformats.org/officeDocument/2006/relationships/image" Target="../media/image5941.png"/><Relationship Id="rId59" Type="http://schemas.openxmlformats.org/officeDocument/2006/relationships/image" Target="../media/image5942.png"/><Relationship Id="rId60" Type="http://schemas.openxmlformats.org/officeDocument/2006/relationships/image" Target="../media/image5943.png"/><Relationship Id="rId61" Type="http://schemas.openxmlformats.org/officeDocument/2006/relationships/image" Target="../media/image5944.png"/><Relationship Id="rId62" Type="http://schemas.openxmlformats.org/officeDocument/2006/relationships/image" Target="../media/image5945.png"/><Relationship Id="rId63" Type="http://schemas.openxmlformats.org/officeDocument/2006/relationships/image" Target="../media/image5946.png"/><Relationship Id="rId64" Type="http://schemas.openxmlformats.org/officeDocument/2006/relationships/image" Target="../media/image5947.png"/><Relationship Id="rId65" Type="http://schemas.openxmlformats.org/officeDocument/2006/relationships/image" Target="../media/image5948.png"/><Relationship Id="rId66" Type="http://schemas.openxmlformats.org/officeDocument/2006/relationships/image" Target="../media/image5949.png"/><Relationship Id="rId67" Type="http://schemas.openxmlformats.org/officeDocument/2006/relationships/image" Target="../media/image5950.png"/><Relationship Id="rId68" Type="http://schemas.openxmlformats.org/officeDocument/2006/relationships/image" Target="../media/image5951.png"/><Relationship Id="rId69" Type="http://schemas.openxmlformats.org/officeDocument/2006/relationships/image" Target="../media/image5952.png"/><Relationship Id="rId70" Type="http://schemas.openxmlformats.org/officeDocument/2006/relationships/image" Target="../media/image5953.png"/><Relationship Id="rId71" Type="http://schemas.openxmlformats.org/officeDocument/2006/relationships/image" Target="../media/image5954.png"/><Relationship Id="rId72" Type="http://schemas.openxmlformats.org/officeDocument/2006/relationships/image" Target="../media/image5955.png"/><Relationship Id="rId73" Type="http://schemas.openxmlformats.org/officeDocument/2006/relationships/image" Target="../media/image5956.png"/><Relationship Id="rId74" Type="http://schemas.openxmlformats.org/officeDocument/2006/relationships/image" Target="../media/image5957.png"/><Relationship Id="rId75" Type="http://schemas.openxmlformats.org/officeDocument/2006/relationships/image" Target="../media/image5958.png"/><Relationship Id="rId76" Type="http://schemas.openxmlformats.org/officeDocument/2006/relationships/image" Target="../media/image5959.png"/><Relationship Id="rId77" Type="http://schemas.openxmlformats.org/officeDocument/2006/relationships/image" Target="../media/image5960.png"/><Relationship Id="rId78" Type="http://schemas.openxmlformats.org/officeDocument/2006/relationships/image" Target="../media/image5961.png"/><Relationship Id="rId79" Type="http://schemas.openxmlformats.org/officeDocument/2006/relationships/image" Target="../media/image5962.png"/><Relationship Id="rId80" Type="http://schemas.openxmlformats.org/officeDocument/2006/relationships/image" Target="../media/image5963.png"/><Relationship Id="rId81" Type="http://schemas.openxmlformats.org/officeDocument/2006/relationships/image" Target="../media/image5964.png"/><Relationship Id="rId82" Type="http://schemas.openxmlformats.org/officeDocument/2006/relationships/image" Target="../media/image5965.png"/><Relationship Id="rId83" Type="http://schemas.openxmlformats.org/officeDocument/2006/relationships/image" Target="../media/image5966.png"/><Relationship Id="rId84" Type="http://schemas.openxmlformats.org/officeDocument/2006/relationships/image" Target="../media/image5967.png"/><Relationship Id="rId85" Type="http://schemas.openxmlformats.org/officeDocument/2006/relationships/image" Target="../media/image5968.png"/><Relationship Id="rId86" Type="http://schemas.openxmlformats.org/officeDocument/2006/relationships/image" Target="../media/image5969.png"/><Relationship Id="rId87" Type="http://schemas.openxmlformats.org/officeDocument/2006/relationships/image" Target="../media/image5970.png"/><Relationship Id="rId88" Type="http://schemas.openxmlformats.org/officeDocument/2006/relationships/image" Target="../media/image5971.png"/><Relationship Id="rId89" Type="http://schemas.openxmlformats.org/officeDocument/2006/relationships/image" Target="../media/image5972.png"/><Relationship Id="rId90" Type="http://schemas.openxmlformats.org/officeDocument/2006/relationships/image" Target="../media/image5973.png"/><Relationship Id="rId91" Type="http://schemas.openxmlformats.org/officeDocument/2006/relationships/notesSlide" Target="../notesSlides/notesSlide196.xml"/><Relationship Id="rId92" Type="http://schemas.openxmlformats.org/officeDocument/2006/relationships/slide" Target="slide196.xml"/></Relationships>

</file>

<file path=ppt/slides/_rels/slide19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974.png"/><Relationship Id="rId3" Type="http://schemas.openxmlformats.org/officeDocument/2006/relationships/image" Target="../media/image5975.jpg"/><Relationship Id="rId4" Type="http://schemas.openxmlformats.org/officeDocument/2006/relationships/image" Target="../media/image5976.png"/><Relationship Id="rId5" Type="http://schemas.openxmlformats.org/officeDocument/2006/relationships/image" Target="../media/image5977.png"/><Relationship Id="rId6" Type="http://schemas.openxmlformats.org/officeDocument/2006/relationships/image" Target="../media/image5978.png"/><Relationship Id="rId7" Type="http://schemas.openxmlformats.org/officeDocument/2006/relationships/image" Target="../media/image5979.png"/><Relationship Id="rId8" Type="http://schemas.openxmlformats.org/officeDocument/2006/relationships/image" Target="../media/image5980.jpg"/><Relationship Id="rId9" Type="http://schemas.openxmlformats.org/officeDocument/2006/relationships/image" Target="../media/image5981.jpg"/><Relationship Id="rId10" Type="http://schemas.openxmlformats.org/officeDocument/2006/relationships/image" Target="../media/image5982.jpg"/><Relationship Id="rId11" Type="http://schemas.openxmlformats.org/officeDocument/2006/relationships/image" Target="../media/image5983.jpg"/><Relationship Id="rId12" Type="http://schemas.openxmlformats.org/officeDocument/2006/relationships/image" Target="../media/image5984.jpg"/><Relationship Id="rId13" Type="http://schemas.openxmlformats.org/officeDocument/2006/relationships/image" Target="../media/image5985.jpg"/><Relationship Id="rId14" Type="http://schemas.openxmlformats.org/officeDocument/2006/relationships/image" Target="../media/image5986.png"/><Relationship Id="rId15" Type="http://schemas.openxmlformats.org/officeDocument/2006/relationships/image" Target="../media/image5987.jpg"/><Relationship Id="rId16" Type="http://schemas.openxmlformats.org/officeDocument/2006/relationships/image" Target="../media/image5988.png"/><Relationship Id="rId17" Type="http://schemas.openxmlformats.org/officeDocument/2006/relationships/image" Target="../media/image5989.png"/><Relationship Id="rId18" Type="http://schemas.openxmlformats.org/officeDocument/2006/relationships/image" Target="../media/image5990.png"/><Relationship Id="rId19" Type="http://schemas.openxmlformats.org/officeDocument/2006/relationships/image" Target="../media/image5991.png"/><Relationship Id="rId20" Type="http://schemas.openxmlformats.org/officeDocument/2006/relationships/image" Target="../media/image5992.jpg"/><Relationship Id="rId21" Type="http://schemas.openxmlformats.org/officeDocument/2006/relationships/image" Target="../media/image5993.jpg"/><Relationship Id="rId22" Type="http://schemas.openxmlformats.org/officeDocument/2006/relationships/image" Target="../media/image5994.jpg"/><Relationship Id="rId23" Type="http://schemas.openxmlformats.org/officeDocument/2006/relationships/image" Target="../media/image5995.png"/><Relationship Id="rId24" Type="http://schemas.openxmlformats.org/officeDocument/2006/relationships/image" Target="../media/image5996.jpg"/><Relationship Id="rId25" Type="http://schemas.openxmlformats.org/officeDocument/2006/relationships/image" Target="../media/image5997.png"/><Relationship Id="rId26" Type="http://schemas.openxmlformats.org/officeDocument/2006/relationships/image" Target="../media/image5998.png"/><Relationship Id="rId27" Type="http://schemas.openxmlformats.org/officeDocument/2006/relationships/image" Target="../media/image5999.png"/><Relationship Id="rId28" Type="http://schemas.openxmlformats.org/officeDocument/2006/relationships/image" Target="../media/image6000.png"/><Relationship Id="rId29" Type="http://schemas.openxmlformats.org/officeDocument/2006/relationships/notesSlide" Target="../notesSlides/notesSlide197.xml"/><Relationship Id="rId30" Type="http://schemas.openxmlformats.org/officeDocument/2006/relationships/slide" Target="slide197.xml"/></Relationships>

</file>

<file path=ppt/slides/_rels/slide19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001.jpg"/><Relationship Id="rId3" Type="http://schemas.openxmlformats.org/officeDocument/2006/relationships/image" Target="../media/image6002.jpg"/><Relationship Id="rId4" Type="http://schemas.openxmlformats.org/officeDocument/2006/relationships/image" Target="../media/image6003.png"/><Relationship Id="rId5" Type="http://schemas.openxmlformats.org/officeDocument/2006/relationships/image" Target="../media/image6004.jpg"/><Relationship Id="rId6" Type="http://schemas.openxmlformats.org/officeDocument/2006/relationships/image" Target="../media/image6005.jpg"/><Relationship Id="rId7" Type="http://schemas.openxmlformats.org/officeDocument/2006/relationships/image" Target="../media/image6006.png"/><Relationship Id="rId8" Type="http://schemas.openxmlformats.org/officeDocument/2006/relationships/image" Target="../media/image6007.png"/><Relationship Id="rId9" Type="http://schemas.openxmlformats.org/officeDocument/2006/relationships/image" Target="../media/image6008.png"/><Relationship Id="rId10" Type="http://schemas.openxmlformats.org/officeDocument/2006/relationships/image" Target="../media/image6009.png"/><Relationship Id="rId11" Type="http://schemas.openxmlformats.org/officeDocument/2006/relationships/image" Target="../media/image6010.png"/><Relationship Id="rId12" Type="http://schemas.openxmlformats.org/officeDocument/2006/relationships/image" Target="../media/image6011.png"/><Relationship Id="rId13" Type="http://schemas.openxmlformats.org/officeDocument/2006/relationships/image" Target="../media/image6012.png"/><Relationship Id="rId14" Type="http://schemas.openxmlformats.org/officeDocument/2006/relationships/image" Target="../media/image6013.png"/><Relationship Id="rId15" Type="http://schemas.openxmlformats.org/officeDocument/2006/relationships/image" Target="../media/image6014.png"/><Relationship Id="rId16" Type="http://schemas.openxmlformats.org/officeDocument/2006/relationships/image" Target="../media/image6015.png"/><Relationship Id="rId17" Type="http://schemas.openxmlformats.org/officeDocument/2006/relationships/image" Target="../media/image6016.png"/><Relationship Id="rId18" Type="http://schemas.openxmlformats.org/officeDocument/2006/relationships/image" Target="../media/image6017.jpg"/><Relationship Id="rId19" Type="http://schemas.openxmlformats.org/officeDocument/2006/relationships/image" Target="../media/image6018.jpg"/><Relationship Id="rId20" Type="http://schemas.openxmlformats.org/officeDocument/2006/relationships/image" Target="../media/image6019.png"/><Relationship Id="rId21" Type="http://schemas.openxmlformats.org/officeDocument/2006/relationships/image" Target="../media/image6020.jpg"/><Relationship Id="rId22" Type="http://schemas.openxmlformats.org/officeDocument/2006/relationships/image" Target="../media/image6021.jpg"/><Relationship Id="rId23" Type="http://schemas.openxmlformats.org/officeDocument/2006/relationships/image" Target="../media/image6022.png"/><Relationship Id="rId24" Type="http://schemas.openxmlformats.org/officeDocument/2006/relationships/notesSlide" Target="../notesSlides/notesSlide198.xml"/><Relationship Id="rId25" Type="http://schemas.openxmlformats.org/officeDocument/2006/relationships/slide" Target="slide198.xml"/></Relationships>

</file>

<file path=ppt/slides/_rels/slide19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023.jpg"/><Relationship Id="rId3" Type="http://schemas.openxmlformats.org/officeDocument/2006/relationships/image" Target="../media/image6024.jpg"/><Relationship Id="rId4" Type="http://schemas.openxmlformats.org/officeDocument/2006/relationships/image" Target="../media/image6025.jpg"/><Relationship Id="rId5" Type="http://schemas.openxmlformats.org/officeDocument/2006/relationships/image" Target="../media/image6026.jpg"/><Relationship Id="rId6" Type="http://schemas.openxmlformats.org/officeDocument/2006/relationships/image" Target="../media/image6027.jpg"/><Relationship Id="rId7" Type="http://schemas.openxmlformats.org/officeDocument/2006/relationships/image" Target="../media/image6028.jpg"/><Relationship Id="rId8" Type="http://schemas.openxmlformats.org/officeDocument/2006/relationships/image" Target="../media/image6029.jpg"/><Relationship Id="rId9" Type="http://schemas.openxmlformats.org/officeDocument/2006/relationships/image" Target="../media/image6030.jpg"/><Relationship Id="rId10" Type="http://schemas.openxmlformats.org/officeDocument/2006/relationships/image" Target="../media/image6031.png"/><Relationship Id="rId11" Type="http://schemas.openxmlformats.org/officeDocument/2006/relationships/image" Target="../media/image6032.png"/><Relationship Id="rId12" Type="http://schemas.openxmlformats.org/officeDocument/2006/relationships/image" Target="../media/image6033.png"/><Relationship Id="rId13" Type="http://schemas.openxmlformats.org/officeDocument/2006/relationships/image" Target="../media/image6034.png"/><Relationship Id="rId14" Type="http://schemas.openxmlformats.org/officeDocument/2006/relationships/image" Target="../media/image6035.png"/><Relationship Id="rId15" Type="http://schemas.openxmlformats.org/officeDocument/2006/relationships/image" Target="../media/image6036.png"/><Relationship Id="rId16" Type="http://schemas.openxmlformats.org/officeDocument/2006/relationships/image" Target="../media/image6037.png"/><Relationship Id="rId17" Type="http://schemas.openxmlformats.org/officeDocument/2006/relationships/image" Target="../media/image6038.png"/><Relationship Id="rId18" Type="http://schemas.openxmlformats.org/officeDocument/2006/relationships/image" Target="../media/image6039.png"/><Relationship Id="rId19" Type="http://schemas.openxmlformats.org/officeDocument/2006/relationships/image" Target="../media/image6040.png"/><Relationship Id="rId20" Type="http://schemas.openxmlformats.org/officeDocument/2006/relationships/image" Target="../media/image6041.jpg"/><Relationship Id="rId21" Type="http://schemas.openxmlformats.org/officeDocument/2006/relationships/image" Target="../media/image6042.jpg"/><Relationship Id="rId22" Type="http://schemas.openxmlformats.org/officeDocument/2006/relationships/image" Target="../media/image6043.jpg"/><Relationship Id="rId23" Type="http://schemas.openxmlformats.org/officeDocument/2006/relationships/image" Target="../media/image6044.jpg"/><Relationship Id="rId24" Type="http://schemas.openxmlformats.org/officeDocument/2006/relationships/image" Target="../media/image6045.jpg"/><Relationship Id="rId25" Type="http://schemas.openxmlformats.org/officeDocument/2006/relationships/image" Target="../media/image6046.jpg"/><Relationship Id="rId26" Type="http://schemas.openxmlformats.org/officeDocument/2006/relationships/image" Target="../media/image6047.jpg"/><Relationship Id="rId27" Type="http://schemas.openxmlformats.org/officeDocument/2006/relationships/image" Target="../media/image6048.jpg"/><Relationship Id="rId28" Type="http://schemas.openxmlformats.org/officeDocument/2006/relationships/image" Target="../media/image6049.png"/><Relationship Id="rId29" Type="http://schemas.openxmlformats.org/officeDocument/2006/relationships/image" Target="../media/image6050.png"/><Relationship Id="rId30" Type="http://schemas.openxmlformats.org/officeDocument/2006/relationships/image" Target="../media/image6051.png"/><Relationship Id="rId31" Type="http://schemas.openxmlformats.org/officeDocument/2006/relationships/image" Target="../media/image6052.png"/><Relationship Id="rId32" Type="http://schemas.openxmlformats.org/officeDocument/2006/relationships/image" Target="../media/image6053.png"/><Relationship Id="rId33" Type="http://schemas.openxmlformats.org/officeDocument/2006/relationships/image" Target="../media/image6054.png"/><Relationship Id="rId34" Type="http://schemas.openxmlformats.org/officeDocument/2006/relationships/image" Target="../media/image6055.png"/><Relationship Id="rId35" Type="http://schemas.openxmlformats.org/officeDocument/2006/relationships/image" Target="../media/image6056.png"/><Relationship Id="rId36" Type="http://schemas.openxmlformats.org/officeDocument/2006/relationships/image" Target="../media/image6057.jpg"/><Relationship Id="rId37" Type="http://schemas.openxmlformats.org/officeDocument/2006/relationships/image" Target="../media/image6058.jpg"/><Relationship Id="rId38" Type="http://schemas.openxmlformats.org/officeDocument/2006/relationships/image" Target="../media/image6059.jpg"/><Relationship Id="rId39" Type="http://schemas.openxmlformats.org/officeDocument/2006/relationships/image" Target="../media/image6060.jpg"/><Relationship Id="rId40" Type="http://schemas.openxmlformats.org/officeDocument/2006/relationships/notesSlide" Target="../notesSlides/notesSlide199.xml"/><Relationship Id="rId41" Type="http://schemas.openxmlformats.org/officeDocument/2006/relationships/slide" Target="slide199.xml"/></Relationships>

</file>

<file path=ppt/slides/_rels/slide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notesSlide" Target="../notesSlides/notesSlide2.xml"/><Relationship Id="rId8" Type="http://schemas.openxmlformats.org/officeDocument/2006/relationships/slide" Target="slide2.xml"/></Relationships>

</file>

<file path=ppt/slides/_rels/slide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47.png"/><Relationship Id="rId3" Type="http://schemas.openxmlformats.org/officeDocument/2006/relationships/image" Target="../media/image748.png"/><Relationship Id="rId4" Type="http://schemas.openxmlformats.org/officeDocument/2006/relationships/image" Target="../media/image749.png"/><Relationship Id="rId5" Type="http://schemas.openxmlformats.org/officeDocument/2006/relationships/image" Target="../media/image750.png"/><Relationship Id="rId6" Type="http://schemas.openxmlformats.org/officeDocument/2006/relationships/image" Target="../media/image751.png"/><Relationship Id="rId7" Type="http://schemas.openxmlformats.org/officeDocument/2006/relationships/image" Target="../media/image752.png"/><Relationship Id="rId8" Type="http://schemas.openxmlformats.org/officeDocument/2006/relationships/image" Target="../media/image753.png"/><Relationship Id="rId9" Type="http://schemas.openxmlformats.org/officeDocument/2006/relationships/image" Target="../media/image754.png"/><Relationship Id="rId10" Type="http://schemas.openxmlformats.org/officeDocument/2006/relationships/image" Target="../media/image755.png"/><Relationship Id="rId11" Type="http://schemas.openxmlformats.org/officeDocument/2006/relationships/image" Target="../media/image756.png"/><Relationship Id="rId12" Type="http://schemas.openxmlformats.org/officeDocument/2006/relationships/image" Target="../media/image757.png"/><Relationship Id="rId13" Type="http://schemas.openxmlformats.org/officeDocument/2006/relationships/image" Target="../media/image758.png"/><Relationship Id="rId14" Type="http://schemas.openxmlformats.org/officeDocument/2006/relationships/image" Target="../media/image759.png"/><Relationship Id="rId15" Type="http://schemas.openxmlformats.org/officeDocument/2006/relationships/image" Target="../media/image760.png"/><Relationship Id="rId16" Type="http://schemas.openxmlformats.org/officeDocument/2006/relationships/image" Target="../media/image761.png"/><Relationship Id="rId17" Type="http://schemas.openxmlformats.org/officeDocument/2006/relationships/image" Target="../media/image762.png"/><Relationship Id="rId18" Type="http://schemas.openxmlformats.org/officeDocument/2006/relationships/image" Target="../media/image763.png"/><Relationship Id="rId19" Type="http://schemas.openxmlformats.org/officeDocument/2006/relationships/notesSlide" Target="../notesSlides/notesSlide20.xml"/><Relationship Id="rId20" Type="http://schemas.openxmlformats.org/officeDocument/2006/relationships/slide" Target="slide20.xml"/></Relationships>

</file>

<file path=ppt/slides/_rels/slide20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061.png"/><Relationship Id="rId3" Type="http://schemas.openxmlformats.org/officeDocument/2006/relationships/image" Target="../media/image6062.png"/><Relationship Id="rId4" Type="http://schemas.openxmlformats.org/officeDocument/2006/relationships/image" Target="../media/image6063.png"/><Relationship Id="rId5" Type="http://schemas.openxmlformats.org/officeDocument/2006/relationships/image" Target="../media/image6064.png"/><Relationship Id="rId6" Type="http://schemas.openxmlformats.org/officeDocument/2006/relationships/image" Target="../media/image6065.png"/><Relationship Id="rId7" Type="http://schemas.openxmlformats.org/officeDocument/2006/relationships/image" Target="../media/image6066.png"/><Relationship Id="rId8" Type="http://schemas.openxmlformats.org/officeDocument/2006/relationships/image" Target="../media/image6067.png"/><Relationship Id="rId9" Type="http://schemas.openxmlformats.org/officeDocument/2006/relationships/image" Target="../media/image6068.png"/><Relationship Id="rId10" Type="http://schemas.openxmlformats.org/officeDocument/2006/relationships/image" Target="../media/image6069.png"/><Relationship Id="rId11" Type="http://schemas.openxmlformats.org/officeDocument/2006/relationships/image" Target="../media/image6070.png"/><Relationship Id="rId12" Type="http://schemas.openxmlformats.org/officeDocument/2006/relationships/image" Target="../media/image6071.jpg"/><Relationship Id="rId13" Type="http://schemas.openxmlformats.org/officeDocument/2006/relationships/image" Target="../media/image6072.jpg"/><Relationship Id="rId14" Type="http://schemas.openxmlformats.org/officeDocument/2006/relationships/image" Target="../media/image6073.png"/><Relationship Id="rId15" Type="http://schemas.openxmlformats.org/officeDocument/2006/relationships/image" Target="../media/image6074.jpg"/><Relationship Id="rId16" Type="http://schemas.openxmlformats.org/officeDocument/2006/relationships/image" Target="../media/image6075.jpg"/><Relationship Id="rId17" Type="http://schemas.openxmlformats.org/officeDocument/2006/relationships/image" Target="../media/image6076.jpg"/><Relationship Id="rId18" Type="http://schemas.openxmlformats.org/officeDocument/2006/relationships/image" Target="../media/image6077.jpg"/><Relationship Id="rId19" Type="http://schemas.openxmlformats.org/officeDocument/2006/relationships/image" Target="../media/image6078.png"/><Relationship Id="rId20" Type="http://schemas.openxmlformats.org/officeDocument/2006/relationships/image" Target="../media/image6079.jpg"/><Relationship Id="rId21" Type="http://schemas.openxmlformats.org/officeDocument/2006/relationships/image" Target="../media/image6080.jpg"/><Relationship Id="rId22" Type="http://schemas.openxmlformats.org/officeDocument/2006/relationships/image" Target="../media/image6081.jpg"/><Relationship Id="rId23" Type="http://schemas.openxmlformats.org/officeDocument/2006/relationships/image" Target="../media/image6082.jpg"/><Relationship Id="rId24" Type="http://schemas.openxmlformats.org/officeDocument/2006/relationships/image" Target="../media/image6083.jpg"/><Relationship Id="rId25" Type="http://schemas.openxmlformats.org/officeDocument/2006/relationships/image" Target="../media/image6084.png"/><Relationship Id="rId26" Type="http://schemas.openxmlformats.org/officeDocument/2006/relationships/image" Target="../media/image6085.png"/><Relationship Id="rId27" Type="http://schemas.openxmlformats.org/officeDocument/2006/relationships/image" Target="../media/image6086.png"/><Relationship Id="rId28" Type="http://schemas.openxmlformats.org/officeDocument/2006/relationships/image" Target="../media/image6087.png"/><Relationship Id="rId29" Type="http://schemas.openxmlformats.org/officeDocument/2006/relationships/image" Target="../media/image6088.png"/><Relationship Id="rId30" Type="http://schemas.openxmlformats.org/officeDocument/2006/relationships/image" Target="../media/image6089.png"/><Relationship Id="rId31" Type="http://schemas.openxmlformats.org/officeDocument/2006/relationships/image" Target="../media/image6090.jpg"/><Relationship Id="rId32" Type="http://schemas.openxmlformats.org/officeDocument/2006/relationships/image" Target="../media/image6091.jpg"/><Relationship Id="rId33" Type="http://schemas.openxmlformats.org/officeDocument/2006/relationships/image" Target="../media/image6092.jpg"/><Relationship Id="rId34" Type="http://schemas.openxmlformats.org/officeDocument/2006/relationships/notesSlide" Target="../notesSlides/notesSlide200.xml"/><Relationship Id="rId35" Type="http://schemas.openxmlformats.org/officeDocument/2006/relationships/slide" Target="slide200.xml"/></Relationships>

</file>

<file path=ppt/slides/_rels/slide20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093.jpg"/><Relationship Id="rId3" Type="http://schemas.openxmlformats.org/officeDocument/2006/relationships/image" Target="../media/image6094.jpg"/><Relationship Id="rId4" Type="http://schemas.openxmlformats.org/officeDocument/2006/relationships/image" Target="../media/image6095.jpg"/><Relationship Id="rId5" Type="http://schemas.openxmlformats.org/officeDocument/2006/relationships/image" Target="../media/image6096.jpg"/><Relationship Id="rId6" Type="http://schemas.openxmlformats.org/officeDocument/2006/relationships/image" Target="../media/image6097.jpg"/><Relationship Id="rId7" Type="http://schemas.openxmlformats.org/officeDocument/2006/relationships/image" Target="../media/image6098.jpg"/><Relationship Id="rId8" Type="http://schemas.openxmlformats.org/officeDocument/2006/relationships/image" Target="../media/image6099.png"/><Relationship Id="rId9" Type="http://schemas.openxmlformats.org/officeDocument/2006/relationships/image" Target="../media/image6100.png"/><Relationship Id="rId10" Type="http://schemas.openxmlformats.org/officeDocument/2006/relationships/image" Target="../media/image6101.png"/><Relationship Id="rId11" Type="http://schemas.openxmlformats.org/officeDocument/2006/relationships/image" Target="../media/image6102.png"/><Relationship Id="rId12" Type="http://schemas.openxmlformats.org/officeDocument/2006/relationships/image" Target="../media/image6103.png"/><Relationship Id="rId13" Type="http://schemas.openxmlformats.org/officeDocument/2006/relationships/image" Target="../media/image6104.png"/><Relationship Id="rId14" Type="http://schemas.openxmlformats.org/officeDocument/2006/relationships/image" Target="../media/image6105.png"/><Relationship Id="rId15" Type="http://schemas.openxmlformats.org/officeDocument/2006/relationships/image" Target="../media/image6106.png"/><Relationship Id="rId16" Type="http://schemas.openxmlformats.org/officeDocument/2006/relationships/image" Target="../media/image6107.jpg"/><Relationship Id="rId17" Type="http://schemas.openxmlformats.org/officeDocument/2006/relationships/image" Target="../media/image6108.jpg"/><Relationship Id="rId18" Type="http://schemas.openxmlformats.org/officeDocument/2006/relationships/image" Target="../media/image6109.jpg"/><Relationship Id="rId19" Type="http://schemas.openxmlformats.org/officeDocument/2006/relationships/image" Target="../media/image6110.jpg"/><Relationship Id="rId20" Type="http://schemas.openxmlformats.org/officeDocument/2006/relationships/image" Target="../media/image6111.jpg"/><Relationship Id="rId21" Type="http://schemas.openxmlformats.org/officeDocument/2006/relationships/image" Target="../media/image6112.jpg"/><Relationship Id="rId22" Type="http://schemas.openxmlformats.org/officeDocument/2006/relationships/image" Target="../media/image6113.jpg"/><Relationship Id="rId23" Type="http://schemas.openxmlformats.org/officeDocument/2006/relationships/image" Target="../media/image6114.jpg"/><Relationship Id="rId24" Type="http://schemas.openxmlformats.org/officeDocument/2006/relationships/image" Target="../media/image6115.jpg"/><Relationship Id="rId25" Type="http://schemas.openxmlformats.org/officeDocument/2006/relationships/image" Target="../media/image6116.jpg"/><Relationship Id="rId26" Type="http://schemas.openxmlformats.org/officeDocument/2006/relationships/image" Target="../media/image6117.png"/><Relationship Id="rId27" Type="http://schemas.openxmlformats.org/officeDocument/2006/relationships/image" Target="../media/image6118.png"/><Relationship Id="rId28" Type="http://schemas.openxmlformats.org/officeDocument/2006/relationships/image" Target="../media/image6119.png"/><Relationship Id="rId29" Type="http://schemas.openxmlformats.org/officeDocument/2006/relationships/image" Target="../media/image6120.png"/><Relationship Id="rId30" Type="http://schemas.openxmlformats.org/officeDocument/2006/relationships/image" Target="../media/image6121.png"/><Relationship Id="rId31" Type="http://schemas.openxmlformats.org/officeDocument/2006/relationships/image" Target="../media/image6122.png"/><Relationship Id="rId32" Type="http://schemas.openxmlformats.org/officeDocument/2006/relationships/image" Target="../media/image6123.jpg"/><Relationship Id="rId33" Type="http://schemas.openxmlformats.org/officeDocument/2006/relationships/image" Target="../media/image6124.jpg"/><Relationship Id="rId34" Type="http://schemas.openxmlformats.org/officeDocument/2006/relationships/image" Target="../media/image6125.jpg"/><Relationship Id="rId35" Type="http://schemas.openxmlformats.org/officeDocument/2006/relationships/image" Target="../media/image6126.jpg"/><Relationship Id="rId36" Type="http://schemas.openxmlformats.org/officeDocument/2006/relationships/image" Target="../media/image6127.jpg"/><Relationship Id="rId37" Type="http://schemas.openxmlformats.org/officeDocument/2006/relationships/notesSlide" Target="../notesSlides/notesSlide201.xml"/><Relationship Id="rId38" Type="http://schemas.openxmlformats.org/officeDocument/2006/relationships/slide" Target="slide201.xml"/></Relationships>

</file>

<file path=ppt/slides/_rels/slide20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128.jpg"/><Relationship Id="rId3" Type="http://schemas.openxmlformats.org/officeDocument/2006/relationships/image" Target="../media/image6129.jpg"/><Relationship Id="rId4" Type="http://schemas.openxmlformats.org/officeDocument/2006/relationships/image" Target="../media/image6130.jpg"/><Relationship Id="rId5" Type="http://schemas.openxmlformats.org/officeDocument/2006/relationships/image" Target="../media/image6131.jpg"/><Relationship Id="rId6" Type="http://schemas.openxmlformats.org/officeDocument/2006/relationships/image" Target="../media/image6132.jpg"/><Relationship Id="rId7" Type="http://schemas.openxmlformats.org/officeDocument/2006/relationships/image" Target="../media/image6133.jpg"/><Relationship Id="rId8" Type="http://schemas.openxmlformats.org/officeDocument/2006/relationships/image" Target="../media/image6134.jpg"/><Relationship Id="rId9" Type="http://schemas.openxmlformats.org/officeDocument/2006/relationships/image" Target="../media/image6135.png"/><Relationship Id="rId10" Type="http://schemas.openxmlformats.org/officeDocument/2006/relationships/image" Target="../media/image6136.png"/><Relationship Id="rId11" Type="http://schemas.openxmlformats.org/officeDocument/2006/relationships/image" Target="../media/image6137.png"/><Relationship Id="rId12" Type="http://schemas.openxmlformats.org/officeDocument/2006/relationships/image" Target="../media/image6138.png"/><Relationship Id="rId13" Type="http://schemas.openxmlformats.org/officeDocument/2006/relationships/image" Target="../media/image6139.png"/><Relationship Id="rId14" Type="http://schemas.openxmlformats.org/officeDocument/2006/relationships/image" Target="../media/image6140.png"/><Relationship Id="rId15" Type="http://schemas.openxmlformats.org/officeDocument/2006/relationships/image" Target="../media/image6141.png"/><Relationship Id="rId16" Type="http://schemas.openxmlformats.org/officeDocument/2006/relationships/image" Target="../media/image6142.png"/><Relationship Id="rId17" Type="http://schemas.openxmlformats.org/officeDocument/2006/relationships/image" Target="../media/image6143.png"/><Relationship Id="rId18" Type="http://schemas.openxmlformats.org/officeDocument/2006/relationships/image" Target="../media/image6144.png"/><Relationship Id="rId19" Type="http://schemas.openxmlformats.org/officeDocument/2006/relationships/image" Target="../media/image6145.jpg"/><Relationship Id="rId20" Type="http://schemas.openxmlformats.org/officeDocument/2006/relationships/image" Target="../media/image6146.jpg"/><Relationship Id="rId21" Type="http://schemas.openxmlformats.org/officeDocument/2006/relationships/image" Target="../media/image6147.jpg"/><Relationship Id="rId22" Type="http://schemas.openxmlformats.org/officeDocument/2006/relationships/image" Target="../media/image6148.png"/><Relationship Id="rId23" Type="http://schemas.openxmlformats.org/officeDocument/2006/relationships/image" Target="../media/image6149.jpg"/><Relationship Id="rId24" Type="http://schemas.openxmlformats.org/officeDocument/2006/relationships/image" Target="../media/image6150.jpg"/><Relationship Id="rId25" Type="http://schemas.openxmlformats.org/officeDocument/2006/relationships/notesSlide" Target="../notesSlides/notesSlide202.xml"/><Relationship Id="rId26" Type="http://schemas.openxmlformats.org/officeDocument/2006/relationships/slide" Target="slide202.xml"/></Relationships>

</file>

<file path=ppt/slides/_rels/slide20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151.png"/><Relationship Id="rId3" Type="http://schemas.openxmlformats.org/officeDocument/2006/relationships/image" Target="../media/image6152.png"/><Relationship Id="rId4" Type="http://schemas.openxmlformats.org/officeDocument/2006/relationships/image" Target="../media/image6153.png"/><Relationship Id="rId5" Type="http://schemas.openxmlformats.org/officeDocument/2006/relationships/image" Target="../media/image6154.png"/><Relationship Id="rId6" Type="http://schemas.openxmlformats.org/officeDocument/2006/relationships/image" Target="../media/image6155.png"/><Relationship Id="rId7" Type="http://schemas.openxmlformats.org/officeDocument/2006/relationships/image" Target="../media/image6156.png"/><Relationship Id="rId8" Type="http://schemas.openxmlformats.org/officeDocument/2006/relationships/image" Target="../media/image6157.png"/><Relationship Id="rId9" Type="http://schemas.openxmlformats.org/officeDocument/2006/relationships/image" Target="../media/image6158.png"/><Relationship Id="rId10" Type="http://schemas.openxmlformats.org/officeDocument/2006/relationships/image" Target="../media/image6159.png"/><Relationship Id="rId11" Type="http://schemas.openxmlformats.org/officeDocument/2006/relationships/image" Target="../media/image6160.png"/><Relationship Id="rId12" Type="http://schemas.openxmlformats.org/officeDocument/2006/relationships/image" Target="../media/image6161.jpg"/><Relationship Id="rId13" Type="http://schemas.openxmlformats.org/officeDocument/2006/relationships/image" Target="../media/image6162.jpg"/><Relationship Id="rId14" Type="http://schemas.openxmlformats.org/officeDocument/2006/relationships/image" Target="../media/image6163.jpg"/><Relationship Id="rId15" Type="http://schemas.openxmlformats.org/officeDocument/2006/relationships/image" Target="../media/image6164.jpg"/><Relationship Id="rId16" Type="http://schemas.openxmlformats.org/officeDocument/2006/relationships/image" Target="../media/image6165.jpg"/><Relationship Id="rId17" Type="http://schemas.openxmlformats.org/officeDocument/2006/relationships/image" Target="../media/image6166.jpg"/><Relationship Id="rId18" Type="http://schemas.openxmlformats.org/officeDocument/2006/relationships/image" Target="../media/image6167.jpg"/><Relationship Id="rId19" Type="http://schemas.openxmlformats.org/officeDocument/2006/relationships/image" Target="../media/image6168.jpg"/><Relationship Id="rId20" Type="http://schemas.openxmlformats.org/officeDocument/2006/relationships/image" Target="../media/image6169.jpg"/><Relationship Id="rId21" Type="http://schemas.openxmlformats.org/officeDocument/2006/relationships/image" Target="../media/image6170.jpg"/><Relationship Id="rId22" Type="http://schemas.openxmlformats.org/officeDocument/2006/relationships/image" Target="../media/image6171.jpg"/><Relationship Id="rId23" Type="http://schemas.openxmlformats.org/officeDocument/2006/relationships/image" Target="../media/image6172.png"/><Relationship Id="rId24" Type="http://schemas.openxmlformats.org/officeDocument/2006/relationships/image" Target="../media/image6173.jpg"/><Relationship Id="rId25" Type="http://schemas.openxmlformats.org/officeDocument/2006/relationships/image" Target="../media/image6174.jpg"/><Relationship Id="rId26" Type="http://schemas.openxmlformats.org/officeDocument/2006/relationships/image" Target="../media/image6175.jpg"/><Relationship Id="rId27" Type="http://schemas.openxmlformats.org/officeDocument/2006/relationships/image" Target="../media/image6176.jpg"/><Relationship Id="rId28" Type="http://schemas.openxmlformats.org/officeDocument/2006/relationships/image" Target="../media/image6177.jpg"/><Relationship Id="rId29" Type="http://schemas.openxmlformats.org/officeDocument/2006/relationships/image" Target="../media/image6178.jpg"/><Relationship Id="rId30" Type="http://schemas.openxmlformats.org/officeDocument/2006/relationships/image" Target="../media/image6179.jpg"/><Relationship Id="rId31" Type="http://schemas.openxmlformats.org/officeDocument/2006/relationships/image" Target="../media/image6180.png"/><Relationship Id="rId32" Type="http://schemas.openxmlformats.org/officeDocument/2006/relationships/image" Target="../media/image6181.png"/><Relationship Id="rId33" Type="http://schemas.openxmlformats.org/officeDocument/2006/relationships/image" Target="../media/image6182.png"/><Relationship Id="rId34" Type="http://schemas.openxmlformats.org/officeDocument/2006/relationships/image" Target="../media/image6183.png"/><Relationship Id="rId35" Type="http://schemas.openxmlformats.org/officeDocument/2006/relationships/image" Target="../media/image6184.png"/><Relationship Id="rId36" Type="http://schemas.openxmlformats.org/officeDocument/2006/relationships/image" Target="../media/image6185.png"/><Relationship Id="rId37" Type="http://schemas.openxmlformats.org/officeDocument/2006/relationships/image" Target="../media/image6186.png"/><Relationship Id="rId38" Type="http://schemas.openxmlformats.org/officeDocument/2006/relationships/image" Target="../media/image6187.jpg"/><Relationship Id="rId39" Type="http://schemas.openxmlformats.org/officeDocument/2006/relationships/image" Target="../media/image6188.jpg"/><Relationship Id="rId40" Type="http://schemas.openxmlformats.org/officeDocument/2006/relationships/image" Target="../media/image6189.jpg"/><Relationship Id="rId41" Type="http://schemas.openxmlformats.org/officeDocument/2006/relationships/image" Target="../media/image6190.jpg"/><Relationship Id="rId42" Type="http://schemas.openxmlformats.org/officeDocument/2006/relationships/notesSlide" Target="../notesSlides/notesSlide203.xml"/><Relationship Id="rId43" Type="http://schemas.openxmlformats.org/officeDocument/2006/relationships/slide" Target="slide203.xml"/></Relationships>

</file>

<file path=ppt/slides/_rels/slide20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191.jpg"/><Relationship Id="rId3" Type="http://schemas.openxmlformats.org/officeDocument/2006/relationships/image" Target="../media/image6192.jpg"/><Relationship Id="rId4" Type="http://schemas.openxmlformats.org/officeDocument/2006/relationships/image" Target="../media/image6193.jpg"/><Relationship Id="rId5" Type="http://schemas.openxmlformats.org/officeDocument/2006/relationships/image" Target="../media/image6194.png"/><Relationship Id="rId6" Type="http://schemas.openxmlformats.org/officeDocument/2006/relationships/image" Target="../media/image6195.png"/><Relationship Id="rId7" Type="http://schemas.openxmlformats.org/officeDocument/2006/relationships/image" Target="../media/image6196.png"/><Relationship Id="rId8" Type="http://schemas.openxmlformats.org/officeDocument/2006/relationships/image" Target="../media/image6197.png"/><Relationship Id="rId9" Type="http://schemas.openxmlformats.org/officeDocument/2006/relationships/image" Target="../media/image6198.jpg"/><Relationship Id="rId10" Type="http://schemas.openxmlformats.org/officeDocument/2006/relationships/image" Target="../media/image6199.jpg"/><Relationship Id="rId11" Type="http://schemas.openxmlformats.org/officeDocument/2006/relationships/image" Target="../media/image6200.jpg"/><Relationship Id="rId12" Type="http://schemas.openxmlformats.org/officeDocument/2006/relationships/image" Target="../media/image6201.png"/><Relationship Id="rId13" Type="http://schemas.openxmlformats.org/officeDocument/2006/relationships/image" Target="../media/image6202.jpg"/><Relationship Id="rId14" Type="http://schemas.openxmlformats.org/officeDocument/2006/relationships/image" Target="../media/image6203.jpg"/><Relationship Id="rId15" Type="http://schemas.openxmlformats.org/officeDocument/2006/relationships/image" Target="../media/image6204.jpg"/><Relationship Id="rId16" Type="http://schemas.openxmlformats.org/officeDocument/2006/relationships/image" Target="../media/image6205.png"/><Relationship Id="rId17" Type="http://schemas.openxmlformats.org/officeDocument/2006/relationships/image" Target="../media/image6206.png"/><Relationship Id="rId18" Type="http://schemas.openxmlformats.org/officeDocument/2006/relationships/image" Target="../media/image6207.png"/><Relationship Id="rId19" Type="http://schemas.openxmlformats.org/officeDocument/2006/relationships/image" Target="../media/image6208.png"/><Relationship Id="rId20" Type="http://schemas.openxmlformats.org/officeDocument/2006/relationships/image" Target="../media/image6209.png"/><Relationship Id="rId21" Type="http://schemas.openxmlformats.org/officeDocument/2006/relationships/image" Target="../media/image6210.png"/><Relationship Id="rId22" Type="http://schemas.openxmlformats.org/officeDocument/2006/relationships/image" Target="../media/image6211.png"/><Relationship Id="rId23" Type="http://schemas.openxmlformats.org/officeDocument/2006/relationships/image" Target="../media/image6212.png"/><Relationship Id="rId24" Type="http://schemas.openxmlformats.org/officeDocument/2006/relationships/image" Target="../media/image6213.png"/><Relationship Id="rId25" Type="http://schemas.openxmlformats.org/officeDocument/2006/relationships/image" Target="../media/image6214.png"/><Relationship Id="rId26" Type="http://schemas.openxmlformats.org/officeDocument/2006/relationships/image" Target="../media/image6215.jpg"/><Relationship Id="rId27" Type="http://schemas.openxmlformats.org/officeDocument/2006/relationships/image" Target="../media/image6216.jpg"/><Relationship Id="rId28" Type="http://schemas.openxmlformats.org/officeDocument/2006/relationships/image" Target="../media/image6217.jpg"/><Relationship Id="rId29" Type="http://schemas.openxmlformats.org/officeDocument/2006/relationships/image" Target="../media/image6218.jpg"/><Relationship Id="rId30" Type="http://schemas.openxmlformats.org/officeDocument/2006/relationships/image" Target="../media/image6219.png"/><Relationship Id="rId31" Type="http://schemas.openxmlformats.org/officeDocument/2006/relationships/notesSlide" Target="../notesSlides/notesSlide204.xml"/><Relationship Id="rId32" Type="http://schemas.openxmlformats.org/officeDocument/2006/relationships/slide" Target="slide204.xml"/></Relationships>

</file>

<file path=ppt/slides/_rels/slide20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220.jpg"/><Relationship Id="rId3" Type="http://schemas.openxmlformats.org/officeDocument/2006/relationships/image" Target="../media/image6221.jpg"/><Relationship Id="rId4" Type="http://schemas.openxmlformats.org/officeDocument/2006/relationships/image" Target="../media/image6222.jpg"/><Relationship Id="rId5" Type="http://schemas.openxmlformats.org/officeDocument/2006/relationships/image" Target="../media/image6223.jpg"/><Relationship Id="rId6" Type="http://schemas.openxmlformats.org/officeDocument/2006/relationships/image" Target="../media/image6224.jpg"/><Relationship Id="rId7" Type="http://schemas.openxmlformats.org/officeDocument/2006/relationships/image" Target="../media/image6225.png"/><Relationship Id="rId8" Type="http://schemas.openxmlformats.org/officeDocument/2006/relationships/image" Target="../media/image6226.png"/><Relationship Id="rId9" Type="http://schemas.openxmlformats.org/officeDocument/2006/relationships/image" Target="../media/image6227.png"/><Relationship Id="rId10" Type="http://schemas.openxmlformats.org/officeDocument/2006/relationships/image" Target="../media/image6228.png"/><Relationship Id="rId11" Type="http://schemas.openxmlformats.org/officeDocument/2006/relationships/image" Target="../media/image6229.png"/><Relationship Id="rId12" Type="http://schemas.openxmlformats.org/officeDocument/2006/relationships/image" Target="../media/image6230.png"/><Relationship Id="rId13" Type="http://schemas.openxmlformats.org/officeDocument/2006/relationships/image" Target="../media/image6231.jpg"/><Relationship Id="rId14" Type="http://schemas.openxmlformats.org/officeDocument/2006/relationships/image" Target="../media/image6232.jpg"/><Relationship Id="rId15" Type="http://schemas.openxmlformats.org/officeDocument/2006/relationships/image" Target="../media/image6233.jpg"/><Relationship Id="rId16" Type="http://schemas.openxmlformats.org/officeDocument/2006/relationships/image" Target="../media/image6234.jpg"/><Relationship Id="rId17" Type="http://schemas.openxmlformats.org/officeDocument/2006/relationships/image" Target="../media/image6235.jpg"/><Relationship Id="rId18" Type="http://schemas.openxmlformats.org/officeDocument/2006/relationships/image" Target="../media/image6236.jpg"/><Relationship Id="rId19" Type="http://schemas.openxmlformats.org/officeDocument/2006/relationships/image" Target="../media/image6237.jpg"/><Relationship Id="rId20" Type="http://schemas.openxmlformats.org/officeDocument/2006/relationships/image" Target="../media/image6238.jpg"/><Relationship Id="rId21" Type="http://schemas.openxmlformats.org/officeDocument/2006/relationships/image" Target="../media/image6239.jpg"/><Relationship Id="rId22" Type="http://schemas.openxmlformats.org/officeDocument/2006/relationships/image" Target="../media/image6240.jpg"/><Relationship Id="rId23" Type="http://schemas.openxmlformats.org/officeDocument/2006/relationships/image" Target="../media/image6241.jpg"/><Relationship Id="rId24" Type="http://schemas.openxmlformats.org/officeDocument/2006/relationships/image" Target="../media/image6242.jpg"/><Relationship Id="rId25" Type="http://schemas.openxmlformats.org/officeDocument/2006/relationships/image" Target="../media/image6243.jpg"/><Relationship Id="rId26" Type="http://schemas.openxmlformats.org/officeDocument/2006/relationships/image" Target="../media/image6244.png"/><Relationship Id="rId27" Type="http://schemas.openxmlformats.org/officeDocument/2006/relationships/image" Target="../media/image6245.png"/><Relationship Id="rId28" Type="http://schemas.openxmlformats.org/officeDocument/2006/relationships/image" Target="../media/image6246.png"/><Relationship Id="rId29" Type="http://schemas.openxmlformats.org/officeDocument/2006/relationships/image" Target="../media/image6247.png"/><Relationship Id="rId30" Type="http://schemas.openxmlformats.org/officeDocument/2006/relationships/image" Target="../media/image6248.png"/><Relationship Id="rId31" Type="http://schemas.openxmlformats.org/officeDocument/2006/relationships/image" Target="../media/image6249.png"/><Relationship Id="rId32" Type="http://schemas.openxmlformats.org/officeDocument/2006/relationships/image" Target="../media/image6250.png"/><Relationship Id="rId33" Type="http://schemas.openxmlformats.org/officeDocument/2006/relationships/image" Target="../media/image6251.png"/><Relationship Id="rId34" Type="http://schemas.openxmlformats.org/officeDocument/2006/relationships/image" Target="../media/image6252.png"/><Relationship Id="rId35" Type="http://schemas.openxmlformats.org/officeDocument/2006/relationships/image" Target="../media/image6253.png"/><Relationship Id="rId36" Type="http://schemas.openxmlformats.org/officeDocument/2006/relationships/image" Target="../media/image6254.png"/><Relationship Id="rId37" Type="http://schemas.openxmlformats.org/officeDocument/2006/relationships/image" Target="../media/image6255.jpg"/><Relationship Id="rId38" Type="http://schemas.openxmlformats.org/officeDocument/2006/relationships/image" Target="../media/image6256.jpg"/><Relationship Id="rId39" Type="http://schemas.openxmlformats.org/officeDocument/2006/relationships/image" Target="../media/image6257.jpg"/><Relationship Id="rId40" Type="http://schemas.openxmlformats.org/officeDocument/2006/relationships/image" Target="../media/image6258.jpg"/><Relationship Id="rId41" Type="http://schemas.openxmlformats.org/officeDocument/2006/relationships/image" Target="../media/image6259.jpg"/><Relationship Id="rId42" Type="http://schemas.openxmlformats.org/officeDocument/2006/relationships/image" Target="../media/image6260.jpg"/><Relationship Id="rId43" Type="http://schemas.openxmlformats.org/officeDocument/2006/relationships/notesSlide" Target="../notesSlides/notesSlide205.xml"/><Relationship Id="rId44" Type="http://schemas.openxmlformats.org/officeDocument/2006/relationships/slide" Target="slide205.xml"/></Relationships>

</file>

<file path=ppt/slides/_rels/slide20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261.jpg"/><Relationship Id="rId3" Type="http://schemas.openxmlformats.org/officeDocument/2006/relationships/image" Target="../media/image6262.jpg"/><Relationship Id="rId4" Type="http://schemas.openxmlformats.org/officeDocument/2006/relationships/image" Target="../media/image6263.jpg"/><Relationship Id="rId5" Type="http://schemas.openxmlformats.org/officeDocument/2006/relationships/image" Target="../media/image6264.jpg"/><Relationship Id="rId6" Type="http://schemas.openxmlformats.org/officeDocument/2006/relationships/image" Target="../media/image6265.jpg"/><Relationship Id="rId7" Type="http://schemas.openxmlformats.org/officeDocument/2006/relationships/image" Target="../media/image6266.png"/><Relationship Id="rId8" Type="http://schemas.openxmlformats.org/officeDocument/2006/relationships/image" Target="../media/image6267.png"/><Relationship Id="rId9" Type="http://schemas.openxmlformats.org/officeDocument/2006/relationships/image" Target="../media/image6268.png"/><Relationship Id="rId10" Type="http://schemas.openxmlformats.org/officeDocument/2006/relationships/image" Target="../media/image6269.png"/><Relationship Id="rId11" Type="http://schemas.openxmlformats.org/officeDocument/2006/relationships/image" Target="../media/image6270.png"/><Relationship Id="rId12" Type="http://schemas.openxmlformats.org/officeDocument/2006/relationships/image" Target="../media/image6271.png"/><Relationship Id="rId13" Type="http://schemas.openxmlformats.org/officeDocument/2006/relationships/image" Target="../media/image6272.png"/><Relationship Id="rId14" Type="http://schemas.openxmlformats.org/officeDocument/2006/relationships/image" Target="../media/image6273.png"/><Relationship Id="rId15" Type="http://schemas.openxmlformats.org/officeDocument/2006/relationships/image" Target="../media/image6274.jpg"/><Relationship Id="rId16" Type="http://schemas.openxmlformats.org/officeDocument/2006/relationships/image" Target="../media/image6275.jpg"/><Relationship Id="rId17" Type="http://schemas.openxmlformats.org/officeDocument/2006/relationships/image" Target="../media/image6276.jpg"/><Relationship Id="rId18" Type="http://schemas.openxmlformats.org/officeDocument/2006/relationships/image" Target="../media/image6277.jpg"/><Relationship Id="rId19" Type="http://schemas.openxmlformats.org/officeDocument/2006/relationships/image" Target="../media/image6278.jpg"/><Relationship Id="rId20" Type="http://schemas.openxmlformats.org/officeDocument/2006/relationships/image" Target="../media/image6279.jpg"/><Relationship Id="rId21" Type="http://schemas.openxmlformats.org/officeDocument/2006/relationships/image" Target="../media/image6280.jpg"/><Relationship Id="rId22" Type="http://schemas.openxmlformats.org/officeDocument/2006/relationships/image" Target="../media/image6281.jpg"/><Relationship Id="rId23" Type="http://schemas.openxmlformats.org/officeDocument/2006/relationships/image" Target="../media/image6282.jpg"/><Relationship Id="rId24" Type="http://schemas.openxmlformats.org/officeDocument/2006/relationships/image" Target="../media/image6283.png"/><Relationship Id="rId25" Type="http://schemas.openxmlformats.org/officeDocument/2006/relationships/image" Target="../media/image6284.png"/><Relationship Id="rId26" Type="http://schemas.openxmlformats.org/officeDocument/2006/relationships/image" Target="../media/image6285.png"/><Relationship Id="rId27" Type="http://schemas.openxmlformats.org/officeDocument/2006/relationships/image" Target="../media/image6286.png"/><Relationship Id="rId28" Type="http://schemas.openxmlformats.org/officeDocument/2006/relationships/image" Target="../media/image6287.png"/><Relationship Id="rId29" Type="http://schemas.openxmlformats.org/officeDocument/2006/relationships/image" Target="../media/image6288.png"/><Relationship Id="rId30" Type="http://schemas.openxmlformats.org/officeDocument/2006/relationships/image" Target="../media/image6289.jpg"/><Relationship Id="rId31" Type="http://schemas.openxmlformats.org/officeDocument/2006/relationships/image" Target="../media/image6290.jpg"/><Relationship Id="rId32" Type="http://schemas.openxmlformats.org/officeDocument/2006/relationships/image" Target="../media/image6291.jpg"/><Relationship Id="rId33" Type="http://schemas.openxmlformats.org/officeDocument/2006/relationships/image" Target="../media/image6292.jpg"/><Relationship Id="rId34" Type="http://schemas.openxmlformats.org/officeDocument/2006/relationships/notesSlide" Target="../notesSlides/notesSlide206.xml"/><Relationship Id="rId35" Type="http://schemas.openxmlformats.org/officeDocument/2006/relationships/slide" Target="slide206.xml"/></Relationships>

</file>

<file path=ppt/slides/_rels/slide20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293.png"/><Relationship Id="rId3" Type="http://schemas.openxmlformats.org/officeDocument/2006/relationships/image" Target="../media/image6294.jpg"/><Relationship Id="rId4" Type="http://schemas.openxmlformats.org/officeDocument/2006/relationships/image" Target="../media/image6295.png"/><Relationship Id="rId5" Type="http://schemas.openxmlformats.org/officeDocument/2006/relationships/image" Target="../media/image6296.png"/><Relationship Id="rId6" Type="http://schemas.openxmlformats.org/officeDocument/2006/relationships/image" Target="../media/image6297.png"/><Relationship Id="rId7" Type="http://schemas.openxmlformats.org/officeDocument/2006/relationships/image" Target="../media/image6298.png"/><Relationship Id="rId8" Type="http://schemas.openxmlformats.org/officeDocument/2006/relationships/image" Target="../media/image6299.jpg"/><Relationship Id="rId9" Type="http://schemas.openxmlformats.org/officeDocument/2006/relationships/image" Target="../media/image6300.jpg"/><Relationship Id="rId10" Type="http://schemas.openxmlformats.org/officeDocument/2006/relationships/image" Target="../media/image6301.jpg"/><Relationship Id="rId11" Type="http://schemas.openxmlformats.org/officeDocument/2006/relationships/image" Target="../media/image6302.jpg"/><Relationship Id="rId12" Type="http://schemas.openxmlformats.org/officeDocument/2006/relationships/image" Target="../media/image6303.jpg"/><Relationship Id="rId13" Type="http://schemas.openxmlformats.org/officeDocument/2006/relationships/image" Target="../media/image6304.png"/><Relationship Id="rId14" Type="http://schemas.openxmlformats.org/officeDocument/2006/relationships/image" Target="../media/image6305.png"/><Relationship Id="rId15" Type="http://schemas.openxmlformats.org/officeDocument/2006/relationships/image" Target="../media/image6306.png"/><Relationship Id="rId16" Type="http://schemas.openxmlformats.org/officeDocument/2006/relationships/image" Target="../media/image6307.png"/><Relationship Id="rId17" Type="http://schemas.openxmlformats.org/officeDocument/2006/relationships/image" Target="../media/image6308.jpg"/><Relationship Id="rId18" Type="http://schemas.openxmlformats.org/officeDocument/2006/relationships/image" Target="../media/image6309.jpg"/><Relationship Id="rId19" Type="http://schemas.openxmlformats.org/officeDocument/2006/relationships/image" Target="../media/image6310.png"/><Relationship Id="rId20" Type="http://schemas.openxmlformats.org/officeDocument/2006/relationships/image" Target="../media/image6311.jpg"/><Relationship Id="rId21" Type="http://schemas.openxmlformats.org/officeDocument/2006/relationships/image" Target="../media/image6312.jpg"/><Relationship Id="rId22" Type="http://schemas.openxmlformats.org/officeDocument/2006/relationships/image" Target="../media/image6313.png"/><Relationship Id="rId23" Type="http://schemas.openxmlformats.org/officeDocument/2006/relationships/image" Target="../media/image6314.png"/><Relationship Id="rId24" Type="http://schemas.openxmlformats.org/officeDocument/2006/relationships/image" Target="../media/image6315.png"/><Relationship Id="rId25" Type="http://schemas.openxmlformats.org/officeDocument/2006/relationships/image" Target="../media/image6316.png"/><Relationship Id="rId26" Type="http://schemas.openxmlformats.org/officeDocument/2006/relationships/image" Target="../media/image6317.png"/><Relationship Id="rId27" Type="http://schemas.openxmlformats.org/officeDocument/2006/relationships/image" Target="../media/image6318.png"/><Relationship Id="rId28" Type="http://schemas.openxmlformats.org/officeDocument/2006/relationships/image" Target="../media/image6319.jpg"/><Relationship Id="rId29" Type="http://schemas.openxmlformats.org/officeDocument/2006/relationships/image" Target="../media/image6320.jpg"/><Relationship Id="rId30" Type="http://schemas.openxmlformats.org/officeDocument/2006/relationships/image" Target="../media/image6321.jpg"/><Relationship Id="rId31" Type="http://schemas.openxmlformats.org/officeDocument/2006/relationships/image" Target="../media/image6322.jpg"/><Relationship Id="rId32" Type="http://schemas.openxmlformats.org/officeDocument/2006/relationships/notesSlide" Target="../notesSlides/notesSlide207.xml"/><Relationship Id="rId33" Type="http://schemas.openxmlformats.org/officeDocument/2006/relationships/slide" Target="slide207.xml"/></Relationships>

</file>

<file path=ppt/slides/_rels/slide20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323.jpg"/><Relationship Id="rId3" Type="http://schemas.openxmlformats.org/officeDocument/2006/relationships/image" Target="../media/image6324.jpg"/><Relationship Id="rId4" Type="http://schemas.openxmlformats.org/officeDocument/2006/relationships/image" Target="../media/image6325.jpg"/><Relationship Id="rId5" Type="http://schemas.openxmlformats.org/officeDocument/2006/relationships/image" Target="../media/image6326.png"/><Relationship Id="rId6" Type="http://schemas.openxmlformats.org/officeDocument/2006/relationships/image" Target="../media/image6327.png"/><Relationship Id="rId7" Type="http://schemas.openxmlformats.org/officeDocument/2006/relationships/image" Target="../media/image6328.png"/><Relationship Id="rId8" Type="http://schemas.openxmlformats.org/officeDocument/2006/relationships/image" Target="../media/image6329.png"/><Relationship Id="rId9" Type="http://schemas.openxmlformats.org/officeDocument/2006/relationships/image" Target="../media/image6330.png"/><Relationship Id="rId10" Type="http://schemas.openxmlformats.org/officeDocument/2006/relationships/image" Target="../media/image6331.png"/><Relationship Id="rId11" Type="http://schemas.openxmlformats.org/officeDocument/2006/relationships/image" Target="../media/image6332.jpg"/><Relationship Id="rId12" Type="http://schemas.openxmlformats.org/officeDocument/2006/relationships/image" Target="../media/image6333.jpg"/><Relationship Id="rId13" Type="http://schemas.openxmlformats.org/officeDocument/2006/relationships/image" Target="../media/image6334.jpg"/><Relationship Id="rId14" Type="http://schemas.openxmlformats.org/officeDocument/2006/relationships/image" Target="../media/image6335.jpg"/><Relationship Id="rId15" Type="http://schemas.openxmlformats.org/officeDocument/2006/relationships/image" Target="../media/image6336.jpg"/><Relationship Id="rId16" Type="http://schemas.openxmlformats.org/officeDocument/2006/relationships/image" Target="../media/image6337.jpg"/><Relationship Id="rId17" Type="http://schemas.openxmlformats.org/officeDocument/2006/relationships/image" Target="../media/image6338.png"/><Relationship Id="rId18" Type="http://schemas.openxmlformats.org/officeDocument/2006/relationships/image" Target="../media/image6339.png"/><Relationship Id="rId19" Type="http://schemas.openxmlformats.org/officeDocument/2006/relationships/image" Target="../media/image6340.png"/><Relationship Id="rId20" Type="http://schemas.openxmlformats.org/officeDocument/2006/relationships/image" Target="../media/image6341.png"/><Relationship Id="rId21" Type="http://schemas.openxmlformats.org/officeDocument/2006/relationships/image" Target="../media/image6342.png"/><Relationship Id="rId22" Type="http://schemas.openxmlformats.org/officeDocument/2006/relationships/image" Target="../media/image6343.png"/><Relationship Id="rId23" Type="http://schemas.openxmlformats.org/officeDocument/2006/relationships/image" Target="../media/image6344.jpg"/><Relationship Id="rId24" Type="http://schemas.openxmlformats.org/officeDocument/2006/relationships/image" Target="../media/image6345.png"/><Relationship Id="rId25" Type="http://schemas.openxmlformats.org/officeDocument/2006/relationships/notesSlide" Target="../notesSlides/notesSlide208.xml"/><Relationship Id="rId26" Type="http://schemas.openxmlformats.org/officeDocument/2006/relationships/slide" Target="slide208.xml"/></Relationships>

</file>

<file path=ppt/slides/_rels/slide20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346.jpg"/><Relationship Id="rId3" Type="http://schemas.openxmlformats.org/officeDocument/2006/relationships/image" Target="../media/image6347.jpg"/><Relationship Id="rId4" Type="http://schemas.openxmlformats.org/officeDocument/2006/relationships/image" Target="../media/image6348.jpg"/><Relationship Id="rId5" Type="http://schemas.openxmlformats.org/officeDocument/2006/relationships/image" Target="../media/image6349.jpg"/><Relationship Id="rId6" Type="http://schemas.openxmlformats.org/officeDocument/2006/relationships/image" Target="../media/image6350.png"/><Relationship Id="rId7" Type="http://schemas.openxmlformats.org/officeDocument/2006/relationships/image" Target="../media/image6351.jpg"/><Relationship Id="rId8" Type="http://schemas.openxmlformats.org/officeDocument/2006/relationships/image" Target="../media/image6352.jpg"/><Relationship Id="rId9" Type="http://schemas.openxmlformats.org/officeDocument/2006/relationships/image" Target="../media/image6353.jpg"/><Relationship Id="rId10" Type="http://schemas.openxmlformats.org/officeDocument/2006/relationships/image" Target="../media/image6354.png"/><Relationship Id="rId11" Type="http://schemas.openxmlformats.org/officeDocument/2006/relationships/image" Target="../media/image6355.png"/><Relationship Id="rId12" Type="http://schemas.openxmlformats.org/officeDocument/2006/relationships/image" Target="../media/image6356.png"/><Relationship Id="rId13" Type="http://schemas.openxmlformats.org/officeDocument/2006/relationships/image" Target="../media/image6357.png"/><Relationship Id="rId14" Type="http://schemas.openxmlformats.org/officeDocument/2006/relationships/image" Target="../media/image6358.png"/><Relationship Id="rId15" Type="http://schemas.openxmlformats.org/officeDocument/2006/relationships/image" Target="../media/image6359.png"/><Relationship Id="rId16" Type="http://schemas.openxmlformats.org/officeDocument/2006/relationships/image" Target="../media/image6360.png"/><Relationship Id="rId17" Type="http://schemas.openxmlformats.org/officeDocument/2006/relationships/image" Target="../media/image6361.png"/><Relationship Id="rId18" Type="http://schemas.openxmlformats.org/officeDocument/2006/relationships/image" Target="../media/image6362.png"/><Relationship Id="rId19" Type="http://schemas.openxmlformats.org/officeDocument/2006/relationships/image" Target="../media/image6363.png"/><Relationship Id="rId20" Type="http://schemas.openxmlformats.org/officeDocument/2006/relationships/image" Target="../media/image6364.png"/><Relationship Id="rId21" Type="http://schemas.openxmlformats.org/officeDocument/2006/relationships/image" Target="../media/image6365.png"/><Relationship Id="rId22" Type="http://schemas.openxmlformats.org/officeDocument/2006/relationships/image" Target="../media/image6366.jpg"/><Relationship Id="rId23" Type="http://schemas.openxmlformats.org/officeDocument/2006/relationships/image" Target="../media/image6367.jpg"/><Relationship Id="rId24" Type="http://schemas.openxmlformats.org/officeDocument/2006/relationships/image" Target="../media/image6368.jpg"/><Relationship Id="rId25" Type="http://schemas.openxmlformats.org/officeDocument/2006/relationships/image" Target="../media/image6369.png"/><Relationship Id="rId26" Type="http://schemas.openxmlformats.org/officeDocument/2006/relationships/image" Target="../media/image6370.jpg"/><Relationship Id="rId27" Type="http://schemas.openxmlformats.org/officeDocument/2006/relationships/image" Target="../media/image6371.jpg"/><Relationship Id="rId28" Type="http://schemas.openxmlformats.org/officeDocument/2006/relationships/image" Target="../media/image6372.jpg"/><Relationship Id="rId29" Type="http://schemas.openxmlformats.org/officeDocument/2006/relationships/notesSlide" Target="../notesSlides/notesSlide209.xml"/><Relationship Id="rId30" Type="http://schemas.openxmlformats.org/officeDocument/2006/relationships/slide" Target="slide209.xml"/></Relationships>

</file>

<file path=ppt/slides/_rels/slide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64.png"/><Relationship Id="rId3" Type="http://schemas.openxmlformats.org/officeDocument/2006/relationships/image" Target="../media/image765.png"/><Relationship Id="rId4" Type="http://schemas.openxmlformats.org/officeDocument/2006/relationships/image" Target="../media/image766.png"/><Relationship Id="rId5" Type="http://schemas.openxmlformats.org/officeDocument/2006/relationships/image" Target="../media/image767.png"/><Relationship Id="rId6" Type="http://schemas.openxmlformats.org/officeDocument/2006/relationships/image" Target="../media/image768.png"/><Relationship Id="rId7" Type="http://schemas.openxmlformats.org/officeDocument/2006/relationships/image" Target="../media/image769.png"/><Relationship Id="rId8" Type="http://schemas.openxmlformats.org/officeDocument/2006/relationships/image" Target="../media/image770.png"/><Relationship Id="rId9" Type="http://schemas.openxmlformats.org/officeDocument/2006/relationships/image" Target="../media/image771.png"/><Relationship Id="rId10" Type="http://schemas.openxmlformats.org/officeDocument/2006/relationships/image" Target="../media/image772.png"/><Relationship Id="rId11" Type="http://schemas.openxmlformats.org/officeDocument/2006/relationships/image" Target="../media/image773.png"/><Relationship Id="rId12" Type="http://schemas.openxmlformats.org/officeDocument/2006/relationships/image" Target="../media/image774.png"/><Relationship Id="rId13" Type="http://schemas.openxmlformats.org/officeDocument/2006/relationships/image" Target="../media/image775.png"/><Relationship Id="rId14" Type="http://schemas.openxmlformats.org/officeDocument/2006/relationships/image" Target="../media/image776.png"/><Relationship Id="rId15" Type="http://schemas.openxmlformats.org/officeDocument/2006/relationships/image" Target="../media/image777.png"/><Relationship Id="rId16" Type="http://schemas.openxmlformats.org/officeDocument/2006/relationships/image" Target="../media/image778.png"/><Relationship Id="rId17" Type="http://schemas.openxmlformats.org/officeDocument/2006/relationships/image" Target="../media/image779.png"/><Relationship Id="rId18" Type="http://schemas.openxmlformats.org/officeDocument/2006/relationships/notesSlide" Target="../notesSlides/notesSlide21.xml"/><Relationship Id="rId19" Type="http://schemas.openxmlformats.org/officeDocument/2006/relationships/slide" Target="slide21.xml"/></Relationships>

</file>

<file path=ppt/slides/_rels/slide2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373.png"/><Relationship Id="rId3" Type="http://schemas.openxmlformats.org/officeDocument/2006/relationships/image" Target="../media/image6374.png"/><Relationship Id="rId4" Type="http://schemas.openxmlformats.org/officeDocument/2006/relationships/image" Target="../media/image6375.png"/><Relationship Id="rId5" Type="http://schemas.openxmlformats.org/officeDocument/2006/relationships/image" Target="../media/image6376.png"/><Relationship Id="rId6" Type="http://schemas.openxmlformats.org/officeDocument/2006/relationships/image" Target="../media/image6377.png"/><Relationship Id="rId7" Type="http://schemas.openxmlformats.org/officeDocument/2006/relationships/image" Target="../media/image6378.png"/><Relationship Id="rId8" Type="http://schemas.openxmlformats.org/officeDocument/2006/relationships/image" Target="../media/image6379.png"/><Relationship Id="rId9" Type="http://schemas.openxmlformats.org/officeDocument/2006/relationships/image" Target="../media/image6380.png"/><Relationship Id="rId10" Type="http://schemas.openxmlformats.org/officeDocument/2006/relationships/image" Target="../media/image6381.png"/><Relationship Id="rId11" Type="http://schemas.openxmlformats.org/officeDocument/2006/relationships/image" Target="../media/image6382.jpg"/><Relationship Id="rId12" Type="http://schemas.openxmlformats.org/officeDocument/2006/relationships/image" Target="../media/image6383.jpg"/><Relationship Id="rId13" Type="http://schemas.openxmlformats.org/officeDocument/2006/relationships/image" Target="../media/image6384.jpg"/><Relationship Id="rId14" Type="http://schemas.openxmlformats.org/officeDocument/2006/relationships/image" Target="../media/image6385.jpg"/><Relationship Id="rId15" Type="http://schemas.openxmlformats.org/officeDocument/2006/relationships/image" Target="../media/image6386.jpg"/><Relationship Id="rId16" Type="http://schemas.openxmlformats.org/officeDocument/2006/relationships/image" Target="../media/image6387.png"/><Relationship Id="rId17" Type="http://schemas.openxmlformats.org/officeDocument/2006/relationships/image" Target="../media/image6388.jpg"/><Relationship Id="rId18" Type="http://schemas.openxmlformats.org/officeDocument/2006/relationships/image" Target="../media/image6389.jpg"/><Relationship Id="rId19" Type="http://schemas.openxmlformats.org/officeDocument/2006/relationships/image" Target="../media/image6390.jpg"/><Relationship Id="rId20" Type="http://schemas.openxmlformats.org/officeDocument/2006/relationships/image" Target="../media/image6391.jpg"/><Relationship Id="rId21" Type="http://schemas.openxmlformats.org/officeDocument/2006/relationships/image" Target="../media/image6392.jpg"/><Relationship Id="rId22" Type="http://schemas.openxmlformats.org/officeDocument/2006/relationships/image" Target="../media/image6393.jpg"/><Relationship Id="rId23" Type="http://schemas.openxmlformats.org/officeDocument/2006/relationships/image" Target="../media/image6394.png"/><Relationship Id="rId24" Type="http://schemas.openxmlformats.org/officeDocument/2006/relationships/image" Target="../media/image6395.png"/><Relationship Id="rId25" Type="http://schemas.openxmlformats.org/officeDocument/2006/relationships/image" Target="../media/image6396.png"/><Relationship Id="rId26" Type="http://schemas.openxmlformats.org/officeDocument/2006/relationships/image" Target="../media/image6397.png"/><Relationship Id="rId27" Type="http://schemas.openxmlformats.org/officeDocument/2006/relationships/image" Target="../media/image6398.png"/><Relationship Id="rId28" Type="http://schemas.openxmlformats.org/officeDocument/2006/relationships/image" Target="../media/image6399.png"/><Relationship Id="rId29" Type="http://schemas.openxmlformats.org/officeDocument/2006/relationships/image" Target="../media/image6400.png"/><Relationship Id="rId30" Type="http://schemas.openxmlformats.org/officeDocument/2006/relationships/image" Target="../media/image6401.jpg"/><Relationship Id="rId31" Type="http://schemas.openxmlformats.org/officeDocument/2006/relationships/image" Target="../media/image6402.jpg"/><Relationship Id="rId32" Type="http://schemas.openxmlformats.org/officeDocument/2006/relationships/image" Target="../media/image6403.jpg"/><Relationship Id="rId33" Type="http://schemas.openxmlformats.org/officeDocument/2006/relationships/image" Target="../media/image6404.png"/><Relationship Id="rId34" Type="http://schemas.openxmlformats.org/officeDocument/2006/relationships/notesSlide" Target="../notesSlides/notesSlide210.xml"/><Relationship Id="rId35" Type="http://schemas.openxmlformats.org/officeDocument/2006/relationships/slide" Target="slide210.xml"/></Relationships>

</file>

<file path=ppt/slides/_rels/slide2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405.jpg"/><Relationship Id="rId3" Type="http://schemas.openxmlformats.org/officeDocument/2006/relationships/image" Target="../media/image6406.jpg"/><Relationship Id="rId4" Type="http://schemas.openxmlformats.org/officeDocument/2006/relationships/image" Target="../media/image6407.jpg"/><Relationship Id="rId5" Type="http://schemas.openxmlformats.org/officeDocument/2006/relationships/image" Target="../media/image6408.jpg"/><Relationship Id="rId6" Type="http://schemas.openxmlformats.org/officeDocument/2006/relationships/image" Target="../media/image6409.jpg"/><Relationship Id="rId7" Type="http://schemas.openxmlformats.org/officeDocument/2006/relationships/image" Target="../media/image6410.jpg"/><Relationship Id="rId8" Type="http://schemas.openxmlformats.org/officeDocument/2006/relationships/image" Target="../media/image6411.png"/><Relationship Id="rId9" Type="http://schemas.openxmlformats.org/officeDocument/2006/relationships/image" Target="../media/image6412.png"/><Relationship Id="rId10" Type="http://schemas.openxmlformats.org/officeDocument/2006/relationships/image" Target="../media/image6413.png"/><Relationship Id="rId11" Type="http://schemas.openxmlformats.org/officeDocument/2006/relationships/image" Target="../media/image6414.png"/><Relationship Id="rId12" Type="http://schemas.openxmlformats.org/officeDocument/2006/relationships/image" Target="../media/image6415.png"/><Relationship Id="rId13" Type="http://schemas.openxmlformats.org/officeDocument/2006/relationships/image" Target="../media/image6416.png"/><Relationship Id="rId14" Type="http://schemas.openxmlformats.org/officeDocument/2006/relationships/image" Target="../media/image6417.png"/><Relationship Id="rId15" Type="http://schemas.openxmlformats.org/officeDocument/2006/relationships/image" Target="../media/image6418.jpg"/><Relationship Id="rId16" Type="http://schemas.openxmlformats.org/officeDocument/2006/relationships/image" Target="../media/image6419.jpg"/><Relationship Id="rId17" Type="http://schemas.openxmlformats.org/officeDocument/2006/relationships/image" Target="../media/image6420.jpg"/><Relationship Id="rId18" Type="http://schemas.openxmlformats.org/officeDocument/2006/relationships/image" Target="../media/image6421.jpg"/><Relationship Id="rId19" Type="http://schemas.openxmlformats.org/officeDocument/2006/relationships/image" Target="../media/image6422.jpg"/><Relationship Id="rId20" Type="http://schemas.openxmlformats.org/officeDocument/2006/relationships/image" Target="../media/image6423.jpg"/><Relationship Id="rId21" Type="http://schemas.openxmlformats.org/officeDocument/2006/relationships/notesSlide" Target="../notesSlides/notesSlide211.xml"/><Relationship Id="rId22" Type="http://schemas.openxmlformats.org/officeDocument/2006/relationships/slide" Target="slide211.xml"/></Relationships>

</file>

<file path=ppt/slides/_rels/slide2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424.jpg"/><Relationship Id="rId3" Type="http://schemas.openxmlformats.org/officeDocument/2006/relationships/image" Target="../media/image6425.jpg"/><Relationship Id="rId4" Type="http://schemas.openxmlformats.org/officeDocument/2006/relationships/image" Target="../media/image6426.jpg"/><Relationship Id="rId5" Type="http://schemas.openxmlformats.org/officeDocument/2006/relationships/image" Target="../media/image6427.jpg"/><Relationship Id="rId6" Type="http://schemas.openxmlformats.org/officeDocument/2006/relationships/image" Target="../media/image6428.jpg"/><Relationship Id="rId7" Type="http://schemas.openxmlformats.org/officeDocument/2006/relationships/image" Target="../media/image6429.png"/><Relationship Id="rId8" Type="http://schemas.openxmlformats.org/officeDocument/2006/relationships/image" Target="../media/image6430.png"/><Relationship Id="rId9" Type="http://schemas.openxmlformats.org/officeDocument/2006/relationships/image" Target="../media/image6431.png"/><Relationship Id="rId10" Type="http://schemas.openxmlformats.org/officeDocument/2006/relationships/image" Target="../media/image6432.png"/><Relationship Id="rId11" Type="http://schemas.openxmlformats.org/officeDocument/2006/relationships/image" Target="../media/image6433.png"/><Relationship Id="rId12" Type="http://schemas.openxmlformats.org/officeDocument/2006/relationships/image" Target="../media/image6434.png"/><Relationship Id="rId13" Type="http://schemas.openxmlformats.org/officeDocument/2006/relationships/image" Target="../media/image6435.png"/><Relationship Id="rId14" Type="http://schemas.openxmlformats.org/officeDocument/2006/relationships/image" Target="../media/image6436.png"/><Relationship Id="rId15" Type="http://schemas.openxmlformats.org/officeDocument/2006/relationships/image" Target="../media/image6437.png"/><Relationship Id="rId16" Type="http://schemas.openxmlformats.org/officeDocument/2006/relationships/image" Target="../media/image6438.png"/><Relationship Id="rId17" Type="http://schemas.openxmlformats.org/officeDocument/2006/relationships/image" Target="../media/image6439.jpg"/><Relationship Id="rId18" Type="http://schemas.openxmlformats.org/officeDocument/2006/relationships/image" Target="../media/image6440.jpg"/><Relationship Id="rId19" Type="http://schemas.openxmlformats.org/officeDocument/2006/relationships/image" Target="../media/image6441.jpg"/><Relationship Id="rId20" Type="http://schemas.openxmlformats.org/officeDocument/2006/relationships/image" Target="../media/image6442.jpg"/><Relationship Id="rId21" Type="http://schemas.openxmlformats.org/officeDocument/2006/relationships/image" Target="../media/image6443.jpg"/><Relationship Id="rId22" Type="http://schemas.openxmlformats.org/officeDocument/2006/relationships/image" Target="../media/image6444.png"/><Relationship Id="rId23" Type="http://schemas.openxmlformats.org/officeDocument/2006/relationships/image" Target="../media/image6445.png"/><Relationship Id="rId24" Type="http://schemas.openxmlformats.org/officeDocument/2006/relationships/image" Target="../media/image6446.jpg"/><Relationship Id="rId25" Type="http://schemas.openxmlformats.org/officeDocument/2006/relationships/image" Target="../media/image6447.jpg"/><Relationship Id="rId26" Type="http://schemas.openxmlformats.org/officeDocument/2006/relationships/image" Target="../media/image6448.png"/><Relationship Id="rId27" Type="http://schemas.openxmlformats.org/officeDocument/2006/relationships/image" Target="../media/image6449.png"/><Relationship Id="rId28" Type="http://schemas.openxmlformats.org/officeDocument/2006/relationships/image" Target="../media/image6450.png"/><Relationship Id="rId29" Type="http://schemas.openxmlformats.org/officeDocument/2006/relationships/image" Target="../media/image6451.png"/><Relationship Id="rId30" Type="http://schemas.openxmlformats.org/officeDocument/2006/relationships/image" Target="../media/image6452.png"/><Relationship Id="rId31" Type="http://schemas.openxmlformats.org/officeDocument/2006/relationships/image" Target="../media/image6453.png"/><Relationship Id="rId32" Type="http://schemas.openxmlformats.org/officeDocument/2006/relationships/image" Target="../media/image6454.jpg"/><Relationship Id="rId33" Type="http://schemas.openxmlformats.org/officeDocument/2006/relationships/image" Target="../media/image6455.png"/><Relationship Id="rId34" Type="http://schemas.openxmlformats.org/officeDocument/2006/relationships/image" Target="../media/image6456.jpg"/><Relationship Id="rId35" Type="http://schemas.openxmlformats.org/officeDocument/2006/relationships/image" Target="../media/image6457.jpg"/><Relationship Id="rId36" Type="http://schemas.openxmlformats.org/officeDocument/2006/relationships/notesSlide" Target="../notesSlides/notesSlide212.xml"/><Relationship Id="rId37" Type="http://schemas.openxmlformats.org/officeDocument/2006/relationships/slide" Target="slide212.xml"/></Relationships>

</file>

<file path=ppt/slides/_rels/slide2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458.jpg"/><Relationship Id="rId3" Type="http://schemas.openxmlformats.org/officeDocument/2006/relationships/image" Target="../media/image6459.jpg"/><Relationship Id="rId4" Type="http://schemas.openxmlformats.org/officeDocument/2006/relationships/image" Target="../media/image6460.png"/><Relationship Id="rId5" Type="http://schemas.openxmlformats.org/officeDocument/2006/relationships/image" Target="../media/image6461.png"/><Relationship Id="rId6" Type="http://schemas.openxmlformats.org/officeDocument/2006/relationships/image" Target="../media/image6462.png"/><Relationship Id="rId7" Type="http://schemas.openxmlformats.org/officeDocument/2006/relationships/image" Target="../media/image6463.png"/><Relationship Id="rId8" Type="http://schemas.openxmlformats.org/officeDocument/2006/relationships/image" Target="../media/image6464.png"/><Relationship Id="rId9" Type="http://schemas.openxmlformats.org/officeDocument/2006/relationships/image" Target="../media/image6465.jpg"/><Relationship Id="rId10" Type="http://schemas.openxmlformats.org/officeDocument/2006/relationships/image" Target="../media/image6466.jpg"/><Relationship Id="rId11" Type="http://schemas.openxmlformats.org/officeDocument/2006/relationships/image" Target="../media/image6467.png"/><Relationship Id="rId12" Type="http://schemas.openxmlformats.org/officeDocument/2006/relationships/image" Target="../media/image6468.jpg"/><Relationship Id="rId13" Type="http://schemas.openxmlformats.org/officeDocument/2006/relationships/image" Target="../media/image6469.jpg"/><Relationship Id="rId14" Type="http://schemas.openxmlformats.org/officeDocument/2006/relationships/image" Target="../media/image6470.jpg"/><Relationship Id="rId15" Type="http://schemas.openxmlformats.org/officeDocument/2006/relationships/image" Target="../media/image6471.jpg"/><Relationship Id="rId16" Type="http://schemas.openxmlformats.org/officeDocument/2006/relationships/image" Target="../media/image6472.jpg"/><Relationship Id="rId17" Type="http://schemas.openxmlformats.org/officeDocument/2006/relationships/image" Target="../media/image6473.jpg"/><Relationship Id="rId18" Type="http://schemas.openxmlformats.org/officeDocument/2006/relationships/image" Target="../media/image6474.png"/><Relationship Id="rId19" Type="http://schemas.openxmlformats.org/officeDocument/2006/relationships/image" Target="../media/image6475.png"/><Relationship Id="rId20" Type="http://schemas.openxmlformats.org/officeDocument/2006/relationships/image" Target="../media/image6476.png"/><Relationship Id="rId21" Type="http://schemas.openxmlformats.org/officeDocument/2006/relationships/image" Target="../media/image6477.png"/><Relationship Id="rId22" Type="http://schemas.openxmlformats.org/officeDocument/2006/relationships/image" Target="../media/image6478.png"/><Relationship Id="rId23" Type="http://schemas.openxmlformats.org/officeDocument/2006/relationships/image" Target="../media/image6479.png"/><Relationship Id="rId24" Type="http://schemas.openxmlformats.org/officeDocument/2006/relationships/image" Target="../media/image6480.png"/><Relationship Id="rId25" Type="http://schemas.openxmlformats.org/officeDocument/2006/relationships/image" Target="../media/image6481.png"/><Relationship Id="rId26" Type="http://schemas.openxmlformats.org/officeDocument/2006/relationships/image" Target="../media/image6482.png"/><Relationship Id="rId27" Type="http://schemas.openxmlformats.org/officeDocument/2006/relationships/image" Target="../media/image6483.png"/><Relationship Id="rId28" Type="http://schemas.openxmlformats.org/officeDocument/2006/relationships/image" Target="../media/image6484.jpg"/><Relationship Id="rId29" Type="http://schemas.openxmlformats.org/officeDocument/2006/relationships/image" Target="../media/image6485.jpg"/><Relationship Id="rId30" Type="http://schemas.openxmlformats.org/officeDocument/2006/relationships/image" Target="../media/image6486.jpg"/><Relationship Id="rId31" Type="http://schemas.openxmlformats.org/officeDocument/2006/relationships/image" Target="../media/image6487.jpg"/><Relationship Id="rId32" Type="http://schemas.openxmlformats.org/officeDocument/2006/relationships/image" Target="../media/image6488.jpg"/><Relationship Id="rId33" Type="http://schemas.openxmlformats.org/officeDocument/2006/relationships/image" Target="../media/image6489.jpg"/><Relationship Id="rId34" Type="http://schemas.openxmlformats.org/officeDocument/2006/relationships/notesSlide" Target="../notesSlides/notesSlide213.xml"/><Relationship Id="rId35" Type="http://schemas.openxmlformats.org/officeDocument/2006/relationships/slide" Target="slide213.xml"/></Relationships>

</file>

<file path=ppt/slides/_rels/slide2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490.jpg"/><Relationship Id="rId3" Type="http://schemas.openxmlformats.org/officeDocument/2006/relationships/image" Target="../media/image6491.jpg"/><Relationship Id="rId4" Type="http://schemas.openxmlformats.org/officeDocument/2006/relationships/image" Target="../media/image6492.jpg"/><Relationship Id="rId5" Type="http://schemas.openxmlformats.org/officeDocument/2006/relationships/image" Target="../media/image6493.jpg"/><Relationship Id="rId6" Type="http://schemas.openxmlformats.org/officeDocument/2006/relationships/image" Target="../media/image6494.png"/><Relationship Id="rId7" Type="http://schemas.openxmlformats.org/officeDocument/2006/relationships/image" Target="../media/image6495.png"/><Relationship Id="rId8" Type="http://schemas.openxmlformats.org/officeDocument/2006/relationships/image" Target="../media/image6496.png"/><Relationship Id="rId9" Type="http://schemas.openxmlformats.org/officeDocument/2006/relationships/image" Target="../media/image6497.png"/><Relationship Id="rId10" Type="http://schemas.openxmlformats.org/officeDocument/2006/relationships/image" Target="../media/image6498.png"/><Relationship Id="rId11" Type="http://schemas.openxmlformats.org/officeDocument/2006/relationships/image" Target="../media/image6499.png"/><Relationship Id="rId12" Type="http://schemas.openxmlformats.org/officeDocument/2006/relationships/image" Target="../media/image6500.jpg"/><Relationship Id="rId13" Type="http://schemas.openxmlformats.org/officeDocument/2006/relationships/image" Target="../media/image6501.jpg"/><Relationship Id="rId14" Type="http://schemas.openxmlformats.org/officeDocument/2006/relationships/image" Target="../media/image6502.jpg"/><Relationship Id="rId15" Type="http://schemas.openxmlformats.org/officeDocument/2006/relationships/image" Target="../media/image6503.jpg"/><Relationship Id="rId16" Type="http://schemas.openxmlformats.org/officeDocument/2006/relationships/image" Target="../media/image6504.jpg"/><Relationship Id="rId17" Type="http://schemas.openxmlformats.org/officeDocument/2006/relationships/image" Target="../media/image6505.jpg"/><Relationship Id="rId18" Type="http://schemas.openxmlformats.org/officeDocument/2006/relationships/image" Target="../media/image6506.png"/><Relationship Id="rId19" Type="http://schemas.openxmlformats.org/officeDocument/2006/relationships/image" Target="../media/image6507.png"/><Relationship Id="rId20" Type="http://schemas.openxmlformats.org/officeDocument/2006/relationships/image" Target="../media/image6508.png"/><Relationship Id="rId21" Type="http://schemas.openxmlformats.org/officeDocument/2006/relationships/image" Target="../media/image6509.png"/><Relationship Id="rId22" Type="http://schemas.openxmlformats.org/officeDocument/2006/relationships/image" Target="../media/image6510.png"/><Relationship Id="rId23" Type="http://schemas.openxmlformats.org/officeDocument/2006/relationships/image" Target="../media/image6511.png"/><Relationship Id="rId24" Type="http://schemas.openxmlformats.org/officeDocument/2006/relationships/image" Target="../media/image6512.png"/><Relationship Id="rId25" Type="http://schemas.openxmlformats.org/officeDocument/2006/relationships/image" Target="../media/image6513.png"/><Relationship Id="rId26" Type="http://schemas.openxmlformats.org/officeDocument/2006/relationships/image" Target="../media/image6514.png"/><Relationship Id="rId27" Type="http://schemas.openxmlformats.org/officeDocument/2006/relationships/image" Target="../media/image6515.jpg"/><Relationship Id="rId28" Type="http://schemas.openxmlformats.org/officeDocument/2006/relationships/image" Target="../media/image6516.jpg"/><Relationship Id="rId29" Type="http://schemas.openxmlformats.org/officeDocument/2006/relationships/image" Target="../media/image6517.jpg"/><Relationship Id="rId30" Type="http://schemas.openxmlformats.org/officeDocument/2006/relationships/notesSlide" Target="../notesSlides/notesSlide214.xml"/><Relationship Id="rId31" Type="http://schemas.openxmlformats.org/officeDocument/2006/relationships/slide" Target="slide214.xml"/></Relationships>

</file>

<file path=ppt/slides/_rels/slide2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518.jpg"/><Relationship Id="rId3" Type="http://schemas.openxmlformats.org/officeDocument/2006/relationships/image" Target="../media/image6519.png"/><Relationship Id="rId4" Type="http://schemas.openxmlformats.org/officeDocument/2006/relationships/image" Target="../media/image6520.png"/><Relationship Id="rId5" Type="http://schemas.openxmlformats.org/officeDocument/2006/relationships/image" Target="../media/image6521.png"/><Relationship Id="rId6" Type="http://schemas.openxmlformats.org/officeDocument/2006/relationships/image" Target="../media/image6522.png"/><Relationship Id="rId7" Type="http://schemas.openxmlformats.org/officeDocument/2006/relationships/image" Target="../media/image6523.png"/><Relationship Id="rId8" Type="http://schemas.openxmlformats.org/officeDocument/2006/relationships/image" Target="../media/image6524.jpg"/><Relationship Id="rId9" Type="http://schemas.openxmlformats.org/officeDocument/2006/relationships/image" Target="../media/image6525.png"/><Relationship Id="rId10" Type="http://schemas.openxmlformats.org/officeDocument/2006/relationships/image" Target="../media/image6526.jpg"/><Relationship Id="rId11" Type="http://schemas.openxmlformats.org/officeDocument/2006/relationships/image" Target="../media/image6527.jpg"/><Relationship Id="rId12" Type="http://schemas.openxmlformats.org/officeDocument/2006/relationships/image" Target="../media/image6528.jpg"/><Relationship Id="rId13" Type="http://schemas.openxmlformats.org/officeDocument/2006/relationships/image" Target="../media/image6529.jpg"/><Relationship Id="rId14" Type="http://schemas.openxmlformats.org/officeDocument/2006/relationships/image" Target="../media/image6530.jpg"/><Relationship Id="rId15" Type="http://schemas.openxmlformats.org/officeDocument/2006/relationships/image" Target="../media/image6531.png"/><Relationship Id="rId16" Type="http://schemas.openxmlformats.org/officeDocument/2006/relationships/image" Target="../media/image6532.png"/><Relationship Id="rId17" Type="http://schemas.openxmlformats.org/officeDocument/2006/relationships/image" Target="../media/image6533.png"/><Relationship Id="rId18" Type="http://schemas.openxmlformats.org/officeDocument/2006/relationships/image" Target="../media/image6534.png"/><Relationship Id="rId19" Type="http://schemas.openxmlformats.org/officeDocument/2006/relationships/image" Target="../media/image6535.png"/><Relationship Id="rId20" Type="http://schemas.openxmlformats.org/officeDocument/2006/relationships/image" Target="../media/image6536.png"/><Relationship Id="rId21" Type="http://schemas.openxmlformats.org/officeDocument/2006/relationships/image" Target="../media/image6537.jpg"/><Relationship Id="rId22" Type="http://schemas.openxmlformats.org/officeDocument/2006/relationships/image" Target="../media/image6538.jpg"/><Relationship Id="rId23" Type="http://schemas.openxmlformats.org/officeDocument/2006/relationships/image" Target="../media/image6539.jpg"/><Relationship Id="rId24" Type="http://schemas.openxmlformats.org/officeDocument/2006/relationships/image" Target="../media/image6540.jpg"/><Relationship Id="rId25" Type="http://schemas.openxmlformats.org/officeDocument/2006/relationships/notesSlide" Target="../notesSlides/notesSlide215.xml"/><Relationship Id="rId26" Type="http://schemas.openxmlformats.org/officeDocument/2006/relationships/slide" Target="slide215.xml"/></Relationships>

</file>

<file path=ppt/slides/_rels/slide2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541.png"/><Relationship Id="rId3" Type="http://schemas.openxmlformats.org/officeDocument/2006/relationships/image" Target="../media/image6542.png"/><Relationship Id="rId4" Type="http://schemas.openxmlformats.org/officeDocument/2006/relationships/image" Target="../media/image6543.png"/><Relationship Id="rId5" Type="http://schemas.openxmlformats.org/officeDocument/2006/relationships/image" Target="../media/image6544.png"/><Relationship Id="rId6" Type="http://schemas.openxmlformats.org/officeDocument/2006/relationships/image" Target="../media/image6545.png"/><Relationship Id="rId7" Type="http://schemas.openxmlformats.org/officeDocument/2006/relationships/image" Target="../media/image6546.png"/><Relationship Id="rId8" Type="http://schemas.openxmlformats.org/officeDocument/2006/relationships/image" Target="../media/image6547.jpg"/><Relationship Id="rId9" Type="http://schemas.openxmlformats.org/officeDocument/2006/relationships/image" Target="../media/image6548.jpg"/><Relationship Id="rId10" Type="http://schemas.openxmlformats.org/officeDocument/2006/relationships/image" Target="../media/image6549.jpg"/><Relationship Id="rId11" Type="http://schemas.openxmlformats.org/officeDocument/2006/relationships/image" Target="../media/image6550.png"/><Relationship Id="rId12" Type="http://schemas.openxmlformats.org/officeDocument/2006/relationships/image" Target="../media/image6551.png"/><Relationship Id="rId13" Type="http://schemas.openxmlformats.org/officeDocument/2006/relationships/image" Target="../media/image6552.png"/><Relationship Id="rId14" Type="http://schemas.openxmlformats.org/officeDocument/2006/relationships/image" Target="../media/image6553.png"/><Relationship Id="rId15" Type="http://schemas.openxmlformats.org/officeDocument/2006/relationships/image" Target="../media/image6554.png"/><Relationship Id="rId16" Type="http://schemas.openxmlformats.org/officeDocument/2006/relationships/image" Target="../media/image6555.png"/><Relationship Id="rId17" Type="http://schemas.openxmlformats.org/officeDocument/2006/relationships/image" Target="../media/image6556.png"/><Relationship Id="rId18" Type="http://schemas.openxmlformats.org/officeDocument/2006/relationships/image" Target="../media/image6557.jpg"/><Relationship Id="rId19" Type="http://schemas.openxmlformats.org/officeDocument/2006/relationships/image" Target="../media/image6558.jpg"/><Relationship Id="rId20" Type="http://schemas.openxmlformats.org/officeDocument/2006/relationships/image" Target="../media/image6559.png"/><Relationship Id="rId21" Type="http://schemas.openxmlformats.org/officeDocument/2006/relationships/image" Target="../media/image6560.jpg"/><Relationship Id="rId22" Type="http://schemas.openxmlformats.org/officeDocument/2006/relationships/image" Target="../media/image6561.jpg"/><Relationship Id="rId23" Type="http://schemas.openxmlformats.org/officeDocument/2006/relationships/image" Target="../media/image6562.jpg"/><Relationship Id="rId24" Type="http://schemas.openxmlformats.org/officeDocument/2006/relationships/image" Target="../media/image6563.jpg"/><Relationship Id="rId25" Type="http://schemas.openxmlformats.org/officeDocument/2006/relationships/image" Target="../media/image6564.jpg"/><Relationship Id="rId26" Type="http://schemas.openxmlformats.org/officeDocument/2006/relationships/notesSlide" Target="../notesSlides/notesSlide216.xml"/><Relationship Id="rId27" Type="http://schemas.openxmlformats.org/officeDocument/2006/relationships/slide" Target="slide216.xml"/></Relationships>

</file>

<file path=ppt/slides/_rels/slide2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565.jpg"/><Relationship Id="rId3" Type="http://schemas.openxmlformats.org/officeDocument/2006/relationships/image" Target="../media/image6566.jpg"/><Relationship Id="rId4" Type="http://schemas.openxmlformats.org/officeDocument/2006/relationships/image" Target="../media/image6567.jpg"/><Relationship Id="rId5" Type="http://schemas.openxmlformats.org/officeDocument/2006/relationships/image" Target="../media/image6568.jpg"/><Relationship Id="rId6" Type="http://schemas.openxmlformats.org/officeDocument/2006/relationships/image" Target="../media/image6569.jpg"/><Relationship Id="rId7" Type="http://schemas.openxmlformats.org/officeDocument/2006/relationships/image" Target="../media/image6570.jpg"/><Relationship Id="rId8" Type="http://schemas.openxmlformats.org/officeDocument/2006/relationships/image" Target="../media/image6571.png"/><Relationship Id="rId9" Type="http://schemas.openxmlformats.org/officeDocument/2006/relationships/image" Target="../media/image6572.png"/><Relationship Id="rId10" Type="http://schemas.openxmlformats.org/officeDocument/2006/relationships/image" Target="../media/image6573.png"/><Relationship Id="rId11" Type="http://schemas.openxmlformats.org/officeDocument/2006/relationships/image" Target="../media/image6574.png"/><Relationship Id="rId12" Type="http://schemas.openxmlformats.org/officeDocument/2006/relationships/image" Target="../media/image6575.png"/><Relationship Id="rId13" Type="http://schemas.openxmlformats.org/officeDocument/2006/relationships/image" Target="../media/image6576.png"/><Relationship Id="rId14" Type="http://schemas.openxmlformats.org/officeDocument/2006/relationships/image" Target="../media/image6577.png"/><Relationship Id="rId15" Type="http://schemas.openxmlformats.org/officeDocument/2006/relationships/image" Target="../media/image6578.png"/><Relationship Id="rId16" Type="http://schemas.openxmlformats.org/officeDocument/2006/relationships/image" Target="../media/image6579.jpg"/><Relationship Id="rId17" Type="http://schemas.openxmlformats.org/officeDocument/2006/relationships/image" Target="../media/image6580.jpg"/><Relationship Id="rId18" Type="http://schemas.openxmlformats.org/officeDocument/2006/relationships/image" Target="../media/image6581.jpg"/><Relationship Id="rId19" Type="http://schemas.openxmlformats.org/officeDocument/2006/relationships/image" Target="../media/image6582.jpg"/><Relationship Id="rId20" Type="http://schemas.openxmlformats.org/officeDocument/2006/relationships/image" Target="../media/image6583.jpg"/><Relationship Id="rId21" Type="http://schemas.openxmlformats.org/officeDocument/2006/relationships/image" Target="../media/image6584.jpg"/><Relationship Id="rId22" Type="http://schemas.openxmlformats.org/officeDocument/2006/relationships/image" Target="../media/image6585.jpg"/><Relationship Id="rId23" Type="http://schemas.openxmlformats.org/officeDocument/2006/relationships/image" Target="../media/image6586.jpg"/><Relationship Id="rId24" Type="http://schemas.openxmlformats.org/officeDocument/2006/relationships/image" Target="../media/image6587.jpg"/><Relationship Id="rId25" Type="http://schemas.openxmlformats.org/officeDocument/2006/relationships/image" Target="../media/image6588.png"/><Relationship Id="rId26" Type="http://schemas.openxmlformats.org/officeDocument/2006/relationships/image" Target="../media/image6589.png"/><Relationship Id="rId27" Type="http://schemas.openxmlformats.org/officeDocument/2006/relationships/image" Target="../media/image6590.png"/><Relationship Id="rId28" Type="http://schemas.openxmlformats.org/officeDocument/2006/relationships/image" Target="../media/image6591.png"/><Relationship Id="rId29" Type="http://schemas.openxmlformats.org/officeDocument/2006/relationships/image" Target="../media/image6592.jpg"/><Relationship Id="rId30" Type="http://schemas.openxmlformats.org/officeDocument/2006/relationships/image" Target="../media/image6593.jpg"/><Relationship Id="rId31" Type="http://schemas.openxmlformats.org/officeDocument/2006/relationships/image" Target="../media/image6594.jpg"/><Relationship Id="rId32" Type="http://schemas.openxmlformats.org/officeDocument/2006/relationships/notesSlide" Target="../notesSlides/notesSlide217.xml"/><Relationship Id="rId33" Type="http://schemas.openxmlformats.org/officeDocument/2006/relationships/slide" Target="slide217.xml"/></Relationships>

</file>

<file path=ppt/slides/_rels/slide2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595.jpg"/><Relationship Id="rId3" Type="http://schemas.openxmlformats.org/officeDocument/2006/relationships/image" Target="../media/image6596.jpg"/><Relationship Id="rId4" Type="http://schemas.openxmlformats.org/officeDocument/2006/relationships/image" Target="../media/image6597.jpg"/><Relationship Id="rId5" Type="http://schemas.openxmlformats.org/officeDocument/2006/relationships/image" Target="../media/image6598.jpg"/><Relationship Id="rId6" Type="http://schemas.openxmlformats.org/officeDocument/2006/relationships/image" Target="../media/image6599.jpg"/><Relationship Id="rId7" Type="http://schemas.openxmlformats.org/officeDocument/2006/relationships/image" Target="../media/image6600.jpg"/><Relationship Id="rId8" Type="http://schemas.openxmlformats.org/officeDocument/2006/relationships/image" Target="../media/image6601.png"/><Relationship Id="rId9" Type="http://schemas.openxmlformats.org/officeDocument/2006/relationships/image" Target="../media/image6602.jpg"/><Relationship Id="rId10" Type="http://schemas.openxmlformats.org/officeDocument/2006/relationships/image" Target="../media/image6603.jpg"/><Relationship Id="rId11" Type="http://schemas.openxmlformats.org/officeDocument/2006/relationships/image" Target="../media/image6604.jpg"/><Relationship Id="rId12" Type="http://schemas.openxmlformats.org/officeDocument/2006/relationships/image" Target="../media/image6605.png"/><Relationship Id="rId13" Type="http://schemas.openxmlformats.org/officeDocument/2006/relationships/image" Target="../media/image6606.png"/><Relationship Id="rId14" Type="http://schemas.openxmlformats.org/officeDocument/2006/relationships/image" Target="../media/image6607.png"/><Relationship Id="rId15" Type="http://schemas.openxmlformats.org/officeDocument/2006/relationships/image" Target="../media/image6608.png"/><Relationship Id="rId16" Type="http://schemas.openxmlformats.org/officeDocument/2006/relationships/image" Target="../media/image6609.png"/><Relationship Id="rId17" Type="http://schemas.openxmlformats.org/officeDocument/2006/relationships/image" Target="../media/image6610.png"/><Relationship Id="rId18" Type="http://schemas.openxmlformats.org/officeDocument/2006/relationships/image" Target="../media/image6611.png"/><Relationship Id="rId19" Type="http://schemas.openxmlformats.org/officeDocument/2006/relationships/image" Target="../media/image6612.png"/><Relationship Id="rId20" Type="http://schemas.openxmlformats.org/officeDocument/2006/relationships/image" Target="../media/image6613.png"/><Relationship Id="rId21" Type="http://schemas.openxmlformats.org/officeDocument/2006/relationships/image" Target="../media/image6614.png"/><Relationship Id="rId22" Type="http://schemas.openxmlformats.org/officeDocument/2006/relationships/image" Target="../media/image6615.png"/><Relationship Id="rId23" Type="http://schemas.openxmlformats.org/officeDocument/2006/relationships/image" Target="../media/image6616.png"/><Relationship Id="rId24" Type="http://schemas.openxmlformats.org/officeDocument/2006/relationships/image" Target="../media/image6617.jpg"/><Relationship Id="rId25" Type="http://schemas.openxmlformats.org/officeDocument/2006/relationships/image" Target="../media/image6618.jpg"/><Relationship Id="rId26" Type="http://schemas.openxmlformats.org/officeDocument/2006/relationships/image" Target="../media/image6619.jpg"/><Relationship Id="rId27" Type="http://schemas.openxmlformats.org/officeDocument/2006/relationships/image" Target="../media/image6620.jpg"/><Relationship Id="rId28" Type="http://schemas.openxmlformats.org/officeDocument/2006/relationships/image" Target="../media/image6621.jpg"/><Relationship Id="rId29" Type="http://schemas.openxmlformats.org/officeDocument/2006/relationships/image" Target="../media/image6622.png"/><Relationship Id="rId30" Type="http://schemas.openxmlformats.org/officeDocument/2006/relationships/image" Target="../media/image6623.png"/><Relationship Id="rId31" Type="http://schemas.openxmlformats.org/officeDocument/2006/relationships/image" Target="../media/image6624.png"/><Relationship Id="rId32" Type="http://schemas.openxmlformats.org/officeDocument/2006/relationships/notesSlide" Target="../notesSlides/notesSlide218.xml"/><Relationship Id="rId33" Type="http://schemas.openxmlformats.org/officeDocument/2006/relationships/slide" Target="slide218.xml"/></Relationships>

</file>

<file path=ppt/slides/_rels/slide2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625.png"/><Relationship Id="rId3" Type="http://schemas.openxmlformats.org/officeDocument/2006/relationships/image" Target="../media/image6626.jpg"/><Relationship Id="rId4" Type="http://schemas.openxmlformats.org/officeDocument/2006/relationships/image" Target="../media/image6627.png"/><Relationship Id="rId5" Type="http://schemas.openxmlformats.org/officeDocument/2006/relationships/image" Target="../media/image6628.png"/><Relationship Id="rId6" Type="http://schemas.openxmlformats.org/officeDocument/2006/relationships/image" Target="../media/image6629.png"/><Relationship Id="rId7" Type="http://schemas.openxmlformats.org/officeDocument/2006/relationships/image" Target="../media/image6630.png"/><Relationship Id="rId8" Type="http://schemas.openxmlformats.org/officeDocument/2006/relationships/image" Target="../media/image6631.jpg"/><Relationship Id="rId9" Type="http://schemas.openxmlformats.org/officeDocument/2006/relationships/image" Target="../media/image6632.jpg"/><Relationship Id="rId10" Type="http://schemas.openxmlformats.org/officeDocument/2006/relationships/image" Target="../media/image6633.jpg"/><Relationship Id="rId11" Type="http://schemas.openxmlformats.org/officeDocument/2006/relationships/notesSlide" Target="../notesSlides/notesSlide219.xml"/><Relationship Id="rId12" Type="http://schemas.openxmlformats.org/officeDocument/2006/relationships/slide" Target="slide219.xml"/></Relationships>

</file>

<file path=ppt/slides/_rels/slide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80.png"/><Relationship Id="rId3" Type="http://schemas.openxmlformats.org/officeDocument/2006/relationships/image" Target="../media/image781.png"/><Relationship Id="rId4" Type="http://schemas.openxmlformats.org/officeDocument/2006/relationships/image" Target="../media/image782.png"/><Relationship Id="rId5" Type="http://schemas.openxmlformats.org/officeDocument/2006/relationships/image" Target="../media/image783.png"/><Relationship Id="rId6" Type="http://schemas.openxmlformats.org/officeDocument/2006/relationships/image" Target="../media/image784.png"/><Relationship Id="rId7" Type="http://schemas.openxmlformats.org/officeDocument/2006/relationships/image" Target="../media/image785.png"/><Relationship Id="rId8" Type="http://schemas.openxmlformats.org/officeDocument/2006/relationships/image" Target="../media/image786.png"/><Relationship Id="rId9" Type="http://schemas.openxmlformats.org/officeDocument/2006/relationships/image" Target="../media/image787.png"/><Relationship Id="rId10" Type="http://schemas.openxmlformats.org/officeDocument/2006/relationships/image" Target="../media/image788.png"/><Relationship Id="rId11" Type="http://schemas.openxmlformats.org/officeDocument/2006/relationships/image" Target="../media/image789.png"/><Relationship Id="rId12" Type="http://schemas.openxmlformats.org/officeDocument/2006/relationships/image" Target="../media/image790.png"/><Relationship Id="rId13" Type="http://schemas.openxmlformats.org/officeDocument/2006/relationships/image" Target="../media/image791.png"/><Relationship Id="rId14" Type="http://schemas.openxmlformats.org/officeDocument/2006/relationships/image" Target="../media/image792.png"/><Relationship Id="rId15" Type="http://schemas.openxmlformats.org/officeDocument/2006/relationships/image" Target="../media/image793.png"/><Relationship Id="rId16" Type="http://schemas.openxmlformats.org/officeDocument/2006/relationships/image" Target="../media/image794.png"/><Relationship Id="rId17" Type="http://schemas.openxmlformats.org/officeDocument/2006/relationships/image" Target="../media/image795.jpg"/><Relationship Id="rId18" Type="http://schemas.openxmlformats.org/officeDocument/2006/relationships/image" Target="../media/image796.png"/><Relationship Id="rId19" Type="http://schemas.openxmlformats.org/officeDocument/2006/relationships/notesSlide" Target="../notesSlides/notesSlide22.xml"/><Relationship Id="rId20" Type="http://schemas.openxmlformats.org/officeDocument/2006/relationships/slide" Target="slide22.xml"/></Relationships>

</file>

<file path=ppt/slides/_rels/slide2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634.jpg"/><Relationship Id="rId3" Type="http://schemas.openxmlformats.org/officeDocument/2006/relationships/image" Target="../media/image6635.png"/><Relationship Id="rId4" Type="http://schemas.openxmlformats.org/officeDocument/2006/relationships/image" Target="../media/image6636.jpg"/><Relationship Id="rId5" Type="http://schemas.openxmlformats.org/officeDocument/2006/relationships/image" Target="../media/image6637.jpg"/><Relationship Id="rId6" Type="http://schemas.openxmlformats.org/officeDocument/2006/relationships/image" Target="../media/image6638.jpg"/><Relationship Id="rId7" Type="http://schemas.openxmlformats.org/officeDocument/2006/relationships/image" Target="../media/image6639.png"/><Relationship Id="rId8" Type="http://schemas.openxmlformats.org/officeDocument/2006/relationships/image" Target="../media/image6640.jpg"/><Relationship Id="rId9" Type="http://schemas.openxmlformats.org/officeDocument/2006/relationships/image" Target="../media/image6641.jpg"/><Relationship Id="rId10" Type="http://schemas.openxmlformats.org/officeDocument/2006/relationships/image" Target="../media/image6642.jpg"/><Relationship Id="rId11" Type="http://schemas.openxmlformats.org/officeDocument/2006/relationships/image" Target="../media/image6643.jpg"/><Relationship Id="rId12" Type="http://schemas.openxmlformats.org/officeDocument/2006/relationships/image" Target="../media/image6644.jpg"/><Relationship Id="rId13" Type="http://schemas.openxmlformats.org/officeDocument/2006/relationships/image" Target="../media/image6645.jpg"/><Relationship Id="rId14" Type="http://schemas.openxmlformats.org/officeDocument/2006/relationships/image" Target="../media/image6646.jpg"/><Relationship Id="rId15" Type="http://schemas.openxmlformats.org/officeDocument/2006/relationships/image" Target="../media/image6647.png"/><Relationship Id="rId16" Type="http://schemas.openxmlformats.org/officeDocument/2006/relationships/image" Target="../media/image6648.png"/><Relationship Id="rId17" Type="http://schemas.openxmlformats.org/officeDocument/2006/relationships/image" Target="../media/image6649.png"/><Relationship Id="rId18" Type="http://schemas.openxmlformats.org/officeDocument/2006/relationships/image" Target="../media/image6650.png"/><Relationship Id="rId19" Type="http://schemas.openxmlformats.org/officeDocument/2006/relationships/image" Target="../media/image6651.png"/><Relationship Id="rId20" Type="http://schemas.openxmlformats.org/officeDocument/2006/relationships/image" Target="../media/image6652.png"/><Relationship Id="rId21" Type="http://schemas.openxmlformats.org/officeDocument/2006/relationships/image" Target="../media/image6653.png"/><Relationship Id="rId22" Type="http://schemas.openxmlformats.org/officeDocument/2006/relationships/image" Target="../media/image6654.png"/><Relationship Id="rId23" Type="http://schemas.openxmlformats.org/officeDocument/2006/relationships/image" Target="../media/image6655.png"/><Relationship Id="rId24" Type="http://schemas.openxmlformats.org/officeDocument/2006/relationships/image" Target="../media/image6656.png"/><Relationship Id="rId25" Type="http://schemas.openxmlformats.org/officeDocument/2006/relationships/image" Target="../media/image6657.png"/><Relationship Id="rId26" Type="http://schemas.openxmlformats.org/officeDocument/2006/relationships/image" Target="../media/image6658.png"/><Relationship Id="rId27" Type="http://schemas.openxmlformats.org/officeDocument/2006/relationships/image" Target="../media/image6659.png"/><Relationship Id="rId28" Type="http://schemas.openxmlformats.org/officeDocument/2006/relationships/image" Target="../media/image6660.png"/><Relationship Id="rId29" Type="http://schemas.openxmlformats.org/officeDocument/2006/relationships/image" Target="../media/image6661.png"/><Relationship Id="rId30" Type="http://schemas.openxmlformats.org/officeDocument/2006/relationships/image" Target="../media/image6662.png"/><Relationship Id="rId31" Type="http://schemas.openxmlformats.org/officeDocument/2006/relationships/image" Target="../media/image6663.png"/><Relationship Id="rId32" Type="http://schemas.openxmlformats.org/officeDocument/2006/relationships/image" Target="../media/image6664.jpg"/><Relationship Id="rId33" Type="http://schemas.openxmlformats.org/officeDocument/2006/relationships/image" Target="../media/image6665.jpg"/><Relationship Id="rId34" Type="http://schemas.openxmlformats.org/officeDocument/2006/relationships/image" Target="../media/image6666.jpg"/><Relationship Id="rId35" Type="http://schemas.openxmlformats.org/officeDocument/2006/relationships/image" Target="../media/image6667.jpg"/><Relationship Id="rId36" Type="http://schemas.openxmlformats.org/officeDocument/2006/relationships/image" Target="../media/image6668.jpg"/><Relationship Id="rId37" Type="http://schemas.openxmlformats.org/officeDocument/2006/relationships/image" Target="../media/image6669.jpg"/><Relationship Id="rId38" Type="http://schemas.openxmlformats.org/officeDocument/2006/relationships/image" Target="../media/image6670.jpg"/><Relationship Id="rId39" Type="http://schemas.openxmlformats.org/officeDocument/2006/relationships/image" Target="../media/image6671.jpg"/><Relationship Id="rId40" Type="http://schemas.openxmlformats.org/officeDocument/2006/relationships/image" Target="../media/image6672.jpg"/><Relationship Id="rId41" Type="http://schemas.openxmlformats.org/officeDocument/2006/relationships/image" Target="../media/image6673.jpg"/><Relationship Id="rId42" Type="http://schemas.openxmlformats.org/officeDocument/2006/relationships/image" Target="../media/image6674.jpg"/><Relationship Id="rId43" Type="http://schemas.openxmlformats.org/officeDocument/2006/relationships/image" Target="../media/image6675.jpg"/><Relationship Id="rId44" Type="http://schemas.openxmlformats.org/officeDocument/2006/relationships/image" Target="../media/image6676.jpg"/><Relationship Id="rId45" Type="http://schemas.openxmlformats.org/officeDocument/2006/relationships/image" Target="../media/image6677.jpg"/><Relationship Id="rId46" Type="http://schemas.openxmlformats.org/officeDocument/2006/relationships/image" Target="../media/image6678.jpg"/><Relationship Id="rId47" Type="http://schemas.openxmlformats.org/officeDocument/2006/relationships/notesSlide" Target="../notesSlides/notesSlide220.xml"/><Relationship Id="rId48" Type="http://schemas.openxmlformats.org/officeDocument/2006/relationships/slide" Target="slide220.xml"/></Relationships>

</file>

<file path=ppt/slides/_rels/slide2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679.jpg"/><Relationship Id="rId3" Type="http://schemas.openxmlformats.org/officeDocument/2006/relationships/image" Target="../media/image6680.jpg"/><Relationship Id="rId4" Type="http://schemas.openxmlformats.org/officeDocument/2006/relationships/image" Target="../media/image6681.jpg"/><Relationship Id="rId5" Type="http://schemas.openxmlformats.org/officeDocument/2006/relationships/image" Target="../media/image6682.png"/><Relationship Id="rId6" Type="http://schemas.openxmlformats.org/officeDocument/2006/relationships/image" Target="../media/image6683.jpg"/><Relationship Id="rId7" Type="http://schemas.openxmlformats.org/officeDocument/2006/relationships/image" Target="../media/image6684.jpg"/><Relationship Id="rId8" Type="http://schemas.openxmlformats.org/officeDocument/2006/relationships/image" Target="../media/image6685.jpg"/><Relationship Id="rId9" Type="http://schemas.openxmlformats.org/officeDocument/2006/relationships/image" Target="../media/image6686.jpg"/><Relationship Id="rId10" Type="http://schemas.openxmlformats.org/officeDocument/2006/relationships/image" Target="../media/image6687.jpg"/><Relationship Id="rId11" Type="http://schemas.openxmlformats.org/officeDocument/2006/relationships/image" Target="../media/image6688.jpg"/><Relationship Id="rId12" Type="http://schemas.openxmlformats.org/officeDocument/2006/relationships/image" Target="../media/image6689.png"/><Relationship Id="rId13" Type="http://schemas.openxmlformats.org/officeDocument/2006/relationships/image" Target="../media/image6690.png"/><Relationship Id="rId14" Type="http://schemas.openxmlformats.org/officeDocument/2006/relationships/image" Target="../media/image6691.png"/><Relationship Id="rId15" Type="http://schemas.openxmlformats.org/officeDocument/2006/relationships/image" Target="../media/image6692.png"/><Relationship Id="rId16" Type="http://schemas.openxmlformats.org/officeDocument/2006/relationships/image" Target="../media/image6693.png"/><Relationship Id="rId17" Type="http://schemas.openxmlformats.org/officeDocument/2006/relationships/image" Target="../media/image6694.png"/><Relationship Id="rId18" Type="http://schemas.openxmlformats.org/officeDocument/2006/relationships/image" Target="../media/image6695.png"/><Relationship Id="rId19" Type="http://schemas.openxmlformats.org/officeDocument/2006/relationships/image" Target="../media/image6696.png"/><Relationship Id="rId20" Type="http://schemas.openxmlformats.org/officeDocument/2006/relationships/image" Target="../media/image6697.png"/><Relationship Id="rId21" Type="http://schemas.openxmlformats.org/officeDocument/2006/relationships/image" Target="../media/image6698.png"/><Relationship Id="rId22" Type="http://schemas.openxmlformats.org/officeDocument/2006/relationships/image" Target="../media/image6699.png"/><Relationship Id="rId23" Type="http://schemas.openxmlformats.org/officeDocument/2006/relationships/image" Target="../media/image6700.jpg"/><Relationship Id="rId24" Type="http://schemas.openxmlformats.org/officeDocument/2006/relationships/image" Target="../media/image6701.jpg"/><Relationship Id="rId25" Type="http://schemas.openxmlformats.org/officeDocument/2006/relationships/image" Target="../media/image6702.jpg"/><Relationship Id="rId26" Type="http://schemas.openxmlformats.org/officeDocument/2006/relationships/image" Target="../media/image6703.png"/><Relationship Id="rId27" Type="http://schemas.openxmlformats.org/officeDocument/2006/relationships/image" Target="../media/image6704.jpg"/><Relationship Id="rId28" Type="http://schemas.openxmlformats.org/officeDocument/2006/relationships/image" Target="../media/image6705.jpg"/><Relationship Id="rId29" Type="http://schemas.openxmlformats.org/officeDocument/2006/relationships/image" Target="../media/image6706.jpg"/><Relationship Id="rId30" Type="http://schemas.openxmlformats.org/officeDocument/2006/relationships/image" Target="../media/image6707.jpg"/><Relationship Id="rId31" Type="http://schemas.openxmlformats.org/officeDocument/2006/relationships/image" Target="../media/image6708.jpg"/><Relationship Id="rId32" Type="http://schemas.openxmlformats.org/officeDocument/2006/relationships/image" Target="../media/image6709.jpg"/><Relationship Id="rId33" Type="http://schemas.openxmlformats.org/officeDocument/2006/relationships/image" Target="../media/image6710.png"/><Relationship Id="rId34" Type="http://schemas.openxmlformats.org/officeDocument/2006/relationships/image" Target="../media/image6711.jpg"/><Relationship Id="rId35" Type="http://schemas.openxmlformats.org/officeDocument/2006/relationships/image" Target="../media/image6712.jpg"/><Relationship Id="rId36" Type="http://schemas.openxmlformats.org/officeDocument/2006/relationships/image" Target="../media/image6713.png"/><Relationship Id="rId37" Type="http://schemas.openxmlformats.org/officeDocument/2006/relationships/image" Target="../media/image6714.png"/><Relationship Id="rId38" Type="http://schemas.openxmlformats.org/officeDocument/2006/relationships/image" Target="../media/image6715.png"/><Relationship Id="rId39" Type="http://schemas.openxmlformats.org/officeDocument/2006/relationships/image" Target="../media/image6716.png"/><Relationship Id="rId40" Type="http://schemas.openxmlformats.org/officeDocument/2006/relationships/image" Target="../media/image6717.png"/><Relationship Id="rId41" Type="http://schemas.openxmlformats.org/officeDocument/2006/relationships/image" Target="../media/image6718.png"/><Relationship Id="rId42" Type="http://schemas.openxmlformats.org/officeDocument/2006/relationships/image" Target="../media/image6719.png"/><Relationship Id="rId43" Type="http://schemas.openxmlformats.org/officeDocument/2006/relationships/image" Target="../media/image6720.png"/><Relationship Id="rId44" Type="http://schemas.openxmlformats.org/officeDocument/2006/relationships/image" Target="../media/image6721.png"/><Relationship Id="rId45" Type="http://schemas.openxmlformats.org/officeDocument/2006/relationships/notesSlide" Target="../notesSlides/notesSlide221.xml"/><Relationship Id="rId46" Type="http://schemas.openxmlformats.org/officeDocument/2006/relationships/slide" Target="slide221.xml"/></Relationships>

</file>

<file path=ppt/slides/_rels/slide2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2.xml"/><Relationship Id="rId3" Type="http://schemas.openxmlformats.org/officeDocument/2006/relationships/slide" Target="slide222.xml"/></Relationships>

</file>

<file path=ppt/slides/_rels/slide2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3.xml"/><Relationship Id="rId3" Type="http://schemas.openxmlformats.org/officeDocument/2006/relationships/slide" Target="slide223.xml"/></Relationships>

</file>

<file path=ppt/slides/_rels/slide2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722.png"/><Relationship Id="rId3" Type="http://schemas.openxmlformats.org/officeDocument/2006/relationships/image" Target="../media/image6723.png"/><Relationship Id="rId4" Type="http://schemas.openxmlformats.org/officeDocument/2006/relationships/image" Target="../media/image6724.png"/><Relationship Id="rId5" Type="http://schemas.openxmlformats.org/officeDocument/2006/relationships/image" Target="../media/image6725.png"/><Relationship Id="rId6" Type="http://schemas.openxmlformats.org/officeDocument/2006/relationships/image" Target="../media/image6726.jpg"/><Relationship Id="rId7" Type="http://schemas.openxmlformats.org/officeDocument/2006/relationships/image" Target="../media/image6727.jpg"/><Relationship Id="rId8" Type="http://schemas.openxmlformats.org/officeDocument/2006/relationships/notesSlide" Target="../notesSlides/notesSlide224.xml"/><Relationship Id="rId9" Type="http://schemas.openxmlformats.org/officeDocument/2006/relationships/slide" Target="slide224.xml"/></Relationships>

</file>

<file path=ppt/slides/_rels/slide2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728.jpg"/><Relationship Id="rId3" Type="http://schemas.openxmlformats.org/officeDocument/2006/relationships/image" Target="../media/image6729.jpg"/><Relationship Id="rId4" Type="http://schemas.openxmlformats.org/officeDocument/2006/relationships/image" Target="../media/image6730.png"/><Relationship Id="rId5" Type="http://schemas.openxmlformats.org/officeDocument/2006/relationships/image" Target="../media/image6731.png"/><Relationship Id="rId6" Type="http://schemas.openxmlformats.org/officeDocument/2006/relationships/image" Target="../media/image6732.png"/><Relationship Id="rId7" Type="http://schemas.openxmlformats.org/officeDocument/2006/relationships/image" Target="../media/image6733.png"/><Relationship Id="rId8" Type="http://schemas.openxmlformats.org/officeDocument/2006/relationships/image" Target="../media/image6734.png"/><Relationship Id="rId9" Type="http://schemas.openxmlformats.org/officeDocument/2006/relationships/image" Target="../media/image6735.png"/><Relationship Id="rId10" Type="http://schemas.openxmlformats.org/officeDocument/2006/relationships/notesSlide" Target="../notesSlides/notesSlide225.xml"/><Relationship Id="rId11" Type="http://schemas.openxmlformats.org/officeDocument/2006/relationships/slide" Target="slide225.xml"/></Relationships>

</file>

<file path=ppt/slides/_rels/slide2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736.png"/><Relationship Id="rId3" Type="http://schemas.openxmlformats.org/officeDocument/2006/relationships/image" Target="../media/image6737.png"/><Relationship Id="rId4" Type="http://schemas.openxmlformats.org/officeDocument/2006/relationships/image" Target="../media/image6738.png"/><Relationship Id="rId5" Type="http://schemas.openxmlformats.org/officeDocument/2006/relationships/image" Target="../media/image6739.png"/><Relationship Id="rId6" Type="http://schemas.openxmlformats.org/officeDocument/2006/relationships/image" Target="../media/image6740.jpg"/><Relationship Id="rId7" Type="http://schemas.openxmlformats.org/officeDocument/2006/relationships/image" Target="../media/image6741.jpg"/><Relationship Id="rId8" Type="http://schemas.openxmlformats.org/officeDocument/2006/relationships/notesSlide" Target="../notesSlides/notesSlide226.xml"/><Relationship Id="rId9" Type="http://schemas.openxmlformats.org/officeDocument/2006/relationships/slide" Target="slide226.xml"/></Relationships>

</file>

<file path=ppt/slides/_rels/slide2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742.png"/><Relationship Id="rId3" Type="http://schemas.openxmlformats.org/officeDocument/2006/relationships/image" Target="../media/image6743.png"/><Relationship Id="rId4" Type="http://schemas.openxmlformats.org/officeDocument/2006/relationships/image" Target="../media/image6744.png"/><Relationship Id="rId5" Type="http://schemas.openxmlformats.org/officeDocument/2006/relationships/image" Target="../media/image6745.png"/><Relationship Id="rId6" Type="http://schemas.openxmlformats.org/officeDocument/2006/relationships/image" Target="../media/image6746.png"/><Relationship Id="rId7" Type="http://schemas.openxmlformats.org/officeDocument/2006/relationships/image" Target="../media/image6747.png"/><Relationship Id="rId8" Type="http://schemas.openxmlformats.org/officeDocument/2006/relationships/image" Target="../media/image6748.jpg"/><Relationship Id="rId9" Type="http://schemas.openxmlformats.org/officeDocument/2006/relationships/image" Target="../media/image6749.jpg"/><Relationship Id="rId10" Type="http://schemas.openxmlformats.org/officeDocument/2006/relationships/notesSlide" Target="../notesSlides/notesSlide227.xml"/><Relationship Id="rId11" Type="http://schemas.openxmlformats.org/officeDocument/2006/relationships/slide" Target="slide227.xml"/></Relationships>

</file>

<file path=ppt/slides/_rels/slide2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8.xml"/><Relationship Id="rId3" Type="http://schemas.openxmlformats.org/officeDocument/2006/relationships/slide" Target="slide228.xml"/></Relationships>

</file>

<file path=ppt/slides/_rels/slide2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750.png"/><Relationship Id="rId3" Type="http://schemas.openxmlformats.org/officeDocument/2006/relationships/image" Target="../media/image6751.png"/><Relationship Id="rId4" Type="http://schemas.openxmlformats.org/officeDocument/2006/relationships/image" Target="../media/image6752.png"/><Relationship Id="rId5" Type="http://schemas.openxmlformats.org/officeDocument/2006/relationships/image" Target="../media/image6753.png"/><Relationship Id="rId6" Type="http://schemas.openxmlformats.org/officeDocument/2006/relationships/image" Target="../media/image6754.png"/><Relationship Id="rId7" Type="http://schemas.openxmlformats.org/officeDocument/2006/relationships/image" Target="../media/image6755.png"/><Relationship Id="rId8" Type="http://schemas.openxmlformats.org/officeDocument/2006/relationships/image" Target="../media/image6756.png"/><Relationship Id="rId9" Type="http://schemas.openxmlformats.org/officeDocument/2006/relationships/image" Target="../media/image6757.png"/><Relationship Id="rId10" Type="http://schemas.openxmlformats.org/officeDocument/2006/relationships/image" Target="../media/image6758.png"/><Relationship Id="rId11" Type="http://schemas.openxmlformats.org/officeDocument/2006/relationships/image" Target="../media/image6759.png"/><Relationship Id="rId12" Type="http://schemas.openxmlformats.org/officeDocument/2006/relationships/image" Target="../media/image6760.jpg"/><Relationship Id="rId13" Type="http://schemas.openxmlformats.org/officeDocument/2006/relationships/image" Target="../media/image6761.jpg"/><Relationship Id="rId14" Type="http://schemas.openxmlformats.org/officeDocument/2006/relationships/image" Target="../media/image6762.jpg"/><Relationship Id="rId15" Type="http://schemas.openxmlformats.org/officeDocument/2006/relationships/image" Target="../media/image6763.jpg"/><Relationship Id="rId16" Type="http://schemas.openxmlformats.org/officeDocument/2006/relationships/notesSlide" Target="../notesSlides/notesSlide229.xml"/><Relationship Id="rId17" Type="http://schemas.openxmlformats.org/officeDocument/2006/relationships/slide" Target="slide229.xml"/></Relationships>

</file>

<file path=ppt/slides/_rels/slide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97.png"/><Relationship Id="rId3" Type="http://schemas.openxmlformats.org/officeDocument/2006/relationships/image" Target="../media/image798.png"/><Relationship Id="rId4" Type="http://schemas.openxmlformats.org/officeDocument/2006/relationships/image" Target="../media/image799.png"/><Relationship Id="rId5" Type="http://schemas.openxmlformats.org/officeDocument/2006/relationships/image" Target="../media/image800.png"/><Relationship Id="rId6" Type="http://schemas.openxmlformats.org/officeDocument/2006/relationships/notesSlide" Target="../notesSlides/notesSlide23.xml"/><Relationship Id="rId7" Type="http://schemas.openxmlformats.org/officeDocument/2006/relationships/slide" Target="slide23.xml"/></Relationships>

</file>

<file path=ppt/slides/_rels/slide2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764.jpg"/><Relationship Id="rId3" Type="http://schemas.openxmlformats.org/officeDocument/2006/relationships/image" Target="../media/image6765.jpg"/><Relationship Id="rId4" Type="http://schemas.openxmlformats.org/officeDocument/2006/relationships/image" Target="../media/image6766.png"/><Relationship Id="rId5" Type="http://schemas.openxmlformats.org/officeDocument/2006/relationships/image" Target="../media/image6767.png"/><Relationship Id="rId6" Type="http://schemas.openxmlformats.org/officeDocument/2006/relationships/image" Target="../media/image6768.png"/><Relationship Id="rId7" Type="http://schemas.openxmlformats.org/officeDocument/2006/relationships/image" Target="../media/image6769.png"/><Relationship Id="rId8" Type="http://schemas.openxmlformats.org/officeDocument/2006/relationships/notesSlide" Target="../notesSlides/notesSlide230.xml"/><Relationship Id="rId9" Type="http://schemas.openxmlformats.org/officeDocument/2006/relationships/slide" Target="slide230.xml"/></Relationships>

</file>

<file path=ppt/slides/_rels/slide2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770.png"/><Relationship Id="rId3" Type="http://schemas.openxmlformats.org/officeDocument/2006/relationships/image" Target="../media/image6771.png"/><Relationship Id="rId4" Type="http://schemas.openxmlformats.org/officeDocument/2006/relationships/image" Target="../media/image6772.png"/><Relationship Id="rId5" Type="http://schemas.openxmlformats.org/officeDocument/2006/relationships/image" Target="../media/image6773.png"/><Relationship Id="rId6" Type="http://schemas.openxmlformats.org/officeDocument/2006/relationships/image" Target="../media/image6774.png"/><Relationship Id="rId7" Type="http://schemas.openxmlformats.org/officeDocument/2006/relationships/image" Target="../media/image6775.png"/><Relationship Id="rId8" Type="http://schemas.openxmlformats.org/officeDocument/2006/relationships/image" Target="../media/image6776.jpg"/><Relationship Id="rId9" Type="http://schemas.openxmlformats.org/officeDocument/2006/relationships/image" Target="../media/image6777.jpg"/><Relationship Id="rId10" Type="http://schemas.openxmlformats.org/officeDocument/2006/relationships/notesSlide" Target="../notesSlides/notesSlide231.xml"/><Relationship Id="rId11" Type="http://schemas.openxmlformats.org/officeDocument/2006/relationships/slide" Target="slide231.xml"/></Relationships>

</file>

<file path=ppt/slides/_rels/slide2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2.xml"/><Relationship Id="rId3" Type="http://schemas.openxmlformats.org/officeDocument/2006/relationships/slide" Target="slide232.xml"/></Relationships>

</file>

<file path=ppt/slides/_rels/slide2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778.png"/><Relationship Id="rId3" Type="http://schemas.openxmlformats.org/officeDocument/2006/relationships/image" Target="../media/image6779.png"/><Relationship Id="rId4" Type="http://schemas.openxmlformats.org/officeDocument/2006/relationships/image" Target="../media/image6780.png"/><Relationship Id="rId5" Type="http://schemas.openxmlformats.org/officeDocument/2006/relationships/image" Target="../media/image6781.png"/><Relationship Id="rId6" Type="http://schemas.openxmlformats.org/officeDocument/2006/relationships/image" Target="../media/image6782.png"/><Relationship Id="rId7" Type="http://schemas.openxmlformats.org/officeDocument/2006/relationships/image" Target="../media/image6783.png"/><Relationship Id="rId8" Type="http://schemas.openxmlformats.org/officeDocument/2006/relationships/image" Target="../media/image6784.jpg"/><Relationship Id="rId9" Type="http://schemas.openxmlformats.org/officeDocument/2006/relationships/image" Target="../media/image6785.jpg"/><Relationship Id="rId10" Type="http://schemas.openxmlformats.org/officeDocument/2006/relationships/notesSlide" Target="../notesSlides/notesSlide233.xml"/><Relationship Id="rId11" Type="http://schemas.openxmlformats.org/officeDocument/2006/relationships/slide" Target="slide233.xml"/></Relationships>

</file>

<file path=ppt/slides/_rels/slide2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786.jpg"/><Relationship Id="rId3" Type="http://schemas.openxmlformats.org/officeDocument/2006/relationships/image" Target="../media/image6787.jpg"/><Relationship Id="rId4" Type="http://schemas.openxmlformats.org/officeDocument/2006/relationships/image" Target="../media/image6788.png"/><Relationship Id="rId5" Type="http://schemas.openxmlformats.org/officeDocument/2006/relationships/image" Target="../media/image6789.png"/><Relationship Id="rId6" Type="http://schemas.openxmlformats.org/officeDocument/2006/relationships/image" Target="../media/image6790.png"/><Relationship Id="rId7" Type="http://schemas.openxmlformats.org/officeDocument/2006/relationships/image" Target="../media/image6791.png"/><Relationship Id="rId8" Type="http://schemas.openxmlformats.org/officeDocument/2006/relationships/notesSlide" Target="../notesSlides/notesSlide234.xml"/><Relationship Id="rId9" Type="http://schemas.openxmlformats.org/officeDocument/2006/relationships/slide" Target="slide234.xml"/></Relationships>

</file>

<file path=ppt/slides/_rels/slide2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792.jpg"/><Relationship Id="rId3" Type="http://schemas.openxmlformats.org/officeDocument/2006/relationships/image" Target="../media/image6793.jpg"/><Relationship Id="rId4" Type="http://schemas.openxmlformats.org/officeDocument/2006/relationships/image" Target="../media/image6794.png"/><Relationship Id="rId5" Type="http://schemas.openxmlformats.org/officeDocument/2006/relationships/image" Target="../media/image6795.png"/><Relationship Id="rId6" Type="http://schemas.openxmlformats.org/officeDocument/2006/relationships/image" Target="../media/image6796.png"/><Relationship Id="rId7" Type="http://schemas.openxmlformats.org/officeDocument/2006/relationships/image" Target="../media/image6797.png"/><Relationship Id="rId8" Type="http://schemas.openxmlformats.org/officeDocument/2006/relationships/image" Target="../media/image6798.png"/><Relationship Id="rId9" Type="http://schemas.openxmlformats.org/officeDocument/2006/relationships/image" Target="../media/image6799.png"/><Relationship Id="rId10" Type="http://schemas.openxmlformats.org/officeDocument/2006/relationships/notesSlide" Target="../notesSlides/notesSlide235.xml"/><Relationship Id="rId11" Type="http://schemas.openxmlformats.org/officeDocument/2006/relationships/slide" Target="slide235.xml"/></Relationships>

</file>

<file path=ppt/slides/_rels/slide2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800.jpg"/><Relationship Id="rId3" Type="http://schemas.openxmlformats.org/officeDocument/2006/relationships/image" Target="../media/image6801.jpg"/><Relationship Id="rId4" Type="http://schemas.openxmlformats.org/officeDocument/2006/relationships/image" Target="../media/image6802.png"/><Relationship Id="rId5" Type="http://schemas.openxmlformats.org/officeDocument/2006/relationships/image" Target="../media/image6803.png"/><Relationship Id="rId6" Type="http://schemas.openxmlformats.org/officeDocument/2006/relationships/image" Target="../media/image6804.png"/><Relationship Id="rId7" Type="http://schemas.openxmlformats.org/officeDocument/2006/relationships/image" Target="../media/image6805.png"/><Relationship Id="rId8" Type="http://schemas.openxmlformats.org/officeDocument/2006/relationships/notesSlide" Target="../notesSlides/notesSlide236.xml"/><Relationship Id="rId9" Type="http://schemas.openxmlformats.org/officeDocument/2006/relationships/slide" Target="slide236.xml"/></Relationships>

</file>

<file path=ppt/slides/_rels/slide2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7.xml"/><Relationship Id="rId3" Type="http://schemas.openxmlformats.org/officeDocument/2006/relationships/slide" Target="slide237.xml"/></Relationships>

</file>

<file path=ppt/slides/_rels/slide2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806.jpg"/><Relationship Id="rId3" Type="http://schemas.openxmlformats.org/officeDocument/2006/relationships/image" Target="../media/image6807.jpg"/><Relationship Id="rId4" Type="http://schemas.openxmlformats.org/officeDocument/2006/relationships/image" Target="../media/image6808.png"/><Relationship Id="rId5" Type="http://schemas.openxmlformats.org/officeDocument/2006/relationships/image" Target="../media/image6809.png"/><Relationship Id="rId6" Type="http://schemas.openxmlformats.org/officeDocument/2006/relationships/image" Target="../media/image6810.png"/><Relationship Id="rId7" Type="http://schemas.openxmlformats.org/officeDocument/2006/relationships/image" Target="../media/image6811.png"/><Relationship Id="rId8" Type="http://schemas.openxmlformats.org/officeDocument/2006/relationships/image" Target="../media/image6812.png"/><Relationship Id="rId9" Type="http://schemas.openxmlformats.org/officeDocument/2006/relationships/image" Target="../media/image6813.png"/><Relationship Id="rId10" Type="http://schemas.openxmlformats.org/officeDocument/2006/relationships/notesSlide" Target="../notesSlides/notesSlide238.xml"/><Relationship Id="rId11" Type="http://schemas.openxmlformats.org/officeDocument/2006/relationships/slide" Target="slide238.xml"/></Relationships>

</file>

<file path=ppt/slides/_rels/slide2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814.jpg"/><Relationship Id="rId3" Type="http://schemas.openxmlformats.org/officeDocument/2006/relationships/image" Target="../media/image6815.jpg"/><Relationship Id="rId4" Type="http://schemas.openxmlformats.org/officeDocument/2006/relationships/image" Target="../media/image6816.jpg"/><Relationship Id="rId5" Type="http://schemas.openxmlformats.org/officeDocument/2006/relationships/image" Target="../media/image6817.jpg"/><Relationship Id="rId6" Type="http://schemas.openxmlformats.org/officeDocument/2006/relationships/image" Target="../media/image6818.png"/><Relationship Id="rId7" Type="http://schemas.openxmlformats.org/officeDocument/2006/relationships/image" Target="../media/image6819.png"/><Relationship Id="rId8" Type="http://schemas.openxmlformats.org/officeDocument/2006/relationships/image" Target="../media/image6820.png"/><Relationship Id="rId9" Type="http://schemas.openxmlformats.org/officeDocument/2006/relationships/image" Target="../media/image6821.png"/><Relationship Id="rId10" Type="http://schemas.openxmlformats.org/officeDocument/2006/relationships/image" Target="../media/image6822.png"/><Relationship Id="rId11" Type="http://schemas.openxmlformats.org/officeDocument/2006/relationships/image" Target="../media/image6823.png"/><Relationship Id="rId12" Type="http://schemas.openxmlformats.org/officeDocument/2006/relationships/image" Target="../media/image6824.png"/><Relationship Id="rId13" Type="http://schemas.openxmlformats.org/officeDocument/2006/relationships/image" Target="../media/image6825.png"/><Relationship Id="rId14" Type="http://schemas.openxmlformats.org/officeDocument/2006/relationships/image" Target="../media/image6826.png"/><Relationship Id="rId15" Type="http://schemas.openxmlformats.org/officeDocument/2006/relationships/image" Target="../media/image6827.png"/><Relationship Id="rId16" Type="http://schemas.openxmlformats.org/officeDocument/2006/relationships/image" Target="../media/image6828.png"/><Relationship Id="rId17" Type="http://schemas.openxmlformats.org/officeDocument/2006/relationships/image" Target="../media/image6829.png"/><Relationship Id="rId18" Type="http://schemas.openxmlformats.org/officeDocument/2006/relationships/notesSlide" Target="../notesSlides/notesSlide239.xml"/><Relationship Id="rId19" Type="http://schemas.openxmlformats.org/officeDocument/2006/relationships/slide" Target="slide239.xml"/></Relationships>

</file>

<file path=ppt/slides/_rels/slide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01.png"/><Relationship Id="rId3" Type="http://schemas.openxmlformats.org/officeDocument/2006/relationships/image" Target="../media/image802.png"/><Relationship Id="rId4" Type="http://schemas.openxmlformats.org/officeDocument/2006/relationships/image" Target="../media/image803.png"/><Relationship Id="rId5" Type="http://schemas.openxmlformats.org/officeDocument/2006/relationships/image" Target="../media/image804.jpg"/><Relationship Id="rId6" Type="http://schemas.openxmlformats.org/officeDocument/2006/relationships/image" Target="../media/image805.png"/><Relationship Id="rId7" Type="http://schemas.openxmlformats.org/officeDocument/2006/relationships/image" Target="../media/image806.png"/><Relationship Id="rId8" Type="http://schemas.openxmlformats.org/officeDocument/2006/relationships/image" Target="../media/image807.jpg"/><Relationship Id="rId9" Type="http://schemas.openxmlformats.org/officeDocument/2006/relationships/image" Target="../media/image808.png"/><Relationship Id="rId10" Type="http://schemas.openxmlformats.org/officeDocument/2006/relationships/image" Target="../media/image809.png"/><Relationship Id="rId11" Type="http://schemas.openxmlformats.org/officeDocument/2006/relationships/image" Target="../media/image810.png"/><Relationship Id="rId12" Type="http://schemas.openxmlformats.org/officeDocument/2006/relationships/image" Target="../media/image811.png"/><Relationship Id="rId13" Type="http://schemas.openxmlformats.org/officeDocument/2006/relationships/image" Target="../media/image812.png"/><Relationship Id="rId14" Type="http://schemas.openxmlformats.org/officeDocument/2006/relationships/image" Target="../media/image813.png"/><Relationship Id="rId15" Type="http://schemas.openxmlformats.org/officeDocument/2006/relationships/image" Target="../media/image814.png"/><Relationship Id="rId16" Type="http://schemas.openxmlformats.org/officeDocument/2006/relationships/image" Target="../media/image815.png"/><Relationship Id="rId17" Type="http://schemas.openxmlformats.org/officeDocument/2006/relationships/image" Target="../media/image816.png"/><Relationship Id="rId18" Type="http://schemas.openxmlformats.org/officeDocument/2006/relationships/image" Target="../media/image817.png"/><Relationship Id="rId19" Type="http://schemas.openxmlformats.org/officeDocument/2006/relationships/image" Target="../media/image818.png"/><Relationship Id="rId20" Type="http://schemas.openxmlformats.org/officeDocument/2006/relationships/image" Target="../media/image819.png"/><Relationship Id="rId21" Type="http://schemas.openxmlformats.org/officeDocument/2006/relationships/image" Target="../media/image820.png"/><Relationship Id="rId22" Type="http://schemas.openxmlformats.org/officeDocument/2006/relationships/image" Target="../media/image821.jpg"/><Relationship Id="rId23" Type="http://schemas.openxmlformats.org/officeDocument/2006/relationships/image" Target="../media/image822.png"/><Relationship Id="rId24" Type="http://schemas.openxmlformats.org/officeDocument/2006/relationships/image" Target="../media/image823.png"/><Relationship Id="rId25" Type="http://schemas.openxmlformats.org/officeDocument/2006/relationships/image" Target="../media/image824.png"/><Relationship Id="rId26" Type="http://schemas.openxmlformats.org/officeDocument/2006/relationships/notesSlide" Target="../notesSlides/notesSlide24.xml"/><Relationship Id="rId27" Type="http://schemas.openxmlformats.org/officeDocument/2006/relationships/slide" Target="slide24.xml"/></Relationships>

</file>

<file path=ppt/slides/_rels/slide2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830.jpg"/><Relationship Id="rId3" Type="http://schemas.openxmlformats.org/officeDocument/2006/relationships/image" Target="../media/image6831.jpg"/><Relationship Id="rId4" Type="http://schemas.openxmlformats.org/officeDocument/2006/relationships/image" Target="../media/image6832.png"/><Relationship Id="rId5" Type="http://schemas.openxmlformats.org/officeDocument/2006/relationships/image" Target="../media/image6833.png"/><Relationship Id="rId6" Type="http://schemas.openxmlformats.org/officeDocument/2006/relationships/image" Target="../media/image6834.png"/><Relationship Id="rId7" Type="http://schemas.openxmlformats.org/officeDocument/2006/relationships/image" Target="../media/image6835.png"/><Relationship Id="rId8" Type="http://schemas.openxmlformats.org/officeDocument/2006/relationships/image" Target="../media/image6836.png"/><Relationship Id="rId9" Type="http://schemas.openxmlformats.org/officeDocument/2006/relationships/image" Target="../media/image6837.png"/><Relationship Id="rId10" Type="http://schemas.openxmlformats.org/officeDocument/2006/relationships/image" Target="../media/image6838.png"/><Relationship Id="rId11" Type="http://schemas.openxmlformats.org/officeDocument/2006/relationships/notesSlide" Target="../notesSlides/notesSlide240.xml"/><Relationship Id="rId12" Type="http://schemas.openxmlformats.org/officeDocument/2006/relationships/slide" Target="slide240.xml"/></Relationships>

</file>

<file path=ppt/slides/_rels/slide2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1.xml"/><Relationship Id="rId3" Type="http://schemas.openxmlformats.org/officeDocument/2006/relationships/slide" Target="slide241.xml"/></Relationships>

</file>

<file path=ppt/slides/_rels/slide2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839.jpg"/><Relationship Id="rId3" Type="http://schemas.openxmlformats.org/officeDocument/2006/relationships/image" Target="../media/image6840.jpg"/><Relationship Id="rId4" Type="http://schemas.openxmlformats.org/officeDocument/2006/relationships/image" Target="../media/image6841.png"/><Relationship Id="rId5" Type="http://schemas.openxmlformats.org/officeDocument/2006/relationships/image" Target="../media/image6842.png"/><Relationship Id="rId6" Type="http://schemas.openxmlformats.org/officeDocument/2006/relationships/image" Target="../media/image6843.png"/><Relationship Id="rId7" Type="http://schemas.openxmlformats.org/officeDocument/2006/relationships/image" Target="../media/image6844.png"/><Relationship Id="rId8" Type="http://schemas.openxmlformats.org/officeDocument/2006/relationships/image" Target="../media/image6845.png"/><Relationship Id="rId9" Type="http://schemas.openxmlformats.org/officeDocument/2006/relationships/image" Target="../media/image6846.png"/><Relationship Id="rId10" Type="http://schemas.openxmlformats.org/officeDocument/2006/relationships/image" Target="../media/image6847.png"/><Relationship Id="rId11" Type="http://schemas.openxmlformats.org/officeDocument/2006/relationships/image" Target="../media/image6848.png"/><Relationship Id="rId12" Type="http://schemas.openxmlformats.org/officeDocument/2006/relationships/image" Target="../media/image6849.png"/><Relationship Id="rId13" Type="http://schemas.openxmlformats.org/officeDocument/2006/relationships/image" Target="../media/image6850.png"/><Relationship Id="rId14" Type="http://schemas.openxmlformats.org/officeDocument/2006/relationships/notesSlide" Target="../notesSlides/notesSlide242.xml"/><Relationship Id="rId15" Type="http://schemas.openxmlformats.org/officeDocument/2006/relationships/slide" Target="slide242.xml"/></Relationships>

</file>

<file path=ppt/slides/_rels/slide2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851.jpg"/><Relationship Id="rId3" Type="http://schemas.openxmlformats.org/officeDocument/2006/relationships/image" Target="../media/image6852.jpg"/><Relationship Id="rId4" Type="http://schemas.openxmlformats.org/officeDocument/2006/relationships/image" Target="../media/image6853.png"/><Relationship Id="rId5" Type="http://schemas.openxmlformats.org/officeDocument/2006/relationships/image" Target="../media/image6854.png"/><Relationship Id="rId6" Type="http://schemas.openxmlformats.org/officeDocument/2006/relationships/image" Target="../media/image6855.png"/><Relationship Id="rId7" Type="http://schemas.openxmlformats.org/officeDocument/2006/relationships/image" Target="../media/image6856.png"/><Relationship Id="rId8" Type="http://schemas.openxmlformats.org/officeDocument/2006/relationships/image" Target="../media/image6857.png"/><Relationship Id="rId9" Type="http://schemas.openxmlformats.org/officeDocument/2006/relationships/image" Target="../media/image6858.png"/><Relationship Id="rId10" Type="http://schemas.openxmlformats.org/officeDocument/2006/relationships/image" Target="../media/image6859.png"/><Relationship Id="rId11" Type="http://schemas.openxmlformats.org/officeDocument/2006/relationships/image" Target="../media/image6860.png"/><Relationship Id="rId12" Type="http://schemas.openxmlformats.org/officeDocument/2006/relationships/image" Target="../media/image6861.png"/><Relationship Id="rId13" Type="http://schemas.openxmlformats.org/officeDocument/2006/relationships/image" Target="../media/image6862.png"/><Relationship Id="rId14" Type="http://schemas.openxmlformats.org/officeDocument/2006/relationships/image" Target="../media/image6863.png"/><Relationship Id="rId15" Type="http://schemas.openxmlformats.org/officeDocument/2006/relationships/image" Target="../media/image6864.png"/><Relationship Id="rId16" Type="http://schemas.openxmlformats.org/officeDocument/2006/relationships/image" Target="../media/image6865.png"/><Relationship Id="rId17" Type="http://schemas.openxmlformats.org/officeDocument/2006/relationships/notesSlide" Target="../notesSlides/notesSlide243.xml"/><Relationship Id="rId18" Type="http://schemas.openxmlformats.org/officeDocument/2006/relationships/slide" Target="slide243.xml"/></Relationships>

</file>

<file path=ppt/slides/_rels/slide2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866.jpg"/><Relationship Id="rId3" Type="http://schemas.openxmlformats.org/officeDocument/2006/relationships/image" Target="../media/image6867.jpg"/><Relationship Id="rId4" Type="http://schemas.openxmlformats.org/officeDocument/2006/relationships/image" Target="../media/image6868.png"/><Relationship Id="rId5" Type="http://schemas.openxmlformats.org/officeDocument/2006/relationships/image" Target="../media/image6869.png"/><Relationship Id="rId6" Type="http://schemas.openxmlformats.org/officeDocument/2006/relationships/image" Target="../media/image6870.png"/><Relationship Id="rId7" Type="http://schemas.openxmlformats.org/officeDocument/2006/relationships/image" Target="../media/image6871.png"/><Relationship Id="rId8" Type="http://schemas.openxmlformats.org/officeDocument/2006/relationships/image" Target="../media/image6872.png"/><Relationship Id="rId9" Type="http://schemas.openxmlformats.org/officeDocument/2006/relationships/image" Target="../media/image6873.png"/><Relationship Id="rId10" Type="http://schemas.openxmlformats.org/officeDocument/2006/relationships/image" Target="../media/image6874.png"/><Relationship Id="rId11" Type="http://schemas.openxmlformats.org/officeDocument/2006/relationships/image" Target="../media/image6875.png"/><Relationship Id="rId12" Type="http://schemas.openxmlformats.org/officeDocument/2006/relationships/image" Target="../media/image6876.png"/><Relationship Id="rId13" Type="http://schemas.openxmlformats.org/officeDocument/2006/relationships/image" Target="../media/image6877.png"/><Relationship Id="rId14" Type="http://schemas.openxmlformats.org/officeDocument/2006/relationships/image" Target="../media/image6878.png"/><Relationship Id="rId15" Type="http://schemas.openxmlformats.org/officeDocument/2006/relationships/notesSlide" Target="../notesSlides/notesSlide244.xml"/><Relationship Id="rId16" Type="http://schemas.openxmlformats.org/officeDocument/2006/relationships/slide" Target="slide244.xml"/></Relationships>

</file>

<file path=ppt/slides/_rels/slide2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879.jpg"/><Relationship Id="rId3" Type="http://schemas.openxmlformats.org/officeDocument/2006/relationships/image" Target="../media/image6880.jpg"/><Relationship Id="rId4" Type="http://schemas.openxmlformats.org/officeDocument/2006/relationships/image" Target="../media/image6881.png"/><Relationship Id="rId5" Type="http://schemas.openxmlformats.org/officeDocument/2006/relationships/image" Target="../media/image6882.png"/><Relationship Id="rId6" Type="http://schemas.openxmlformats.org/officeDocument/2006/relationships/image" Target="../media/image6883.png"/><Relationship Id="rId7" Type="http://schemas.openxmlformats.org/officeDocument/2006/relationships/image" Target="../media/image6884.png"/><Relationship Id="rId8" Type="http://schemas.openxmlformats.org/officeDocument/2006/relationships/image" Target="../media/image6885.png"/><Relationship Id="rId9" Type="http://schemas.openxmlformats.org/officeDocument/2006/relationships/image" Target="../media/image6886.png"/><Relationship Id="rId10" Type="http://schemas.openxmlformats.org/officeDocument/2006/relationships/image" Target="../media/image6887.png"/><Relationship Id="rId11" Type="http://schemas.openxmlformats.org/officeDocument/2006/relationships/image" Target="../media/image6888.png"/><Relationship Id="rId12" Type="http://schemas.openxmlformats.org/officeDocument/2006/relationships/image" Target="../media/image6889.png"/><Relationship Id="rId13" Type="http://schemas.openxmlformats.org/officeDocument/2006/relationships/image" Target="../media/image6890.png"/><Relationship Id="rId14" Type="http://schemas.openxmlformats.org/officeDocument/2006/relationships/image" Target="../media/image6891.png"/><Relationship Id="rId15" Type="http://schemas.openxmlformats.org/officeDocument/2006/relationships/image" Target="../media/image6892.png"/><Relationship Id="rId16" Type="http://schemas.openxmlformats.org/officeDocument/2006/relationships/notesSlide" Target="../notesSlides/notesSlide245.xml"/><Relationship Id="rId17" Type="http://schemas.openxmlformats.org/officeDocument/2006/relationships/slide" Target="slide245.xml"/></Relationships>

</file>

<file path=ppt/slides/_rels/slide2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893.png"/><Relationship Id="rId3" Type="http://schemas.openxmlformats.org/officeDocument/2006/relationships/notesSlide" Target="../notesSlides/notesSlide246.xml"/><Relationship Id="rId4" Type="http://schemas.openxmlformats.org/officeDocument/2006/relationships/slide" Target="slide246.xml"/></Relationships>

</file>

<file path=ppt/slides/_rels/slide2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894.jpg"/><Relationship Id="rId3" Type="http://schemas.openxmlformats.org/officeDocument/2006/relationships/image" Target="../media/image6895.jpg"/><Relationship Id="rId4" Type="http://schemas.openxmlformats.org/officeDocument/2006/relationships/image" Target="../media/image6896.png"/><Relationship Id="rId5" Type="http://schemas.openxmlformats.org/officeDocument/2006/relationships/image" Target="../media/image6897.png"/><Relationship Id="rId6" Type="http://schemas.openxmlformats.org/officeDocument/2006/relationships/image" Target="../media/image6898.png"/><Relationship Id="rId7" Type="http://schemas.openxmlformats.org/officeDocument/2006/relationships/image" Target="../media/image6899.png"/><Relationship Id="rId8" Type="http://schemas.openxmlformats.org/officeDocument/2006/relationships/image" Target="../media/image6900.png"/><Relationship Id="rId9" Type="http://schemas.openxmlformats.org/officeDocument/2006/relationships/image" Target="../media/image6901.png"/><Relationship Id="rId10" Type="http://schemas.openxmlformats.org/officeDocument/2006/relationships/image" Target="../media/image6902.png"/><Relationship Id="rId11" Type="http://schemas.openxmlformats.org/officeDocument/2006/relationships/image" Target="../media/image6903.png"/><Relationship Id="rId12" Type="http://schemas.openxmlformats.org/officeDocument/2006/relationships/image" Target="../media/image6904.png"/><Relationship Id="rId13" Type="http://schemas.openxmlformats.org/officeDocument/2006/relationships/image" Target="../media/image6905.png"/><Relationship Id="rId14" Type="http://schemas.openxmlformats.org/officeDocument/2006/relationships/image" Target="../media/image6906.png"/><Relationship Id="rId15" Type="http://schemas.openxmlformats.org/officeDocument/2006/relationships/image" Target="../media/image6907.png"/><Relationship Id="rId16" Type="http://schemas.openxmlformats.org/officeDocument/2006/relationships/notesSlide" Target="../notesSlides/notesSlide247.xml"/><Relationship Id="rId17" Type="http://schemas.openxmlformats.org/officeDocument/2006/relationships/slide" Target="slide247.xml"/></Relationships>

</file>

<file path=ppt/slides/_rels/slide2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08.jpg"/><Relationship Id="rId3" Type="http://schemas.openxmlformats.org/officeDocument/2006/relationships/image" Target="../media/image6909.jpg"/><Relationship Id="rId4" Type="http://schemas.openxmlformats.org/officeDocument/2006/relationships/image" Target="../media/image6910.png"/><Relationship Id="rId5" Type="http://schemas.openxmlformats.org/officeDocument/2006/relationships/image" Target="../media/image6911.png"/><Relationship Id="rId6" Type="http://schemas.openxmlformats.org/officeDocument/2006/relationships/image" Target="../media/image6912.png"/><Relationship Id="rId7" Type="http://schemas.openxmlformats.org/officeDocument/2006/relationships/image" Target="../media/image6913.png"/><Relationship Id="rId8" Type="http://schemas.openxmlformats.org/officeDocument/2006/relationships/image" Target="../media/image6914.png"/><Relationship Id="rId9" Type="http://schemas.openxmlformats.org/officeDocument/2006/relationships/image" Target="../media/image6915.png"/><Relationship Id="rId10" Type="http://schemas.openxmlformats.org/officeDocument/2006/relationships/image" Target="../media/image6916.png"/><Relationship Id="rId11" Type="http://schemas.openxmlformats.org/officeDocument/2006/relationships/image" Target="../media/image6917.png"/><Relationship Id="rId12" Type="http://schemas.openxmlformats.org/officeDocument/2006/relationships/image" Target="../media/image6918.png"/><Relationship Id="rId13" Type="http://schemas.openxmlformats.org/officeDocument/2006/relationships/image" Target="../media/image6919.png"/><Relationship Id="rId14" Type="http://schemas.openxmlformats.org/officeDocument/2006/relationships/image" Target="../media/image6920.png"/><Relationship Id="rId15" Type="http://schemas.openxmlformats.org/officeDocument/2006/relationships/image" Target="../media/image6921.png"/><Relationship Id="rId16" Type="http://schemas.openxmlformats.org/officeDocument/2006/relationships/image" Target="../media/image6922.png"/><Relationship Id="rId17" Type="http://schemas.openxmlformats.org/officeDocument/2006/relationships/image" Target="../media/image6923.png"/><Relationship Id="rId18" Type="http://schemas.openxmlformats.org/officeDocument/2006/relationships/image" Target="../media/image6924.png"/><Relationship Id="rId19" Type="http://schemas.openxmlformats.org/officeDocument/2006/relationships/image" Target="../media/image6925.png"/><Relationship Id="rId20" Type="http://schemas.openxmlformats.org/officeDocument/2006/relationships/image" Target="../media/image6926.jpg"/><Relationship Id="rId21" Type="http://schemas.openxmlformats.org/officeDocument/2006/relationships/image" Target="../media/image6927.jpg"/><Relationship Id="rId22" Type="http://schemas.openxmlformats.org/officeDocument/2006/relationships/notesSlide" Target="../notesSlides/notesSlide248.xml"/><Relationship Id="rId23" Type="http://schemas.openxmlformats.org/officeDocument/2006/relationships/slide" Target="slide248.xml"/></Relationships>

</file>

<file path=ppt/slides/_rels/slide2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28.jpg"/><Relationship Id="rId3" Type="http://schemas.openxmlformats.org/officeDocument/2006/relationships/image" Target="../media/image6929.jpg"/><Relationship Id="rId4" Type="http://schemas.openxmlformats.org/officeDocument/2006/relationships/image" Target="../media/image6930.png"/><Relationship Id="rId5" Type="http://schemas.openxmlformats.org/officeDocument/2006/relationships/image" Target="../media/image6931.png"/><Relationship Id="rId6" Type="http://schemas.openxmlformats.org/officeDocument/2006/relationships/image" Target="../media/image6932.png"/><Relationship Id="rId7" Type="http://schemas.openxmlformats.org/officeDocument/2006/relationships/image" Target="../media/image6933.png"/><Relationship Id="rId8" Type="http://schemas.openxmlformats.org/officeDocument/2006/relationships/image" Target="../media/image6934.png"/><Relationship Id="rId9" Type="http://schemas.openxmlformats.org/officeDocument/2006/relationships/image" Target="../media/image6935.png"/><Relationship Id="rId10" Type="http://schemas.openxmlformats.org/officeDocument/2006/relationships/image" Target="../media/image6936.png"/><Relationship Id="rId11" Type="http://schemas.openxmlformats.org/officeDocument/2006/relationships/image" Target="../media/image6937.png"/><Relationship Id="rId12" Type="http://schemas.openxmlformats.org/officeDocument/2006/relationships/image" Target="../media/image6938.png"/><Relationship Id="rId13" Type="http://schemas.openxmlformats.org/officeDocument/2006/relationships/image" Target="../media/image6939.png"/><Relationship Id="rId14" Type="http://schemas.openxmlformats.org/officeDocument/2006/relationships/notesSlide" Target="../notesSlides/notesSlide249.xml"/><Relationship Id="rId15" Type="http://schemas.openxmlformats.org/officeDocument/2006/relationships/slide" Target="slide249.xml"/></Relationships>

</file>

<file path=ppt/slides/_rels/slide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25.png"/><Relationship Id="rId3" Type="http://schemas.openxmlformats.org/officeDocument/2006/relationships/image" Target="../media/image826.png"/><Relationship Id="rId4" Type="http://schemas.openxmlformats.org/officeDocument/2006/relationships/image" Target="../media/image827.png"/><Relationship Id="rId5" Type="http://schemas.openxmlformats.org/officeDocument/2006/relationships/image" Target="../media/image828.png"/><Relationship Id="rId6" Type="http://schemas.openxmlformats.org/officeDocument/2006/relationships/image" Target="../media/image829.png"/><Relationship Id="rId7" Type="http://schemas.openxmlformats.org/officeDocument/2006/relationships/image" Target="../media/image830.png"/><Relationship Id="rId8" Type="http://schemas.openxmlformats.org/officeDocument/2006/relationships/image" Target="../media/image831.png"/><Relationship Id="rId9" Type="http://schemas.openxmlformats.org/officeDocument/2006/relationships/image" Target="../media/image832.png"/><Relationship Id="rId10" Type="http://schemas.openxmlformats.org/officeDocument/2006/relationships/image" Target="../media/image833.png"/><Relationship Id="rId11" Type="http://schemas.openxmlformats.org/officeDocument/2006/relationships/image" Target="../media/image834.png"/><Relationship Id="rId12" Type="http://schemas.openxmlformats.org/officeDocument/2006/relationships/image" Target="../media/image835.png"/><Relationship Id="rId13" Type="http://schemas.openxmlformats.org/officeDocument/2006/relationships/image" Target="../media/image836.png"/><Relationship Id="rId14" Type="http://schemas.openxmlformats.org/officeDocument/2006/relationships/image" Target="../media/image837.png"/><Relationship Id="rId15" Type="http://schemas.openxmlformats.org/officeDocument/2006/relationships/image" Target="../media/image838.png"/><Relationship Id="rId16" Type="http://schemas.openxmlformats.org/officeDocument/2006/relationships/image" Target="../media/image839.png"/><Relationship Id="rId17" Type="http://schemas.openxmlformats.org/officeDocument/2006/relationships/image" Target="../media/image840.png"/><Relationship Id="rId18" Type="http://schemas.openxmlformats.org/officeDocument/2006/relationships/image" Target="../media/image841.png"/><Relationship Id="rId19" Type="http://schemas.openxmlformats.org/officeDocument/2006/relationships/image" Target="../media/image842.png"/><Relationship Id="rId20" Type="http://schemas.openxmlformats.org/officeDocument/2006/relationships/image" Target="../media/image843.png"/><Relationship Id="rId21" Type="http://schemas.openxmlformats.org/officeDocument/2006/relationships/image" Target="../media/image844.png"/><Relationship Id="rId22" Type="http://schemas.openxmlformats.org/officeDocument/2006/relationships/image" Target="../media/image845.png"/><Relationship Id="rId23" Type="http://schemas.openxmlformats.org/officeDocument/2006/relationships/image" Target="../media/image846.png"/><Relationship Id="rId24" Type="http://schemas.openxmlformats.org/officeDocument/2006/relationships/image" Target="../media/image847.png"/><Relationship Id="rId25" Type="http://schemas.openxmlformats.org/officeDocument/2006/relationships/image" Target="../media/image848.png"/><Relationship Id="rId26" Type="http://schemas.openxmlformats.org/officeDocument/2006/relationships/image" Target="../media/image849.png"/><Relationship Id="rId27" Type="http://schemas.openxmlformats.org/officeDocument/2006/relationships/image" Target="../media/image850.png"/><Relationship Id="rId28" Type="http://schemas.openxmlformats.org/officeDocument/2006/relationships/image" Target="../media/image851.png"/><Relationship Id="rId29" Type="http://schemas.openxmlformats.org/officeDocument/2006/relationships/image" Target="../media/image852.png"/><Relationship Id="rId30" Type="http://schemas.openxmlformats.org/officeDocument/2006/relationships/image" Target="../media/image853.png"/><Relationship Id="rId31" Type="http://schemas.openxmlformats.org/officeDocument/2006/relationships/image" Target="../media/image854.png"/><Relationship Id="rId32" Type="http://schemas.openxmlformats.org/officeDocument/2006/relationships/image" Target="../media/image855.png"/><Relationship Id="rId33" Type="http://schemas.openxmlformats.org/officeDocument/2006/relationships/image" Target="../media/image856.png"/><Relationship Id="rId34" Type="http://schemas.openxmlformats.org/officeDocument/2006/relationships/image" Target="../media/image857.png"/><Relationship Id="rId35" Type="http://schemas.openxmlformats.org/officeDocument/2006/relationships/image" Target="../media/image858.png"/><Relationship Id="rId36" Type="http://schemas.openxmlformats.org/officeDocument/2006/relationships/image" Target="../media/image859.png"/><Relationship Id="rId37" Type="http://schemas.openxmlformats.org/officeDocument/2006/relationships/image" Target="../media/image860.jpg"/><Relationship Id="rId38" Type="http://schemas.openxmlformats.org/officeDocument/2006/relationships/image" Target="../media/image861.png"/><Relationship Id="rId39" Type="http://schemas.openxmlformats.org/officeDocument/2006/relationships/image" Target="../media/image862.png"/><Relationship Id="rId40" Type="http://schemas.openxmlformats.org/officeDocument/2006/relationships/image" Target="../media/image863.png"/><Relationship Id="rId41" Type="http://schemas.openxmlformats.org/officeDocument/2006/relationships/image" Target="../media/image864.png"/><Relationship Id="rId42" Type="http://schemas.openxmlformats.org/officeDocument/2006/relationships/image" Target="../media/image865.png"/><Relationship Id="rId43" Type="http://schemas.openxmlformats.org/officeDocument/2006/relationships/image" Target="../media/image866.png"/><Relationship Id="rId44" Type="http://schemas.openxmlformats.org/officeDocument/2006/relationships/image" Target="../media/image867.png"/><Relationship Id="rId45" Type="http://schemas.openxmlformats.org/officeDocument/2006/relationships/image" Target="../media/image868.png"/><Relationship Id="rId46" Type="http://schemas.openxmlformats.org/officeDocument/2006/relationships/notesSlide" Target="../notesSlides/notesSlide25.xml"/><Relationship Id="rId47" Type="http://schemas.openxmlformats.org/officeDocument/2006/relationships/slide" Target="slide25.xml"/></Relationships>

</file>

<file path=ppt/slides/_rels/slide2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0.xml"/><Relationship Id="rId3" Type="http://schemas.openxmlformats.org/officeDocument/2006/relationships/slide" Target="slide250.xml"/></Relationships>

</file>

<file path=ppt/slides/_rels/slide2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40.png"/><Relationship Id="rId3" Type="http://schemas.openxmlformats.org/officeDocument/2006/relationships/image" Target="../media/image6941.png"/><Relationship Id="rId4" Type="http://schemas.openxmlformats.org/officeDocument/2006/relationships/image" Target="../media/image6942.png"/><Relationship Id="rId5" Type="http://schemas.openxmlformats.org/officeDocument/2006/relationships/image" Target="../media/image6943.png"/><Relationship Id="rId6" Type="http://schemas.openxmlformats.org/officeDocument/2006/relationships/image" Target="../media/image6944.png"/><Relationship Id="rId7" Type="http://schemas.openxmlformats.org/officeDocument/2006/relationships/image" Target="../media/image6945.png"/><Relationship Id="rId8" Type="http://schemas.openxmlformats.org/officeDocument/2006/relationships/image" Target="../media/image6946.png"/><Relationship Id="rId9" Type="http://schemas.openxmlformats.org/officeDocument/2006/relationships/image" Target="../media/image6947.png"/><Relationship Id="rId10" Type="http://schemas.openxmlformats.org/officeDocument/2006/relationships/image" Target="../media/image6948.jpg"/><Relationship Id="rId11" Type="http://schemas.openxmlformats.org/officeDocument/2006/relationships/image" Target="../media/image6949.jpg"/><Relationship Id="rId12" Type="http://schemas.openxmlformats.org/officeDocument/2006/relationships/notesSlide" Target="../notesSlides/notesSlide251.xml"/><Relationship Id="rId13" Type="http://schemas.openxmlformats.org/officeDocument/2006/relationships/slide" Target="slide251.xml"/></Relationships>

</file>

<file path=ppt/slides/_rels/slide2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50.jpg"/><Relationship Id="rId3" Type="http://schemas.openxmlformats.org/officeDocument/2006/relationships/image" Target="../media/image6951.jpg"/><Relationship Id="rId4" Type="http://schemas.openxmlformats.org/officeDocument/2006/relationships/image" Target="../media/image6952.png"/><Relationship Id="rId5" Type="http://schemas.openxmlformats.org/officeDocument/2006/relationships/image" Target="../media/image6953.png"/><Relationship Id="rId6" Type="http://schemas.openxmlformats.org/officeDocument/2006/relationships/image" Target="../media/image6954.png"/><Relationship Id="rId7" Type="http://schemas.openxmlformats.org/officeDocument/2006/relationships/image" Target="../media/image6955.png"/><Relationship Id="rId8" Type="http://schemas.openxmlformats.org/officeDocument/2006/relationships/image" Target="../media/image6956.png"/><Relationship Id="rId9" Type="http://schemas.openxmlformats.org/officeDocument/2006/relationships/image" Target="../media/image6957.png"/><Relationship Id="rId10" Type="http://schemas.openxmlformats.org/officeDocument/2006/relationships/image" Target="../media/image6958.png"/><Relationship Id="rId11" Type="http://schemas.openxmlformats.org/officeDocument/2006/relationships/image" Target="../media/image6959.png"/><Relationship Id="rId12" Type="http://schemas.openxmlformats.org/officeDocument/2006/relationships/image" Target="../media/image6960.png"/><Relationship Id="rId13" Type="http://schemas.openxmlformats.org/officeDocument/2006/relationships/image" Target="../media/image6961.png"/><Relationship Id="rId14" Type="http://schemas.openxmlformats.org/officeDocument/2006/relationships/image" Target="../media/image6962.png"/><Relationship Id="rId15" Type="http://schemas.openxmlformats.org/officeDocument/2006/relationships/image" Target="../media/image6963.png"/><Relationship Id="rId16" Type="http://schemas.openxmlformats.org/officeDocument/2006/relationships/image" Target="../media/image6964.jpg"/><Relationship Id="rId17" Type="http://schemas.openxmlformats.org/officeDocument/2006/relationships/image" Target="../media/image6965.jpg"/><Relationship Id="rId18" Type="http://schemas.openxmlformats.org/officeDocument/2006/relationships/notesSlide" Target="../notesSlides/notesSlide252.xml"/><Relationship Id="rId19" Type="http://schemas.openxmlformats.org/officeDocument/2006/relationships/slide" Target="slide252.xml"/></Relationships>

</file>

<file path=ppt/slides/_rels/slide2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66.jpg"/><Relationship Id="rId3" Type="http://schemas.openxmlformats.org/officeDocument/2006/relationships/image" Target="../media/image6967.jpg"/><Relationship Id="rId4" Type="http://schemas.openxmlformats.org/officeDocument/2006/relationships/image" Target="../media/image6968.png"/><Relationship Id="rId5" Type="http://schemas.openxmlformats.org/officeDocument/2006/relationships/image" Target="../media/image6969.png"/><Relationship Id="rId6" Type="http://schemas.openxmlformats.org/officeDocument/2006/relationships/notesSlide" Target="../notesSlides/notesSlide253.xml"/><Relationship Id="rId7" Type="http://schemas.openxmlformats.org/officeDocument/2006/relationships/slide" Target="slide253.xml"/></Relationships>

</file>

<file path=ppt/slides/_rels/slide2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4.xml"/><Relationship Id="rId3" Type="http://schemas.openxmlformats.org/officeDocument/2006/relationships/slide" Target="slide254.xml"/></Relationships>

</file>

<file path=ppt/slides/_rels/slide2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70.png"/><Relationship Id="rId3" Type="http://schemas.openxmlformats.org/officeDocument/2006/relationships/image" Target="../media/image6971.png"/><Relationship Id="rId4" Type="http://schemas.openxmlformats.org/officeDocument/2006/relationships/notesSlide" Target="../notesSlides/notesSlide255.xml"/><Relationship Id="rId5" Type="http://schemas.openxmlformats.org/officeDocument/2006/relationships/slide" Target="slide255.xml"/></Relationships>

</file>

<file path=ppt/slides/_rels/slide2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6.xml"/><Relationship Id="rId3" Type="http://schemas.openxmlformats.org/officeDocument/2006/relationships/slide" Target="slide256.xml"/></Relationships>

</file>

<file path=ppt/slides/_rels/slide2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7.xml"/><Relationship Id="rId3" Type="http://schemas.openxmlformats.org/officeDocument/2006/relationships/slide" Target="slide257.xml"/></Relationships>

</file>

<file path=ppt/slides/_rels/slide2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hyperlink" Target="http://www.imap.curitiba.pr.gov.br/wp-" TargetMode="External"/><Relationship Id="rId3" Type="http://schemas.openxmlformats.org/officeDocument/2006/relationships/notesSlide" Target="../notesSlides/notesSlide258.xml"/><Relationship Id="rId4" Type="http://schemas.openxmlformats.org/officeDocument/2006/relationships/slide" Target="slide258.xml"/></Relationships>

</file>

<file path=ppt/slides/_rels/slide2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9.xml"/><Relationship Id="rId3" Type="http://schemas.openxmlformats.org/officeDocument/2006/relationships/slide" Target="slide259.xml"/></Relationships>

</file>

<file path=ppt/slides/_rels/slide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69.jpg"/><Relationship Id="rId3" Type="http://schemas.openxmlformats.org/officeDocument/2006/relationships/image" Target="../media/image870.png"/><Relationship Id="rId4" Type="http://schemas.openxmlformats.org/officeDocument/2006/relationships/image" Target="../media/image871.png"/><Relationship Id="rId5" Type="http://schemas.openxmlformats.org/officeDocument/2006/relationships/image" Target="../media/image872.png"/><Relationship Id="rId6" Type="http://schemas.openxmlformats.org/officeDocument/2006/relationships/image" Target="../media/image873.png"/><Relationship Id="rId7" Type="http://schemas.openxmlformats.org/officeDocument/2006/relationships/image" Target="../media/image874.png"/><Relationship Id="rId8" Type="http://schemas.openxmlformats.org/officeDocument/2006/relationships/image" Target="../media/image875.png"/><Relationship Id="rId9" Type="http://schemas.openxmlformats.org/officeDocument/2006/relationships/image" Target="../media/image876.jpg"/><Relationship Id="rId10" Type="http://schemas.openxmlformats.org/officeDocument/2006/relationships/image" Target="../media/image877.png"/><Relationship Id="rId11" Type="http://schemas.openxmlformats.org/officeDocument/2006/relationships/image" Target="../media/image878.png"/><Relationship Id="rId12" Type="http://schemas.openxmlformats.org/officeDocument/2006/relationships/image" Target="../media/image879.png"/><Relationship Id="rId13" Type="http://schemas.openxmlformats.org/officeDocument/2006/relationships/image" Target="../media/image880.png"/><Relationship Id="rId14" Type="http://schemas.openxmlformats.org/officeDocument/2006/relationships/image" Target="../media/image881.png"/><Relationship Id="rId15" Type="http://schemas.openxmlformats.org/officeDocument/2006/relationships/image" Target="../media/image882.png"/><Relationship Id="rId16" Type="http://schemas.openxmlformats.org/officeDocument/2006/relationships/image" Target="../media/image883.png"/><Relationship Id="rId17" Type="http://schemas.openxmlformats.org/officeDocument/2006/relationships/image" Target="../media/image884.png"/><Relationship Id="rId18" Type="http://schemas.openxmlformats.org/officeDocument/2006/relationships/image" Target="../media/image885.png"/><Relationship Id="rId19" Type="http://schemas.openxmlformats.org/officeDocument/2006/relationships/image" Target="../media/image886.png"/><Relationship Id="rId20" Type="http://schemas.openxmlformats.org/officeDocument/2006/relationships/image" Target="../media/image887.png"/><Relationship Id="rId21" Type="http://schemas.openxmlformats.org/officeDocument/2006/relationships/image" Target="../media/image888.png"/><Relationship Id="rId22" Type="http://schemas.openxmlformats.org/officeDocument/2006/relationships/image" Target="../media/image889.png"/><Relationship Id="rId23" Type="http://schemas.openxmlformats.org/officeDocument/2006/relationships/image" Target="../media/image890.png"/><Relationship Id="rId24" Type="http://schemas.openxmlformats.org/officeDocument/2006/relationships/image" Target="../media/image891.png"/><Relationship Id="rId25" Type="http://schemas.openxmlformats.org/officeDocument/2006/relationships/image" Target="../media/image892.png"/><Relationship Id="rId26" Type="http://schemas.openxmlformats.org/officeDocument/2006/relationships/notesSlide" Target="../notesSlides/notesSlide26.xml"/><Relationship Id="rId27" Type="http://schemas.openxmlformats.org/officeDocument/2006/relationships/slide" Target="slide26.xml"/></Relationships>

</file>

<file path=ppt/slides/_rels/slide2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hyperlink" Target="http://www.librasgerais.com.br/materiais-inclusivos/downloads/Licoes-" TargetMode="External"/><Relationship Id="rId3" Type="http://schemas.openxmlformats.org/officeDocument/2006/relationships/notesSlide" Target="../notesSlides/notesSlide260.xml"/><Relationship Id="rId4" Type="http://schemas.openxmlformats.org/officeDocument/2006/relationships/slide" Target="slide260.xml"/></Relationships>

</file>

<file path=ppt/slides/_rels/slide2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hyperlink" Target="http://letraslibras.grad.ufsc.br/files/2013/04/PPPLibras_Curriculo_2012" TargetMode="External"/><Relationship Id="rId3" Type="http://schemas.openxmlformats.org/officeDocument/2006/relationships/notesSlide" Target="../notesSlides/notesSlide261.xml"/><Relationship Id="rId4" Type="http://schemas.openxmlformats.org/officeDocument/2006/relationships/slide" Target="slide261.xml"/></Relationships>

</file>

<file path=ppt/slides/_rels/slide2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62.xml"/><Relationship Id="rId3" Type="http://schemas.openxmlformats.org/officeDocument/2006/relationships/slide" Target="slide262.xml"/></Relationships>

</file>

<file path=ppt/slides/_rels/slide2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72.png"/><Relationship Id="rId3" Type="http://schemas.openxmlformats.org/officeDocument/2006/relationships/notesSlide" Target="../notesSlides/notesSlide263.xml"/><Relationship Id="rId4" Type="http://schemas.openxmlformats.org/officeDocument/2006/relationships/slide" Target="slide263.xml"/></Relationships>

</file>

<file path=ppt/slides/_rels/slide2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73.png"/><Relationship Id="rId3" Type="http://schemas.openxmlformats.org/officeDocument/2006/relationships/notesSlide" Target="../notesSlides/notesSlide264.xml"/><Relationship Id="rId4" Type="http://schemas.openxmlformats.org/officeDocument/2006/relationships/slide" Target="slide264.xml"/></Relationships>

</file>

<file path=ppt/slides/_rels/slide2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74.png"/><Relationship Id="rId3" Type="http://schemas.openxmlformats.org/officeDocument/2006/relationships/notesSlide" Target="../notesSlides/notesSlide265.xml"/><Relationship Id="rId4" Type="http://schemas.openxmlformats.org/officeDocument/2006/relationships/slide" Target="slide265.xml"/></Relationships>

</file>

<file path=ppt/slides/_rels/slide2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75.png"/><Relationship Id="rId3" Type="http://schemas.openxmlformats.org/officeDocument/2006/relationships/notesSlide" Target="../notesSlides/notesSlide266.xml"/><Relationship Id="rId4" Type="http://schemas.openxmlformats.org/officeDocument/2006/relationships/slide" Target="slide266.xml"/></Relationships>

</file>

<file path=ppt/slides/_rels/slide2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76.png"/><Relationship Id="rId3" Type="http://schemas.openxmlformats.org/officeDocument/2006/relationships/notesSlide" Target="../notesSlides/notesSlide267.xml"/><Relationship Id="rId4" Type="http://schemas.openxmlformats.org/officeDocument/2006/relationships/slide" Target="slide267.xml"/></Relationships>

</file>

<file path=ppt/slides/_rels/slide2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77.png"/><Relationship Id="rId3" Type="http://schemas.openxmlformats.org/officeDocument/2006/relationships/notesSlide" Target="../notesSlides/notesSlide268.xml"/><Relationship Id="rId4" Type="http://schemas.openxmlformats.org/officeDocument/2006/relationships/slide" Target="slide268.xml"/></Relationships>

</file>

<file path=ppt/slides/_rels/slide2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78.png"/><Relationship Id="rId3" Type="http://schemas.openxmlformats.org/officeDocument/2006/relationships/notesSlide" Target="../notesSlides/notesSlide269.xml"/><Relationship Id="rId4" Type="http://schemas.openxmlformats.org/officeDocument/2006/relationships/slide" Target="slide269.xml"/></Relationships>

</file>

<file path=ppt/slides/_rels/slide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93.png"/><Relationship Id="rId3" Type="http://schemas.openxmlformats.org/officeDocument/2006/relationships/image" Target="../media/image894.png"/><Relationship Id="rId4" Type="http://schemas.openxmlformats.org/officeDocument/2006/relationships/image" Target="../media/image895.png"/><Relationship Id="rId5" Type="http://schemas.openxmlformats.org/officeDocument/2006/relationships/image" Target="../media/image896.png"/><Relationship Id="rId6" Type="http://schemas.openxmlformats.org/officeDocument/2006/relationships/image" Target="../media/image897.png"/><Relationship Id="rId7" Type="http://schemas.openxmlformats.org/officeDocument/2006/relationships/image" Target="../media/image898.png"/><Relationship Id="rId8" Type="http://schemas.openxmlformats.org/officeDocument/2006/relationships/image" Target="../media/image899.png"/><Relationship Id="rId9" Type="http://schemas.openxmlformats.org/officeDocument/2006/relationships/image" Target="../media/image900.png"/><Relationship Id="rId10" Type="http://schemas.openxmlformats.org/officeDocument/2006/relationships/image" Target="../media/image901.png"/><Relationship Id="rId11" Type="http://schemas.openxmlformats.org/officeDocument/2006/relationships/image" Target="../media/image902.png"/><Relationship Id="rId12" Type="http://schemas.openxmlformats.org/officeDocument/2006/relationships/image" Target="../media/image903.png"/><Relationship Id="rId13" Type="http://schemas.openxmlformats.org/officeDocument/2006/relationships/image" Target="../media/image904.png"/><Relationship Id="rId14" Type="http://schemas.openxmlformats.org/officeDocument/2006/relationships/image" Target="../media/image905.png"/><Relationship Id="rId15" Type="http://schemas.openxmlformats.org/officeDocument/2006/relationships/image" Target="../media/image906.png"/><Relationship Id="rId16" Type="http://schemas.openxmlformats.org/officeDocument/2006/relationships/image" Target="../media/image907.png"/><Relationship Id="rId17" Type="http://schemas.openxmlformats.org/officeDocument/2006/relationships/image" Target="../media/image908.png"/><Relationship Id="rId18" Type="http://schemas.openxmlformats.org/officeDocument/2006/relationships/image" Target="../media/image909.png"/><Relationship Id="rId19" Type="http://schemas.openxmlformats.org/officeDocument/2006/relationships/image" Target="../media/image910.png"/><Relationship Id="rId20" Type="http://schemas.openxmlformats.org/officeDocument/2006/relationships/image" Target="../media/image911.png"/><Relationship Id="rId21" Type="http://schemas.openxmlformats.org/officeDocument/2006/relationships/image" Target="../media/image912.png"/><Relationship Id="rId22" Type="http://schemas.openxmlformats.org/officeDocument/2006/relationships/image" Target="../media/image913.png"/><Relationship Id="rId23" Type="http://schemas.openxmlformats.org/officeDocument/2006/relationships/image" Target="../media/image914.png"/><Relationship Id="rId24" Type="http://schemas.openxmlformats.org/officeDocument/2006/relationships/image" Target="../media/image915.png"/><Relationship Id="rId25" Type="http://schemas.openxmlformats.org/officeDocument/2006/relationships/image" Target="../media/image916.png"/><Relationship Id="rId26" Type="http://schemas.openxmlformats.org/officeDocument/2006/relationships/image" Target="../media/image917.png"/><Relationship Id="rId27" Type="http://schemas.openxmlformats.org/officeDocument/2006/relationships/image" Target="../media/image918.png"/><Relationship Id="rId28" Type="http://schemas.openxmlformats.org/officeDocument/2006/relationships/image" Target="../media/image919.png"/><Relationship Id="rId29" Type="http://schemas.openxmlformats.org/officeDocument/2006/relationships/image" Target="../media/image920.png"/><Relationship Id="rId30" Type="http://schemas.openxmlformats.org/officeDocument/2006/relationships/image" Target="../media/image921.png"/><Relationship Id="rId31" Type="http://schemas.openxmlformats.org/officeDocument/2006/relationships/image" Target="../media/image922.png"/><Relationship Id="rId32" Type="http://schemas.openxmlformats.org/officeDocument/2006/relationships/image" Target="../media/image923.png"/><Relationship Id="rId33" Type="http://schemas.openxmlformats.org/officeDocument/2006/relationships/image" Target="../media/image924.png"/><Relationship Id="rId34" Type="http://schemas.openxmlformats.org/officeDocument/2006/relationships/notesSlide" Target="../notesSlides/notesSlide27.xml"/><Relationship Id="rId35" Type="http://schemas.openxmlformats.org/officeDocument/2006/relationships/slide" Target="slide27.xml"/></Relationships>

</file>

<file path=ppt/slides/_rels/slide2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79.png"/><Relationship Id="rId3" Type="http://schemas.openxmlformats.org/officeDocument/2006/relationships/notesSlide" Target="../notesSlides/notesSlide270.xml"/><Relationship Id="rId4" Type="http://schemas.openxmlformats.org/officeDocument/2006/relationships/slide" Target="slide270.xml"/></Relationships>

</file>

<file path=ppt/slides/_rels/slide2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80.jpg"/><Relationship Id="rId3" Type="http://schemas.openxmlformats.org/officeDocument/2006/relationships/notesSlide" Target="../notesSlides/notesSlide271.xml"/><Relationship Id="rId4" Type="http://schemas.openxmlformats.org/officeDocument/2006/relationships/slide" Target="slide271.xml"/></Relationships>

</file>

<file path=ppt/slides/_rels/slide2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81.jpg"/><Relationship Id="rId3" Type="http://schemas.openxmlformats.org/officeDocument/2006/relationships/notesSlide" Target="../notesSlides/notesSlide272.xml"/><Relationship Id="rId4" Type="http://schemas.openxmlformats.org/officeDocument/2006/relationships/slide" Target="slide272.xml"/></Relationships>

</file>

<file path=ppt/slides/_rels/slide2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82.jpg"/><Relationship Id="rId3" Type="http://schemas.openxmlformats.org/officeDocument/2006/relationships/image" Target="../media/image6983.png"/><Relationship Id="rId4" Type="http://schemas.openxmlformats.org/officeDocument/2006/relationships/image" Target="../media/image6984.png"/><Relationship Id="rId5" Type="http://schemas.openxmlformats.org/officeDocument/2006/relationships/notesSlide" Target="../notesSlides/notesSlide273.xml"/><Relationship Id="rId6" Type="http://schemas.openxmlformats.org/officeDocument/2006/relationships/slide" Target="slide273.xml"/></Relationships>

</file>

<file path=ppt/slides/_rels/slide2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85.jpg"/><Relationship Id="rId3" Type="http://schemas.openxmlformats.org/officeDocument/2006/relationships/notesSlide" Target="../notesSlides/notesSlide274.xml"/><Relationship Id="rId4" Type="http://schemas.openxmlformats.org/officeDocument/2006/relationships/slide" Target="slide274.xml"/></Relationships>

</file>

<file path=ppt/slides/_rels/slide2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86.jpg"/><Relationship Id="rId3" Type="http://schemas.openxmlformats.org/officeDocument/2006/relationships/image" Target="../media/image6987.png"/><Relationship Id="rId4" Type="http://schemas.openxmlformats.org/officeDocument/2006/relationships/image" Target="../media/image6988.png"/><Relationship Id="rId5" Type="http://schemas.openxmlformats.org/officeDocument/2006/relationships/notesSlide" Target="../notesSlides/notesSlide275.xml"/><Relationship Id="rId6" Type="http://schemas.openxmlformats.org/officeDocument/2006/relationships/slide" Target="slide275.xml"/></Relationships>

</file>

<file path=ppt/slides/_rels/slide2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89.jpg"/><Relationship Id="rId3" Type="http://schemas.openxmlformats.org/officeDocument/2006/relationships/notesSlide" Target="../notesSlides/notesSlide276.xml"/><Relationship Id="rId4" Type="http://schemas.openxmlformats.org/officeDocument/2006/relationships/slide" Target="slide276.xml"/></Relationships>

</file>

<file path=ppt/slides/_rels/slide2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90.jpg"/><Relationship Id="rId3" Type="http://schemas.openxmlformats.org/officeDocument/2006/relationships/image" Target="../media/image6991.png"/><Relationship Id="rId4" Type="http://schemas.openxmlformats.org/officeDocument/2006/relationships/image" Target="../media/image6992.png"/><Relationship Id="rId5" Type="http://schemas.openxmlformats.org/officeDocument/2006/relationships/notesSlide" Target="../notesSlides/notesSlide277.xml"/><Relationship Id="rId6" Type="http://schemas.openxmlformats.org/officeDocument/2006/relationships/slide" Target="slide277.xml"/></Relationships>

</file>

<file path=ppt/slides/_rels/slide2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93.jpg"/><Relationship Id="rId3" Type="http://schemas.openxmlformats.org/officeDocument/2006/relationships/notesSlide" Target="../notesSlides/notesSlide278.xml"/><Relationship Id="rId4" Type="http://schemas.openxmlformats.org/officeDocument/2006/relationships/slide" Target="slide278.xml"/></Relationships>

</file>

<file path=ppt/slides/_rels/slide2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94.jpg"/><Relationship Id="rId3" Type="http://schemas.openxmlformats.org/officeDocument/2006/relationships/image" Target="../media/image6995.png"/><Relationship Id="rId4" Type="http://schemas.openxmlformats.org/officeDocument/2006/relationships/image" Target="../media/image6996.png"/><Relationship Id="rId5" Type="http://schemas.openxmlformats.org/officeDocument/2006/relationships/notesSlide" Target="../notesSlides/notesSlide279.xml"/><Relationship Id="rId6" Type="http://schemas.openxmlformats.org/officeDocument/2006/relationships/slide" Target="slide279.xml"/></Relationships>

</file>

<file path=ppt/slides/_rels/slide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25.jpg"/><Relationship Id="rId3" Type="http://schemas.openxmlformats.org/officeDocument/2006/relationships/image" Target="../media/image926.jpg"/><Relationship Id="rId4" Type="http://schemas.openxmlformats.org/officeDocument/2006/relationships/image" Target="../media/image927.png"/><Relationship Id="rId5" Type="http://schemas.openxmlformats.org/officeDocument/2006/relationships/image" Target="../media/image928.jpg"/><Relationship Id="rId6" Type="http://schemas.openxmlformats.org/officeDocument/2006/relationships/image" Target="../media/image929.png"/><Relationship Id="rId7" Type="http://schemas.openxmlformats.org/officeDocument/2006/relationships/image" Target="../media/image930.jpg"/><Relationship Id="rId8" Type="http://schemas.openxmlformats.org/officeDocument/2006/relationships/image" Target="../media/image931.png"/><Relationship Id="rId9" Type="http://schemas.openxmlformats.org/officeDocument/2006/relationships/image" Target="../media/image932.png"/><Relationship Id="rId10" Type="http://schemas.openxmlformats.org/officeDocument/2006/relationships/image" Target="../media/image933.png"/><Relationship Id="rId11" Type="http://schemas.openxmlformats.org/officeDocument/2006/relationships/image" Target="../media/image934.png"/><Relationship Id="rId12" Type="http://schemas.openxmlformats.org/officeDocument/2006/relationships/image" Target="../media/image935.png"/><Relationship Id="rId13" Type="http://schemas.openxmlformats.org/officeDocument/2006/relationships/image" Target="../media/image936.png"/><Relationship Id="rId14" Type="http://schemas.openxmlformats.org/officeDocument/2006/relationships/image" Target="../media/image937.png"/><Relationship Id="rId15" Type="http://schemas.openxmlformats.org/officeDocument/2006/relationships/image" Target="../media/image938.png"/><Relationship Id="rId16" Type="http://schemas.openxmlformats.org/officeDocument/2006/relationships/image" Target="../media/image939.png"/><Relationship Id="rId17" Type="http://schemas.openxmlformats.org/officeDocument/2006/relationships/image" Target="../media/image940.png"/><Relationship Id="rId18" Type="http://schemas.openxmlformats.org/officeDocument/2006/relationships/image" Target="../media/image941.png"/><Relationship Id="rId19" Type="http://schemas.openxmlformats.org/officeDocument/2006/relationships/image" Target="../media/image942.png"/><Relationship Id="rId20" Type="http://schemas.openxmlformats.org/officeDocument/2006/relationships/image" Target="../media/image943.png"/><Relationship Id="rId21" Type="http://schemas.openxmlformats.org/officeDocument/2006/relationships/image" Target="../media/image944.png"/><Relationship Id="rId22" Type="http://schemas.openxmlformats.org/officeDocument/2006/relationships/image" Target="../media/image945.png"/><Relationship Id="rId23" Type="http://schemas.openxmlformats.org/officeDocument/2006/relationships/image" Target="../media/image946.png"/><Relationship Id="rId24" Type="http://schemas.openxmlformats.org/officeDocument/2006/relationships/image" Target="../media/image947.png"/><Relationship Id="rId25" Type="http://schemas.openxmlformats.org/officeDocument/2006/relationships/image" Target="../media/image948.png"/><Relationship Id="rId26" Type="http://schemas.openxmlformats.org/officeDocument/2006/relationships/image" Target="../media/image949.png"/><Relationship Id="rId27" Type="http://schemas.openxmlformats.org/officeDocument/2006/relationships/image" Target="../media/image950.png"/><Relationship Id="rId28" Type="http://schemas.openxmlformats.org/officeDocument/2006/relationships/image" Target="../media/image951.png"/><Relationship Id="rId29" Type="http://schemas.openxmlformats.org/officeDocument/2006/relationships/image" Target="../media/image952.png"/><Relationship Id="rId30" Type="http://schemas.openxmlformats.org/officeDocument/2006/relationships/image" Target="../media/image953.png"/><Relationship Id="rId31" Type="http://schemas.openxmlformats.org/officeDocument/2006/relationships/image" Target="../media/image954.png"/><Relationship Id="rId32" Type="http://schemas.openxmlformats.org/officeDocument/2006/relationships/notesSlide" Target="../notesSlides/notesSlide28.xml"/><Relationship Id="rId33" Type="http://schemas.openxmlformats.org/officeDocument/2006/relationships/slide" Target="slide28.xml"/></Relationships>

</file>

<file path=ppt/slides/_rels/slide2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97.jpg"/><Relationship Id="rId3" Type="http://schemas.openxmlformats.org/officeDocument/2006/relationships/notesSlide" Target="../notesSlides/notesSlide280.xml"/><Relationship Id="rId4" Type="http://schemas.openxmlformats.org/officeDocument/2006/relationships/slide" Target="slide280.xml"/></Relationships>

</file>

<file path=ppt/slides/_rels/slide2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998.jpg"/><Relationship Id="rId3" Type="http://schemas.openxmlformats.org/officeDocument/2006/relationships/image" Target="../media/image6999.png"/><Relationship Id="rId4" Type="http://schemas.openxmlformats.org/officeDocument/2006/relationships/image" Target="../media/image7000.png"/><Relationship Id="rId5" Type="http://schemas.openxmlformats.org/officeDocument/2006/relationships/notesSlide" Target="../notesSlides/notesSlide281.xml"/><Relationship Id="rId6" Type="http://schemas.openxmlformats.org/officeDocument/2006/relationships/slide" Target="slide281.xml"/></Relationships>

</file>

<file path=ppt/slides/_rels/slide2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01.jpg"/><Relationship Id="rId3" Type="http://schemas.openxmlformats.org/officeDocument/2006/relationships/notesSlide" Target="../notesSlides/notesSlide282.xml"/><Relationship Id="rId4" Type="http://schemas.openxmlformats.org/officeDocument/2006/relationships/slide" Target="slide282.xml"/></Relationships>

</file>

<file path=ppt/slides/_rels/slide2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02.jpg"/><Relationship Id="rId3" Type="http://schemas.openxmlformats.org/officeDocument/2006/relationships/image" Target="../media/image7003.png"/><Relationship Id="rId4" Type="http://schemas.openxmlformats.org/officeDocument/2006/relationships/image" Target="../media/image7004.png"/><Relationship Id="rId5" Type="http://schemas.openxmlformats.org/officeDocument/2006/relationships/notesSlide" Target="../notesSlides/notesSlide283.xml"/><Relationship Id="rId6" Type="http://schemas.openxmlformats.org/officeDocument/2006/relationships/slide" Target="slide283.xml"/></Relationships>

</file>

<file path=ppt/slides/_rels/slide2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05.jpg"/><Relationship Id="rId3" Type="http://schemas.openxmlformats.org/officeDocument/2006/relationships/notesSlide" Target="../notesSlides/notesSlide284.xml"/><Relationship Id="rId4" Type="http://schemas.openxmlformats.org/officeDocument/2006/relationships/slide" Target="slide284.xml"/></Relationships>

</file>

<file path=ppt/slides/_rels/slide2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06.jpg"/><Relationship Id="rId3" Type="http://schemas.openxmlformats.org/officeDocument/2006/relationships/image" Target="../media/image7007.png"/><Relationship Id="rId4" Type="http://schemas.openxmlformats.org/officeDocument/2006/relationships/image" Target="../media/image7008.png"/><Relationship Id="rId5" Type="http://schemas.openxmlformats.org/officeDocument/2006/relationships/notesSlide" Target="../notesSlides/notesSlide285.xml"/><Relationship Id="rId6" Type="http://schemas.openxmlformats.org/officeDocument/2006/relationships/slide" Target="slide285.xml"/></Relationships>

</file>

<file path=ppt/slides/_rels/slide2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09.jpg"/><Relationship Id="rId3" Type="http://schemas.openxmlformats.org/officeDocument/2006/relationships/notesSlide" Target="../notesSlides/notesSlide286.xml"/><Relationship Id="rId4" Type="http://schemas.openxmlformats.org/officeDocument/2006/relationships/slide" Target="slide286.xml"/></Relationships>

</file>

<file path=ppt/slides/_rels/slide28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10.jpg"/><Relationship Id="rId3" Type="http://schemas.openxmlformats.org/officeDocument/2006/relationships/image" Target="../media/image7011.png"/><Relationship Id="rId4" Type="http://schemas.openxmlformats.org/officeDocument/2006/relationships/image" Target="../media/image7012.png"/><Relationship Id="rId5" Type="http://schemas.openxmlformats.org/officeDocument/2006/relationships/notesSlide" Target="../notesSlides/notesSlide287.xml"/><Relationship Id="rId6" Type="http://schemas.openxmlformats.org/officeDocument/2006/relationships/slide" Target="slide287.xml"/></Relationships>

</file>

<file path=ppt/slides/_rels/slide28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13.jpg"/><Relationship Id="rId3" Type="http://schemas.openxmlformats.org/officeDocument/2006/relationships/notesSlide" Target="../notesSlides/notesSlide288.xml"/><Relationship Id="rId4" Type="http://schemas.openxmlformats.org/officeDocument/2006/relationships/slide" Target="slide288.xml"/></Relationships>

</file>

<file path=ppt/slides/_rels/slide28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14.jpg"/><Relationship Id="rId3" Type="http://schemas.openxmlformats.org/officeDocument/2006/relationships/image" Target="../media/image7015.png"/><Relationship Id="rId4" Type="http://schemas.openxmlformats.org/officeDocument/2006/relationships/image" Target="../media/image7016.png"/><Relationship Id="rId5" Type="http://schemas.openxmlformats.org/officeDocument/2006/relationships/notesSlide" Target="../notesSlides/notesSlide289.xml"/><Relationship Id="rId6" Type="http://schemas.openxmlformats.org/officeDocument/2006/relationships/slide" Target="slide289.xml"/></Relationships>

</file>

<file path=ppt/slides/_rels/slide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55.png"/><Relationship Id="rId3" Type="http://schemas.openxmlformats.org/officeDocument/2006/relationships/image" Target="../media/image956.png"/><Relationship Id="rId4" Type="http://schemas.openxmlformats.org/officeDocument/2006/relationships/image" Target="../media/image957.png"/><Relationship Id="rId5" Type="http://schemas.openxmlformats.org/officeDocument/2006/relationships/image" Target="../media/image958.png"/><Relationship Id="rId6" Type="http://schemas.openxmlformats.org/officeDocument/2006/relationships/image" Target="../media/image959.png"/><Relationship Id="rId7" Type="http://schemas.openxmlformats.org/officeDocument/2006/relationships/image" Target="../media/image960.png"/><Relationship Id="rId8" Type="http://schemas.openxmlformats.org/officeDocument/2006/relationships/image" Target="../media/image961.png"/><Relationship Id="rId9" Type="http://schemas.openxmlformats.org/officeDocument/2006/relationships/image" Target="../media/image962.png"/><Relationship Id="rId10" Type="http://schemas.openxmlformats.org/officeDocument/2006/relationships/image" Target="../media/image963.png"/><Relationship Id="rId11" Type="http://schemas.openxmlformats.org/officeDocument/2006/relationships/image" Target="../media/image964.png"/><Relationship Id="rId12" Type="http://schemas.openxmlformats.org/officeDocument/2006/relationships/image" Target="../media/image965.png"/><Relationship Id="rId13" Type="http://schemas.openxmlformats.org/officeDocument/2006/relationships/image" Target="../media/image966.png"/><Relationship Id="rId14" Type="http://schemas.openxmlformats.org/officeDocument/2006/relationships/image" Target="../media/image967.png"/><Relationship Id="rId15" Type="http://schemas.openxmlformats.org/officeDocument/2006/relationships/image" Target="../media/image968.png"/><Relationship Id="rId16" Type="http://schemas.openxmlformats.org/officeDocument/2006/relationships/image" Target="../media/image969.png"/><Relationship Id="rId17" Type="http://schemas.openxmlformats.org/officeDocument/2006/relationships/image" Target="../media/image970.png"/><Relationship Id="rId18" Type="http://schemas.openxmlformats.org/officeDocument/2006/relationships/image" Target="../media/image971.png"/><Relationship Id="rId19" Type="http://schemas.openxmlformats.org/officeDocument/2006/relationships/image" Target="../media/image972.png"/><Relationship Id="rId20" Type="http://schemas.openxmlformats.org/officeDocument/2006/relationships/image" Target="../media/image973.png"/><Relationship Id="rId21" Type="http://schemas.openxmlformats.org/officeDocument/2006/relationships/image" Target="../media/image974.jpg"/><Relationship Id="rId22" Type="http://schemas.openxmlformats.org/officeDocument/2006/relationships/image" Target="../media/image975.png"/><Relationship Id="rId23" Type="http://schemas.openxmlformats.org/officeDocument/2006/relationships/image" Target="../media/image976.png"/><Relationship Id="rId24" Type="http://schemas.openxmlformats.org/officeDocument/2006/relationships/image" Target="../media/image977.png"/><Relationship Id="rId25" Type="http://schemas.openxmlformats.org/officeDocument/2006/relationships/image" Target="../media/image978.png"/><Relationship Id="rId26" Type="http://schemas.openxmlformats.org/officeDocument/2006/relationships/image" Target="../media/image979.png"/><Relationship Id="rId27" Type="http://schemas.openxmlformats.org/officeDocument/2006/relationships/image" Target="../media/image980.png"/><Relationship Id="rId28" Type="http://schemas.openxmlformats.org/officeDocument/2006/relationships/image" Target="../media/image981.png"/><Relationship Id="rId29" Type="http://schemas.openxmlformats.org/officeDocument/2006/relationships/image" Target="../media/image982.png"/><Relationship Id="rId30" Type="http://schemas.openxmlformats.org/officeDocument/2006/relationships/image" Target="../media/image983.png"/><Relationship Id="rId31" Type="http://schemas.openxmlformats.org/officeDocument/2006/relationships/image" Target="../media/image984.png"/><Relationship Id="rId32" Type="http://schemas.openxmlformats.org/officeDocument/2006/relationships/image" Target="../media/image985.png"/><Relationship Id="rId33" Type="http://schemas.openxmlformats.org/officeDocument/2006/relationships/notesSlide" Target="../notesSlides/notesSlide29.xml"/><Relationship Id="rId34" Type="http://schemas.openxmlformats.org/officeDocument/2006/relationships/slide" Target="slide29.xml"/></Relationships>

</file>

<file path=ppt/slides/_rels/slide29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17.jpg"/><Relationship Id="rId3" Type="http://schemas.openxmlformats.org/officeDocument/2006/relationships/notesSlide" Target="../notesSlides/notesSlide290.xml"/><Relationship Id="rId4" Type="http://schemas.openxmlformats.org/officeDocument/2006/relationships/slide" Target="slide290.xml"/></Relationships>

</file>

<file path=ppt/slides/_rels/slide29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18.jpg"/><Relationship Id="rId3" Type="http://schemas.openxmlformats.org/officeDocument/2006/relationships/image" Target="../media/image7019.png"/><Relationship Id="rId4" Type="http://schemas.openxmlformats.org/officeDocument/2006/relationships/image" Target="../media/image7020.png"/><Relationship Id="rId5" Type="http://schemas.openxmlformats.org/officeDocument/2006/relationships/notesSlide" Target="../notesSlides/notesSlide291.xml"/><Relationship Id="rId6" Type="http://schemas.openxmlformats.org/officeDocument/2006/relationships/slide" Target="slide291.xml"/></Relationships>

</file>

<file path=ppt/slides/_rels/slide29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21.jpg"/><Relationship Id="rId3" Type="http://schemas.openxmlformats.org/officeDocument/2006/relationships/notesSlide" Target="../notesSlides/notesSlide292.xml"/><Relationship Id="rId4" Type="http://schemas.openxmlformats.org/officeDocument/2006/relationships/slide" Target="slide292.xml"/></Relationships>

</file>

<file path=ppt/slides/_rels/slide29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22.jpg"/><Relationship Id="rId3" Type="http://schemas.openxmlformats.org/officeDocument/2006/relationships/image" Target="../media/image7023.png"/><Relationship Id="rId4" Type="http://schemas.openxmlformats.org/officeDocument/2006/relationships/image" Target="../media/image7024.png"/><Relationship Id="rId5" Type="http://schemas.openxmlformats.org/officeDocument/2006/relationships/notesSlide" Target="../notesSlides/notesSlide293.xml"/><Relationship Id="rId6" Type="http://schemas.openxmlformats.org/officeDocument/2006/relationships/slide" Target="slide293.xml"/></Relationships>

</file>

<file path=ppt/slides/_rels/slide29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25.jpg"/><Relationship Id="rId3" Type="http://schemas.openxmlformats.org/officeDocument/2006/relationships/notesSlide" Target="../notesSlides/notesSlide294.xml"/><Relationship Id="rId4" Type="http://schemas.openxmlformats.org/officeDocument/2006/relationships/slide" Target="slide294.xml"/></Relationships>

</file>

<file path=ppt/slides/_rels/slide29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26.jpg"/><Relationship Id="rId3" Type="http://schemas.openxmlformats.org/officeDocument/2006/relationships/image" Target="../media/image7027.png"/><Relationship Id="rId4" Type="http://schemas.openxmlformats.org/officeDocument/2006/relationships/image" Target="../media/image7028.png"/><Relationship Id="rId5" Type="http://schemas.openxmlformats.org/officeDocument/2006/relationships/notesSlide" Target="../notesSlides/notesSlide295.xml"/><Relationship Id="rId6" Type="http://schemas.openxmlformats.org/officeDocument/2006/relationships/slide" Target="slide295.xml"/></Relationships>

</file>

<file path=ppt/slides/_rels/slide29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29.jpg"/><Relationship Id="rId3" Type="http://schemas.openxmlformats.org/officeDocument/2006/relationships/notesSlide" Target="../notesSlides/notesSlide296.xml"/><Relationship Id="rId4" Type="http://schemas.openxmlformats.org/officeDocument/2006/relationships/slide" Target="slide296.xml"/></Relationships>

</file>

<file path=ppt/slides/_rels/slide29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30.jpg"/><Relationship Id="rId3" Type="http://schemas.openxmlformats.org/officeDocument/2006/relationships/image" Target="../media/image7031.png"/><Relationship Id="rId4" Type="http://schemas.openxmlformats.org/officeDocument/2006/relationships/image" Target="../media/image7032.png"/><Relationship Id="rId5" Type="http://schemas.openxmlformats.org/officeDocument/2006/relationships/notesSlide" Target="../notesSlides/notesSlide297.xml"/><Relationship Id="rId6" Type="http://schemas.openxmlformats.org/officeDocument/2006/relationships/slide" Target="slide297.xml"/></Relationships>

</file>

<file path=ppt/slides/_rels/slide29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33.jpg"/><Relationship Id="rId3" Type="http://schemas.openxmlformats.org/officeDocument/2006/relationships/notesSlide" Target="../notesSlides/notesSlide298.xml"/><Relationship Id="rId4" Type="http://schemas.openxmlformats.org/officeDocument/2006/relationships/slide" Target="slide298.xml"/></Relationships>

</file>

<file path=ppt/slides/_rels/slide29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34.jpg"/><Relationship Id="rId3" Type="http://schemas.openxmlformats.org/officeDocument/2006/relationships/image" Target="../media/image7035.png"/><Relationship Id="rId4" Type="http://schemas.openxmlformats.org/officeDocument/2006/relationships/image" Target="../media/image7036.png"/><Relationship Id="rId5" Type="http://schemas.openxmlformats.org/officeDocument/2006/relationships/notesSlide" Target="../notesSlides/notesSlide299.xml"/><Relationship Id="rId6" Type="http://schemas.openxmlformats.org/officeDocument/2006/relationships/slide" Target="slide299.xml"/></Relationships>

</file>

<file path=ppt/slides/_rels/slide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.png"/><Relationship Id="rId3" Type="http://schemas.openxmlformats.org/officeDocument/2006/relationships/notesSlide" Target="../notesSlides/notesSlide3.xml"/><Relationship Id="rId4" Type="http://schemas.openxmlformats.org/officeDocument/2006/relationships/slide" Target="slide3.xml"/></Relationships>

</file>

<file path=ppt/slides/_rels/slide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86.png"/><Relationship Id="rId3" Type="http://schemas.openxmlformats.org/officeDocument/2006/relationships/image" Target="../media/image987.png"/><Relationship Id="rId4" Type="http://schemas.openxmlformats.org/officeDocument/2006/relationships/image" Target="../media/image988.jpg"/><Relationship Id="rId5" Type="http://schemas.openxmlformats.org/officeDocument/2006/relationships/image" Target="../media/image989.png"/><Relationship Id="rId6" Type="http://schemas.openxmlformats.org/officeDocument/2006/relationships/image" Target="../media/image990.png"/><Relationship Id="rId7" Type="http://schemas.openxmlformats.org/officeDocument/2006/relationships/image" Target="../media/image991.png"/><Relationship Id="rId8" Type="http://schemas.openxmlformats.org/officeDocument/2006/relationships/image" Target="../media/image992.png"/><Relationship Id="rId9" Type="http://schemas.openxmlformats.org/officeDocument/2006/relationships/image" Target="../media/image993.png"/><Relationship Id="rId10" Type="http://schemas.openxmlformats.org/officeDocument/2006/relationships/image" Target="../media/image994.png"/><Relationship Id="rId11" Type="http://schemas.openxmlformats.org/officeDocument/2006/relationships/image" Target="../media/image995.png"/><Relationship Id="rId12" Type="http://schemas.openxmlformats.org/officeDocument/2006/relationships/image" Target="../media/image996.png"/><Relationship Id="rId13" Type="http://schemas.openxmlformats.org/officeDocument/2006/relationships/image" Target="../media/image997.png"/><Relationship Id="rId14" Type="http://schemas.openxmlformats.org/officeDocument/2006/relationships/image" Target="../media/image998.png"/><Relationship Id="rId15" Type="http://schemas.openxmlformats.org/officeDocument/2006/relationships/image" Target="../media/image999.png"/><Relationship Id="rId16" Type="http://schemas.openxmlformats.org/officeDocument/2006/relationships/image" Target="../media/image1000.png"/><Relationship Id="rId17" Type="http://schemas.openxmlformats.org/officeDocument/2006/relationships/image" Target="../media/image1001.png"/><Relationship Id="rId18" Type="http://schemas.openxmlformats.org/officeDocument/2006/relationships/image" Target="../media/image1002.png"/><Relationship Id="rId19" Type="http://schemas.openxmlformats.org/officeDocument/2006/relationships/image" Target="../media/image1003.png"/><Relationship Id="rId20" Type="http://schemas.openxmlformats.org/officeDocument/2006/relationships/notesSlide" Target="../notesSlides/notesSlide30.xml"/><Relationship Id="rId21" Type="http://schemas.openxmlformats.org/officeDocument/2006/relationships/slide" Target="slide30.xml"/></Relationships>

</file>

<file path=ppt/slides/_rels/slide30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37.jpg"/><Relationship Id="rId3" Type="http://schemas.openxmlformats.org/officeDocument/2006/relationships/notesSlide" Target="../notesSlides/notesSlide300.xml"/><Relationship Id="rId4" Type="http://schemas.openxmlformats.org/officeDocument/2006/relationships/slide" Target="slide300.xml"/></Relationships>

</file>

<file path=ppt/slides/_rels/slide30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38.jpg"/><Relationship Id="rId3" Type="http://schemas.openxmlformats.org/officeDocument/2006/relationships/image" Target="../media/image7039.png"/><Relationship Id="rId4" Type="http://schemas.openxmlformats.org/officeDocument/2006/relationships/image" Target="../media/image7040.png"/><Relationship Id="rId5" Type="http://schemas.openxmlformats.org/officeDocument/2006/relationships/notesSlide" Target="../notesSlides/notesSlide301.xml"/><Relationship Id="rId6" Type="http://schemas.openxmlformats.org/officeDocument/2006/relationships/slide" Target="slide301.xml"/></Relationships>

</file>

<file path=ppt/slides/_rels/slide30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41.jpg"/><Relationship Id="rId3" Type="http://schemas.openxmlformats.org/officeDocument/2006/relationships/notesSlide" Target="../notesSlides/notesSlide302.xml"/><Relationship Id="rId4" Type="http://schemas.openxmlformats.org/officeDocument/2006/relationships/slide" Target="slide302.xml"/></Relationships>

</file>

<file path=ppt/slides/_rels/slide30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42.jpg"/><Relationship Id="rId3" Type="http://schemas.openxmlformats.org/officeDocument/2006/relationships/image" Target="../media/image7043.png"/><Relationship Id="rId4" Type="http://schemas.openxmlformats.org/officeDocument/2006/relationships/image" Target="../media/image7044.png"/><Relationship Id="rId5" Type="http://schemas.openxmlformats.org/officeDocument/2006/relationships/notesSlide" Target="../notesSlides/notesSlide303.xml"/><Relationship Id="rId6" Type="http://schemas.openxmlformats.org/officeDocument/2006/relationships/slide" Target="slide303.xml"/></Relationships>

</file>

<file path=ppt/slides/_rels/slide30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45.jpg"/><Relationship Id="rId3" Type="http://schemas.openxmlformats.org/officeDocument/2006/relationships/notesSlide" Target="../notesSlides/notesSlide304.xml"/><Relationship Id="rId4" Type="http://schemas.openxmlformats.org/officeDocument/2006/relationships/slide" Target="slide304.xml"/></Relationships>

</file>

<file path=ppt/slides/_rels/slide30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46.jpg"/><Relationship Id="rId3" Type="http://schemas.openxmlformats.org/officeDocument/2006/relationships/image" Target="../media/image7047.png"/><Relationship Id="rId4" Type="http://schemas.openxmlformats.org/officeDocument/2006/relationships/image" Target="../media/image7048.png"/><Relationship Id="rId5" Type="http://schemas.openxmlformats.org/officeDocument/2006/relationships/notesSlide" Target="../notesSlides/notesSlide305.xml"/><Relationship Id="rId6" Type="http://schemas.openxmlformats.org/officeDocument/2006/relationships/slide" Target="slide305.xml"/></Relationships>

</file>

<file path=ppt/slides/_rels/slide30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49.jpg"/><Relationship Id="rId3" Type="http://schemas.openxmlformats.org/officeDocument/2006/relationships/notesSlide" Target="../notesSlides/notesSlide306.xml"/><Relationship Id="rId4" Type="http://schemas.openxmlformats.org/officeDocument/2006/relationships/slide" Target="slide306.xml"/></Relationships>

</file>

<file path=ppt/slides/_rels/slide30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50.jpg"/><Relationship Id="rId3" Type="http://schemas.openxmlformats.org/officeDocument/2006/relationships/image" Target="../media/image7051.png"/><Relationship Id="rId4" Type="http://schemas.openxmlformats.org/officeDocument/2006/relationships/image" Target="../media/image7052.png"/><Relationship Id="rId5" Type="http://schemas.openxmlformats.org/officeDocument/2006/relationships/notesSlide" Target="../notesSlides/notesSlide307.xml"/><Relationship Id="rId6" Type="http://schemas.openxmlformats.org/officeDocument/2006/relationships/slide" Target="slide307.xml"/></Relationships>

</file>

<file path=ppt/slides/_rels/slide30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53.jpg"/><Relationship Id="rId3" Type="http://schemas.openxmlformats.org/officeDocument/2006/relationships/notesSlide" Target="../notesSlides/notesSlide308.xml"/><Relationship Id="rId4" Type="http://schemas.openxmlformats.org/officeDocument/2006/relationships/slide" Target="slide308.xml"/></Relationships>

</file>

<file path=ppt/slides/_rels/slide30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54.jpg"/><Relationship Id="rId3" Type="http://schemas.openxmlformats.org/officeDocument/2006/relationships/image" Target="../media/image7055.png"/><Relationship Id="rId4" Type="http://schemas.openxmlformats.org/officeDocument/2006/relationships/image" Target="../media/image7056.png"/><Relationship Id="rId5" Type="http://schemas.openxmlformats.org/officeDocument/2006/relationships/notesSlide" Target="../notesSlides/notesSlide309.xml"/><Relationship Id="rId6" Type="http://schemas.openxmlformats.org/officeDocument/2006/relationships/slide" Target="slide309.xml"/></Relationships>

</file>

<file path=ppt/slides/_rels/slide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04.png"/><Relationship Id="rId3" Type="http://schemas.openxmlformats.org/officeDocument/2006/relationships/image" Target="../media/image1005.png"/><Relationship Id="rId4" Type="http://schemas.openxmlformats.org/officeDocument/2006/relationships/image" Target="../media/image1006.jpg"/><Relationship Id="rId5" Type="http://schemas.openxmlformats.org/officeDocument/2006/relationships/image" Target="../media/image1007.png"/><Relationship Id="rId6" Type="http://schemas.openxmlformats.org/officeDocument/2006/relationships/image" Target="../media/image1008.png"/><Relationship Id="rId7" Type="http://schemas.openxmlformats.org/officeDocument/2006/relationships/image" Target="../media/image1009.png"/><Relationship Id="rId8" Type="http://schemas.openxmlformats.org/officeDocument/2006/relationships/image" Target="../media/image1010.jpg"/><Relationship Id="rId9" Type="http://schemas.openxmlformats.org/officeDocument/2006/relationships/image" Target="../media/image1011.png"/><Relationship Id="rId10" Type="http://schemas.openxmlformats.org/officeDocument/2006/relationships/image" Target="../media/image1012.png"/><Relationship Id="rId11" Type="http://schemas.openxmlformats.org/officeDocument/2006/relationships/image" Target="../media/image1013.png"/><Relationship Id="rId12" Type="http://schemas.openxmlformats.org/officeDocument/2006/relationships/image" Target="../media/image1014.png"/><Relationship Id="rId13" Type="http://schemas.openxmlformats.org/officeDocument/2006/relationships/image" Target="../media/image1015.png"/><Relationship Id="rId14" Type="http://schemas.openxmlformats.org/officeDocument/2006/relationships/image" Target="../media/image1016.png"/><Relationship Id="rId15" Type="http://schemas.openxmlformats.org/officeDocument/2006/relationships/image" Target="../media/image1017.png"/><Relationship Id="rId16" Type="http://schemas.openxmlformats.org/officeDocument/2006/relationships/image" Target="../media/image1018.png"/><Relationship Id="rId17" Type="http://schemas.openxmlformats.org/officeDocument/2006/relationships/image" Target="../media/image1019.png"/><Relationship Id="rId18" Type="http://schemas.openxmlformats.org/officeDocument/2006/relationships/image" Target="../media/image1020.png"/><Relationship Id="rId19" Type="http://schemas.openxmlformats.org/officeDocument/2006/relationships/image" Target="../media/image1021.png"/><Relationship Id="rId20" Type="http://schemas.openxmlformats.org/officeDocument/2006/relationships/image" Target="../media/image1022.png"/><Relationship Id="rId21" Type="http://schemas.openxmlformats.org/officeDocument/2006/relationships/image" Target="../media/image1023.png"/><Relationship Id="rId22" Type="http://schemas.openxmlformats.org/officeDocument/2006/relationships/image" Target="../media/image1024.jpg"/><Relationship Id="rId23" Type="http://schemas.openxmlformats.org/officeDocument/2006/relationships/image" Target="../media/image1025.png"/><Relationship Id="rId24" Type="http://schemas.openxmlformats.org/officeDocument/2006/relationships/image" Target="../media/image1026.png"/><Relationship Id="rId25" Type="http://schemas.openxmlformats.org/officeDocument/2006/relationships/image" Target="../media/image1027.png"/><Relationship Id="rId26" Type="http://schemas.openxmlformats.org/officeDocument/2006/relationships/notesSlide" Target="../notesSlides/notesSlide31.xml"/><Relationship Id="rId27" Type="http://schemas.openxmlformats.org/officeDocument/2006/relationships/slide" Target="slide31.xml"/></Relationships>

</file>

<file path=ppt/slides/_rels/slide3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57.jpg"/><Relationship Id="rId3" Type="http://schemas.openxmlformats.org/officeDocument/2006/relationships/notesSlide" Target="../notesSlides/notesSlide310.xml"/><Relationship Id="rId4" Type="http://schemas.openxmlformats.org/officeDocument/2006/relationships/slide" Target="slide310.xml"/></Relationships>

</file>

<file path=ppt/slides/_rels/slide3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58.jpg"/><Relationship Id="rId3" Type="http://schemas.openxmlformats.org/officeDocument/2006/relationships/image" Target="../media/image7059.png"/><Relationship Id="rId4" Type="http://schemas.openxmlformats.org/officeDocument/2006/relationships/image" Target="../media/image7060.png"/><Relationship Id="rId5" Type="http://schemas.openxmlformats.org/officeDocument/2006/relationships/notesSlide" Target="../notesSlides/notesSlide311.xml"/><Relationship Id="rId6" Type="http://schemas.openxmlformats.org/officeDocument/2006/relationships/slide" Target="slide311.xml"/></Relationships>

</file>

<file path=ppt/slides/_rels/slide3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61.jpg"/><Relationship Id="rId3" Type="http://schemas.openxmlformats.org/officeDocument/2006/relationships/notesSlide" Target="../notesSlides/notesSlide312.xml"/><Relationship Id="rId4" Type="http://schemas.openxmlformats.org/officeDocument/2006/relationships/slide" Target="slide312.xml"/></Relationships>

</file>

<file path=ppt/slides/_rels/slide3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62.jpg"/><Relationship Id="rId3" Type="http://schemas.openxmlformats.org/officeDocument/2006/relationships/image" Target="../media/image7063.png"/><Relationship Id="rId4" Type="http://schemas.openxmlformats.org/officeDocument/2006/relationships/image" Target="../media/image7064.png"/><Relationship Id="rId5" Type="http://schemas.openxmlformats.org/officeDocument/2006/relationships/notesSlide" Target="../notesSlides/notesSlide313.xml"/><Relationship Id="rId6" Type="http://schemas.openxmlformats.org/officeDocument/2006/relationships/slide" Target="slide313.xml"/></Relationships>

</file>

<file path=ppt/slides/_rels/slide3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65.jpg"/><Relationship Id="rId3" Type="http://schemas.openxmlformats.org/officeDocument/2006/relationships/notesSlide" Target="../notesSlides/notesSlide314.xml"/><Relationship Id="rId4" Type="http://schemas.openxmlformats.org/officeDocument/2006/relationships/slide" Target="slide314.xml"/></Relationships>

</file>

<file path=ppt/slides/_rels/slide3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66.jpg"/><Relationship Id="rId3" Type="http://schemas.openxmlformats.org/officeDocument/2006/relationships/image" Target="../media/image7067.png"/><Relationship Id="rId4" Type="http://schemas.openxmlformats.org/officeDocument/2006/relationships/image" Target="../media/image7068.png"/><Relationship Id="rId5" Type="http://schemas.openxmlformats.org/officeDocument/2006/relationships/notesSlide" Target="../notesSlides/notesSlide315.xml"/><Relationship Id="rId6" Type="http://schemas.openxmlformats.org/officeDocument/2006/relationships/slide" Target="slide315.xml"/></Relationships>

</file>

<file path=ppt/slides/_rels/slide3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69.jpg"/><Relationship Id="rId3" Type="http://schemas.openxmlformats.org/officeDocument/2006/relationships/notesSlide" Target="../notesSlides/notesSlide316.xml"/><Relationship Id="rId4" Type="http://schemas.openxmlformats.org/officeDocument/2006/relationships/slide" Target="slide316.xml"/></Relationships>

</file>

<file path=ppt/slides/_rels/slide3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70.jpg"/><Relationship Id="rId3" Type="http://schemas.openxmlformats.org/officeDocument/2006/relationships/image" Target="../media/image7071.png"/><Relationship Id="rId4" Type="http://schemas.openxmlformats.org/officeDocument/2006/relationships/image" Target="../media/image7072.png"/><Relationship Id="rId5" Type="http://schemas.openxmlformats.org/officeDocument/2006/relationships/notesSlide" Target="../notesSlides/notesSlide317.xml"/><Relationship Id="rId6" Type="http://schemas.openxmlformats.org/officeDocument/2006/relationships/slide" Target="slide317.xml"/></Relationships>

</file>

<file path=ppt/slides/_rels/slide3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73.jpg"/><Relationship Id="rId3" Type="http://schemas.openxmlformats.org/officeDocument/2006/relationships/notesSlide" Target="../notesSlides/notesSlide318.xml"/><Relationship Id="rId4" Type="http://schemas.openxmlformats.org/officeDocument/2006/relationships/slide" Target="slide318.xml"/></Relationships>

</file>

<file path=ppt/slides/_rels/slide3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74.jpg"/><Relationship Id="rId3" Type="http://schemas.openxmlformats.org/officeDocument/2006/relationships/image" Target="../media/image7075.png"/><Relationship Id="rId4" Type="http://schemas.openxmlformats.org/officeDocument/2006/relationships/image" Target="../media/image7076.png"/><Relationship Id="rId5" Type="http://schemas.openxmlformats.org/officeDocument/2006/relationships/notesSlide" Target="../notesSlides/notesSlide319.xml"/><Relationship Id="rId6" Type="http://schemas.openxmlformats.org/officeDocument/2006/relationships/slide" Target="slide319.xml"/></Relationships>

</file>

<file path=ppt/slides/_rels/slide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28.png"/><Relationship Id="rId3" Type="http://schemas.openxmlformats.org/officeDocument/2006/relationships/image" Target="../media/image1029.png"/><Relationship Id="rId4" Type="http://schemas.openxmlformats.org/officeDocument/2006/relationships/image" Target="../media/image1030.png"/><Relationship Id="rId5" Type="http://schemas.openxmlformats.org/officeDocument/2006/relationships/image" Target="../media/image1031.jpg"/><Relationship Id="rId6" Type="http://schemas.openxmlformats.org/officeDocument/2006/relationships/notesSlide" Target="../notesSlides/notesSlide32.xml"/><Relationship Id="rId7" Type="http://schemas.openxmlformats.org/officeDocument/2006/relationships/slide" Target="slide32.xml"/></Relationships>

</file>

<file path=ppt/slides/_rels/slide3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77.jpg"/><Relationship Id="rId3" Type="http://schemas.openxmlformats.org/officeDocument/2006/relationships/notesSlide" Target="../notesSlides/notesSlide320.xml"/><Relationship Id="rId4" Type="http://schemas.openxmlformats.org/officeDocument/2006/relationships/slide" Target="slide320.xml"/></Relationships>

</file>

<file path=ppt/slides/_rels/slide3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78.jpg"/><Relationship Id="rId3" Type="http://schemas.openxmlformats.org/officeDocument/2006/relationships/image" Target="../media/image7079.png"/><Relationship Id="rId4" Type="http://schemas.openxmlformats.org/officeDocument/2006/relationships/image" Target="../media/image7080.png"/><Relationship Id="rId5" Type="http://schemas.openxmlformats.org/officeDocument/2006/relationships/notesSlide" Target="../notesSlides/notesSlide321.xml"/><Relationship Id="rId6" Type="http://schemas.openxmlformats.org/officeDocument/2006/relationships/slide" Target="slide321.xml"/></Relationships>

</file>

<file path=ppt/slides/_rels/slide3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81.jpg"/><Relationship Id="rId3" Type="http://schemas.openxmlformats.org/officeDocument/2006/relationships/notesSlide" Target="../notesSlides/notesSlide322.xml"/><Relationship Id="rId4" Type="http://schemas.openxmlformats.org/officeDocument/2006/relationships/slide" Target="slide322.xml"/></Relationships>

</file>

<file path=ppt/slides/_rels/slide3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82.jpg"/><Relationship Id="rId3" Type="http://schemas.openxmlformats.org/officeDocument/2006/relationships/image" Target="../media/image7083.png"/><Relationship Id="rId4" Type="http://schemas.openxmlformats.org/officeDocument/2006/relationships/image" Target="../media/image7084.png"/><Relationship Id="rId5" Type="http://schemas.openxmlformats.org/officeDocument/2006/relationships/notesSlide" Target="../notesSlides/notesSlide323.xml"/><Relationship Id="rId6" Type="http://schemas.openxmlformats.org/officeDocument/2006/relationships/slide" Target="slide323.xml"/></Relationships>

</file>

<file path=ppt/slides/_rels/slide3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85.jpg"/><Relationship Id="rId3" Type="http://schemas.openxmlformats.org/officeDocument/2006/relationships/notesSlide" Target="../notesSlides/notesSlide324.xml"/><Relationship Id="rId4" Type="http://schemas.openxmlformats.org/officeDocument/2006/relationships/slide" Target="slide324.xml"/></Relationships>

</file>

<file path=ppt/slides/_rels/slide3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86.jpg"/><Relationship Id="rId3" Type="http://schemas.openxmlformats.org/officeDocument/2006/relationships/image" Target="../media/image7087.png"/><Relationship Id="rId4" Type="http://schemas.openxmlformats.org/officeDocument/2006/relationships/image" Target="../media/image7088.png"/><Relationship Id="rId5" Type="http://schemas.openxmlformats.org/officeDocument/2006/relationships/notesSlide" Target="../notesSlides/notesSlide325.xml"/><Relationship Id="rId6" Type="http://schemas.openxmlformats.org/officeDocument/2006/relationships/slide" Target="slide325.xml"/></Relationships>

</file>

<file path=ppt/slides/_rels/slide3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89.jpg"/><Relationship Id="rId3" Type="http://schemas.openxmlformats.org/officeDocument/2006/relationships/notesSlide" Target="../notesSlides/notesSlide326.xml"/><Relationship Id="rId4" Type="http://schemas.openxmlformats.org/officeDocument/2006/relationships/slide" Target="slide326.xml"/></Relationships>

</file>

<file path=ppt/slides/_rels/slide3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90.jpg"/><Relationship Id="rId3" Type="http://schemas.openxmlformats.org/officeDocument/2006/relationships/image" Target="../media/image7091.png"/><Relationship Id="rId4" Type="http://schemas.openxmlformats.org/officeDocument/2006/relationships/image" Target="../media/image7092.png"/><Relationship Id="rId5" Type="http://schemas.openxmlformats.org/officeDocument/2006/relationships/notesSlide" Target="../notesSlides/notesSlide327.xml"/><Relationship Id="rId6" Type="http://schemas.openxmlformats.org/officeDocument/2006/relationships/slide" Target="slide327.xml"/></Relationships>

</file>

<file path=ppt/slides/_rels/slide3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93.jpg"/><Relationship Id="rId3" Type="http://schemas.openxmlformats.org/officeDocument/2006/relationships/notesSlide" Target="../notesSlides/notesSlide328.xml"/><Relationship Id="rId4" Type="http://schemas.openxmlformats.org/officeDocument/2006/relationships/slide" Target="slide328.xml"/></Relationships>

</file>

<file path=ppt/slides/_rels/slide3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094.png"/><Relationship Id="rId3" Type="http://schemas.openxmlformats.org/officeDocument/2006/relationships/notesSlide" Target="../notesSlides/notesSlide329.xml"/><Relationship Id="rId4" Type="http://schemas.openxmlformats.org/officeDocument/2006/relationships/slide" Target="slide329.xml"/></Relationships>

</file>

<file path=ppt/slides/_rels/slide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32.png"/><Relationship Id="rId3" Type="http://schemas.openxmlformats.org/officeDocument/2006/relationships/image" Target="../media/image1033.png"/><Relationship Id="rId4" Type="http://schemas.openxmlformats.org/officeDocument/2006/relationships/image" Target="../media/image1034.png"/><Relationship Id="rId5" Type="http://schemas.openxmlformats.org/officeDocument/2006/relationships/image" Target="../media/image1035.png"/><Relationship Id="rId6" Type="http://schemas.openxmlformats.org/officeDocument/2006/relationships/image" Target="../media/image1036.png"/><Relationship Id="rId7" Type="http://schemas.openxmlformats.org/officeDocument/2006/relationships/image" Target="../media/image1037.png"/><Relationship Id="rId8" Type="http://schemas.openxmlformats.org/officeDocument/2006/relationships/image" Target="../media/image1038.png"/><Relationship Id="rId9" Type="http://schemas.openxmlformats.org/officeDocument/2006/relationships/image" Target="../media/image1039.png"/><Relationship Id="rId10" Type="http://schemas.openxmlformats.org/officeDocument/2006/relationships/image" Target="../media/image1040.png"/><Relationship Id="rId11" Type="http://schemas.openxmlformats.org/officeDocument/2006/relationships/image" Target="../media/image1041.png"/><Relationship Id="rId12" Type="http://schemas.openxmlformats.org/officeDocument/2006/relationships/image" Target="../media/image1042.png"/><Relationship Id="rId13" Type="http://schemas.openxmlformats.org/officeDocument/2006/relationships/image" Target="../media/image1043.png"/><Relationship Id="rId14" Type="http://schemas.openxmlformats.org/officeDocument/2006/relationships/image" Target="../media/image1044.png"/><Relationship Id="rId15" Type="http://schemas.openxmlformats.org/officeDocument/2006/relationships/image" Target="../media/image1045.png"/><Relationship Id="rId16" Type="http://schemas.openxmlformats.org/officeDocument/2006/relationships/image" Target="../media/image1046.jpg"/><Relationship Id="rId17" Type="http://schemas.openxmlformats.org/officeDocument/2006/relationships/image" Target="../media/image1047.jpg"/><Relationship Id="rId18" Type="http://schemas.openxmlformats.org/officeDocument/2006/relationships/image" Target="../media/image1048.png"/><Relationship Id="rId19" Type="http://schemas.openxmlformats.org/officeDocument/2006/relationships/image" Target="../media/image1049.png"/><Relationship Id="rId20" Type="http://schemas.openxmlformats.org/officeDocument/2006/relationships/notesSlide" Target="../notesSlides/notesSlide33.xml"/><Relationship Id="rId21" Type="http://schemas.openxmlformats.org/officeDocument/2006/relationships/slide" Target="slide33.xml"/></Relationships>

</file>

<file path=ppt/slides/_rels/slide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50.png"/><Relationship Id="rId3" Type="http://schemas.openxmlformats.org/officeDocument/2006/relationships/image" Target="../media/image1051.png"/><Relationship Id="rId4" Type="http://schemas.openxmlformats.org/officeDocument/2006/relationships/image" Target="../media/image1052.png"/><Relationship Id="rId5" Type="http://schemas.openxmlformats.org/officeDocument/2006/relationships/image" Target="../media/image1053.png"/><Relationship Id="rId6" Type="http://schemas.openxmlformats.org/officeDocument/2006/relationships/image" Target="../media/image1054.png"/><Relationship Id="rId7" Type="http://schemas.openxmlformats.org/officeDocument/2006/relationships/image" Target="../media/image1055.jpg"/><Relationship Id="rId8" Type="http://schemas.openxmlformats.org/officeDocument/2006/relationships/image" Target="../media/image1056.png"/><Relationship Id="rId9" Type="http://schemas.openxmlformats.org/officeDocument/2006/relationships/image" Target="../media/image1057.png"/><Relationship Id="rId10" Type="http://schemas.openxmlformats.org/officeDocument/2006/relationships/image" Target="../media/image1058.png"/><Relationship Id="rId11" Type="http://schemas.openxmlformats.org/officeDocument/2006/relationships/image" Target="../media/image1059.png"/><Relationship Id="rId12" Type="http://schemas.openxmlformats.org/officeDocument/2006/relationships/image" Target="../media/image1060.jpg"/><Relationship Id="rId13" Type="http://schemas.openxmlformats.org/officeDocument/2006/relationships/image" Target="../media/image1061.png"/><Relationship Id="rId14" Type="http://schemas.openxmlformats.org/officeDocument/2006/relationships/notesSlide" Target="../notesSlides/notesSlide34.xml"/><Relationship Id="rId15" Type="http://schemas.openxmlformats.org/officeDocument/2006/relationships/slide" Target="slide34.xml"/></Relationships>

</file>

<file path=ppt/slides/_rels/slide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62.jpg"/><Relationship Id="rId3" Type="http://schemas.openxmlformats.org/officeDocument/2006/relationships/image" Target="../media/image1063.jpg"/><Relationship Id="rId4" Type="http://schemas.openxmlformats.org/officeDocument/2006/relationships/image" Target="../media/image1064.jpg"/><Relationship Id="rId5" Type="http://schemas.openxmlformats.org/officeDocument/2006/relationships/image" Target="../media/image1065.jpg"/><Relationship Id="rId6" Type="http://schemas.openxmlformats.org/officeDocument/2006/relationships/image" Target="../media/image1066.png"/><Relationship Id="rId7" Type="http://schemas.openxmlformats.org/officeDocument/2006/relationships/image" Target="../media/image1067.png"/><Relationship Id="rId8" Type="http://schemas.openxmlformats.org/officeDocument/2006/relationships/image" Target="../media/image1068.png"/><Relationship Id="rId9" Type="http://schemas.openxmlformats.org/officeDocument/2006/relationships/image" Target="../media/image1069.png"/><Relationship Id="rId10" Type="http://schemas.openxmlformats.org/officeDocument/2006/relationships/image" Target="../media/image1070.png"/><Relationship Id="rId11" Type="http://schemas.openxmlformats.org/officeDocument/2006/relationships/image" Target="../media/image1071.png"/><Relationship Id="rId12" Type="http://schemas.openxmlformats.org/officeDocument/2006/relationships/image" Target="../media/image1072.png"/><Relationship Id="rId13" Type="http://schemas.openxmlformats.org/officeDocument/2006/relationships/image" Target="../media/image1073.png"/><Relationship Id="rId14" Type="http://schemas.openxmlformats.org/officeDocument/2006/relationships/image" Target="../media/image1074.png"/><Relationship Id="rId15" Type="http://schemas.openxmlformats.org/officeDocument/2006/relationships/image" Target="../media/image1075.png"/><Relationship Id="rId16" Type="http://schemas.openxmlformats.org/officeDocument/2006/relationships/image" Target="../media/image1076.png"/><Relationship Id="rId17" Type="http://schemas.openxmlformats.org/officeDocument/2006/relationships/image" Target="../media/image1077.png"/><Relationship Id="rId18" Type="http://schemas.openxmlformats.org/officeDocument/2006/relationships/image" Target="../media/image1078.png"/><Relationship Id="rId19" Type="http://schemas.openxmlformats.org/officeDocument/2006/relationships/image" Target="../media/image1079.png"/><Relationship Id="rId20" Type="http://schemas.openxmlformats.org/officeDocument/2006/relationships/image" Target="../media/image1080.png"/><Relationship Id="rId21" Type="http://schemas.openxmlformats.org/officeDocument/2006/relationships/image" Target="../media/image1081.png"/><Relationship Id="rId22" Type="http://schemas.openxmlformats.org/officeDocument/2006/relationships/image" Target="../media/image1082.png"/><Relationship Id="rId23" Type="http://schemas.openxmlformats.org/officeDocument/2006/relationships/image" Target="../media/image1083.png"/><Relationship Id="rId24" Type="http://schemas.openxmlformats.org/officeDocument/2006/relationships/image" Target="../media/image1084.png"/><Relationship Id="rId25" Type="http://schemas.openxmlformats.org/officeDocument/2006/relationships/image" Target="../media/image1085.png"/><Relationship Id="rId26" Type="http://schemas.openxmlformats.org/officeDocument/2006/relationships/image" Target="../media/image1086.jpg"/><Relationship Id="rId27" Type="http://schemas.openxmlformats.org/officeDocument/2006/relationships/image" Target="../media/image1087.jpg"/><Relationship Id="rId28" Type="http://schemas.openxmlformats.org/officeDocument/2006/relationships/image" Target="../media/image1088.jpg"/><Relationship Id="rId29" Type="http://schemas.openxmlformats.org/officeDocument/2006/relationships/notesSlide" Target="../notesSlides/notesSlide35.xml"/><Relationship Id="rId30" Type="http://schemas.openxmlformats.org/officeDocument/2006/relationships/slide" Target="slide35.xml"/></Relationships>

</file>

<file path=ppt/slides/_rels/slide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89.png"/><Relationship Id="rId3" Type="http://schemas.openxmlformats.org/officeDocument/2006/relationships/image" Target="../media/image1090.png"/><Relationship Id="rId4" Type="http://schemas.openxmlformats.org/officeDocument/2006/relationships/image" Target="../media/image1091.png"/><Relationship Id="rId5" Type="http://schemas.openxmlformats.org/officeDocument/2006/relationships/image" Target="../media/image1092.jpg"/><Relationship Id="rId6" Type="http://schemas.openxmlformats.org/officeDocument/2006/relationships/image" Target="../media/image1093.jpg"/><Relationship Id="rId7" Type="http://schemas.openxmlformats.org/officeDocument/2006/relationships/image" Target="../media/image1094.jpg"/><Relationship Id="rId8" Type="http://schemas.openxmlformats.org/officeDocument/2006/relationships/image" Target="../media/image1095.jpg"/><Relationship Id="rId9" Type="http://schemas.openxmlformats.org/officeDocument/2006/relationships/image" Target="../media/image1096.png"/><Relationship Id="rId10" Type="http://schemas.openxmlformats.org/officeDocument/2006/relationships/image" Target="../media/image1097.png"/><Relationship Id="rId11" Type="http://schemas.openxmlformats.org/officeDocument/2006/relationships/image" Target="../media/image1098.jpg"/><Relationship Id="rId12" Type="http://schemas.openxmlformats.org/officeDocument/2006/relationships/image" Target="../media/image1099.jpg"/><Relationship Id="rId13" Type="http://schemas.openxmlformats.org/officeDocument/2006/relationships/image" Target="../media/image1100.png"/><Relationship Id="rId14" Type="http://schemas.openxmlformats.org/officeDocument/2006/relationships/image" Target="../media/image1101.png"/><Relationship Id="rId15" Type="http://schemas.openxmlformats.org/officeDocument/2006/relationships/image" Target="../media/image1102.jpg"/><Relationship Id="rId16" Type="http://schemas.openxmlformats.org/officeDocument/2006/relationships/image" Target="../media/image1103.png"/><Relationship Id="rId17" Type="http://schemas.openxmlformats.org/officeDocument/2006/relationships/image" Target="../media/image1104.png"/><Relationship Id="rId18" Type="http://schemas.openxmlformats.org/officeDocument/2006/relationships/image" Target="../media/image1105.png"/><Relationship Id="rId19" Type="http://schemas.openxmlformats.org/officeDocument/2006/relationships/image" Target="../media/image1106.png"/><Relationship Id="rId20" Type="http://schemas.openxmlformats.org/officeDocument/2006/relationships/image" Target="../media/image1107.png"/><Relationship Id="rId21" Type="http://schemas.openxmlformats.org/officeDocument/2006/relationships/image" Target="../media/image1108.jpg"/><Relationship Id="rId22" Type="http://schemas.openxmlformats.org/officeDocument/2006/relationships/image" Target="../media/image1109.png"/><Relationship Id="rId23" Type="http://schemas.openxmlformats.org/officeDocument/2006/relationships/notesSlide" Target="../notesSlides/notesSlide36.xml"/><Relationship Id="rId24" Type="http://schemas.openxmlformats.org/officeDocument/2006/relationships/slide" Target="slide36.xml"/></Relationships>

</file>

<file path=ppt/slides/_rels/slide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10.png"/><Relationship Id="rId3" Type="http://schemas.openxmlformats.org/officeDocument/2006/relationships/image" Target="../media/image1111.png"/><Relationship Id="rId4" Type="http://schemas.openxmlformats.org/officeDocument/2006/relationships/image" Target="../media/image1112.png"/><Relationship Id="rId5" Type="http://schemas.openxmlformats.org/officeDocument/2006/relationships/image" Target="../media/image1113.jpg"/><Relationship Id="rId6" Type="http://schemas.openxmlformats.org/officeDocument/2006/relationships/image" Target="../media/image1114.png"/><Relationship Id="rId7" Type="http://schemas.openxmlformats.org/officeDocument/2006/relationships/image" Target="../media/image1115.jpg"/><Relationship Id="rId8" Type="http://schemas.openxmlformats.org/officeDocument/2006/relationships/image" Target="../media/image1116.png"/><Relationship Id="rId9" Type="http://schemas.openxmlformats.org/officeDocument/2006/relationships/image" Target="../media/image1117.jpg"/><Relationship Id="rId10" Type="http://schemas.openxmlformats.org/officeDocument/2006/relationships/image" Target="../media/image1118.png"/><Relationship Id="rId11" Type="http://schemas.openxmlformats.org/officeDocument/2006/relationships/image" Target="../media/image1119.jpg"/><Relationship Id="rId12" Type="http://schemas.openxmlformats.org/officeDocument/2006/relationships/image" Target="../media/image1120.png"/><Relationship Id="rId13" Type="http://schemas.openxmlformats.org/officeDocument/2006/relationships/image" Target="../media/image1121.png"/><Relationship Id="rId14" Type="http://schemas.openxmlformats.org/officeDocument/2006/relationships/image" Target="../media/image1122.png"/><Relationship Id="rId15" Type="http://schemas.openxmlformats.org/officeDocument/2006/relationships/image" Target="../media/image1123.png"/><Relationship Id="rId16" Type="http://schemas.openxmlformats.org/officeDocument/2006/relationships/image" Target="../media/image1124.png"/><Relationship Id="rId17" Type="http://schemas.openxmlformats.org/officeDocument/2006/relationships/image" Target="../media/image1125.png"/><Relationship Id="rId18" Type="http://schemas.openxmlformats.org/officeDocument/2006/relationships/image" Target="../media/image1126.png"/><Relationship Id="rId19" Type="http://schemas.openxmlformats.org/officeDocument/2006/relationships/image" Target="../media/image1127.png"/><Relationship Id="rId20" Type="http://schemas.openxmlformats.org/officeDocument/2006/relationships/image" Target="../media/image1128.png"/><Relationship Id="rId21" Type="http://schemas.openxmlformats.org/officeDocument/2006/relationships/image" Target="../media/image1129.png"/><Relationship Id="rId22" Type="http://schemas.openxmlformats.org/officeDocument/2006/relationships/image" Target="../media/image1130.png"/><Relationship Id="rId23" Type="http://schemas.openxmlformats.org/officeDocument/2006/relationships/image" Target="../media/image1131.png"/><Relationship Id="rId24" Type="http://schemas.openxmlformats.org/officeDocument/2006/relationships/image" Target="../media/image1132.png"/><Relationship Id="rId25" Type="http://schemas.openxmlformats.org/officeDocument/2006/relationships/image" Target="../media/image1133.png"/><Relationship Id="rId26" Type="http://schemas.openxmlformats.org/officeDocument/2006/relationships/notesSlide" Target="../notesSlides/notesSlide37.xml"/><Relationship Id="rId27" Type="http://schemas.openxmlformats.org/officeDocument/2006/relationships/slide" Target="slide37.xml"/></Relationships>

</file>

<file path=ppt/slides/_rels/slide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34.png"/><Relationship Id="rId3" Type="http://schemas.openxmlformats.org/officeDocument/2006/relationships/image" Target="../media/image1135.png"/><Relationship Id="rId4" Type="http://schemas.openxmlformats.org/officeDocument/2006/relationships/image" Target="../media/image1136.png"/><Relationship Id="rId5" Type="http://schemas.openxmlformats.org/officeDocument/2006/relationships/image" Target="../media/image1137.png"/><Relationship Id="rId6" Type="http://schemas.openxmlformats.org/officeDocument/2006/relationships/image" Target="../media/image1138.png"/><Relationship Id="rId7" Type="http://schemas.openxmlformats.org/officeDocument/2006/relationships/image" Target="../media/image1139.png"/><Relationship Id="rId8" Type="http://schemas.openxmlformats.org/officeDocument/2006/relationships/image" Target="../media/image1140.png"/><Relationship Id="rId9" Type="http://schemas.openxmlformats.org/officeDocument/2006/relationships/image" Target="../media/image1141.png"/><Relationship Id="rId10" Type="http://schemas.openxmlformats.org/officeDocument/2006/relationships/image" Target="../media/image1142.png"/><Relationship Id="rId11" Type="http://schemas.openxmlformats.org/officeDocument/2006/relationships/image" Target="../media/image1143.png"/><Relationship Id="rId12" Type="http://schemas.openxmlformats.org/officeDocument/2006/relationships/image" Target="../media/image1144.png"/><Relationship Id="rId13" Type="http://schemas.openxmlformats.org/officeDocument/2006/relationships/image" Target="../media/image1145.jpg"/><Relationship Id="rId14" Type="http://schemas.openxmlformats.org/officeDocument/2006/relationships/image" Target="../media/image1146.png"/><Relationship Id="rId15" Type="http://schemas.openxmlformats.org/officeDocument/2006/relationships/image" Target="../media/image1147.jpg"/><Relationship Id="rId16" Type="http://schemas.openxmlformats.org/officeDocument/2006/relationships/image" Target="../media/image1148.png"/><Relationship Id="rId17" Type="http://schemas.openxmlformats.org/officeDocument/2006/relationships/image" Target="../media/image1149.jpg"/><Relationship Id="rId18" Type="http://schemas.openxmlformats.org/officeDocument/2006/relationships/image" Target="../media/image1150.png"/><Relationship Id="rId19" Type="http://schemas.openxmlformats.org/officeDocument/2006/relationships/image" Target="../media/image1151.jpg"/><Relationship Id="rId20" Type="http://schemas.openxmlformats.org/officeDocument/2006/relationships/image" Target="../media/image1152.png"/><Relationship Id="rId21" Type="http://schemas.openxmlformats.org/officeDocument/2006/relationships/image" Target="../media/image1153.jpg"/><Relationship Id="rId22" Type="http://schemas.openxmlformats.org/officeDocument/2006/relationships/image" Target="../media/image1154.png"/><Relationship Id="rId23" Type="http://schemas.openxmlformats.org/officeDocument/2006/relationships/image" Target="../media/image1155.png"/><Relationship Id="rId24" Type="http://schemas.openxmlformats.org/officeDocument/2006/relationships/image" Target="../media/image1156.png"/><Relationship Id="rId25" Type="http://schemas.openxmlformats.org/officeDocument/2006/relationships/image" Target="../media/image1157.png"/><Relationship Id="rId26" Type="http://schemas.openxmlformats.org/officeDocument/2006/relationships/notesSlide" Target="../notesSlides/notesSlide38.xml"/><Relationship Id="rId27" Type="http://schemas.openxmlformats.org/officeDocument/2006/relationships/slide" Target="slide38.xml"/></Relationships>

</file>

<file path=ppt/slides/_rels/slide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58.jpg"/><Relationship Id="rId3" Type="http://schemas.openxmlformats.org/officeDocument/2006/relationships/image" Target="../media/image1159.jpg"/><Relationship Id="rId4" Type="http://schemas.openxmlformats.org/officeDocument/2006/relationships/image" Target="../media/image1160.png"/><Relationship Id="rId5" Type="http://schemas.openxmlformats.org/officeDocument/2006/relationships/image" Target="../media/image1161.png"/><Relationship Id="rId6" Type="http://schemas.openxmlformats.org/officeDocument/2006/relationships/image" Target="../media/image1162.png"/><Relationship Id="rId7" Type="http://schemas.openxmlformats.org/officeDocument/2006/relationships/image" Target="../media/image1163.png"/><Relationship Id="rId8" Type="http://schemas.openxmlformats.org/officeDocument/2006/relationships/image" Target="../media/image1164.png"/><Relationship Id="rId9" Type="http://schemas.openxmlformats.org/officeDocument/2006/relationships/image" Target="../media/image1165.png"/><Relationship Id="rId10" Type="http://schemas.openxmlformats.org/officeDocument/2006/relationships/image" Target="../media/image1166.png"/><Relationship Id="rId11" Type="http://schemas.openxmlformats.org/officeDocument/2006/relationships/image" Target="../media/image1167.png"/><Relationship Id="rId12" Type="http://schemas.openxmlformats.org/officeDocument/2006/relationships/image" Target="../media/image1168.png"/><Relationship Id="rId13" Type="http://schemas.openxmlformats.org/officeDocument/2006/relationships/image" Target="../media/image1169.png"/><Relationship Id="rId14" Type="http://schemas.openxmlformats.org/officeDocument/2006/relationships/image" Target="../media/image1170.png"/><Relationship Id="rId15" Type="http://schemas.openxmlformats.org/officeDocument/2006/relationships/notesSlide" Target="../notesSlides/notesSlide39.xml"/><Relationship Id="rId16" Type="http://schemas.openxmlformats.org/officeDocument/2006/relationships/slide" Target="slide39.xml"/></Relationships>

</file>

<file path=ppt/slides/_rels/slide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.png"/><Relationship Id="rId3" Type="http://schemas.openxmlformats.org/officeDocument/2006/relationships/image" Target="../media/image9.png"/><Relationship Id="rId4" Type="http://schemas.openxmlformats.org/officeDocument/2006/relationships/image" Target="../media/image10.png"/><Relationship Id="rId5" Type="http://schemas.openxmlformats.org/officeDocument/2006/relationships/image" Target="../media/image11.png"/><Relationship Id="rId6" Type="http://schemas.openxmlformats.org/officeDocument/2006/relationships/image" Target="../media/image12.png"/><Relationship Id="rId7" Type="http://schemas.openxmlformats.org/officeDocument/2006/relationships/image" Target="../media/image13.png"/><Relationship Id="rId8" Type="http://schemas.openxmlformats.org/officeDocument/2006/relationships/image" Target="../media/image14.png"/><Relationship Id="rId9" Type="http://schemas.openxmlformats.org/officeDocument/2006/relationships/image" Target="../media/image15.png"/><Relationship Id="rId10" Type="http://schemas.openxmlformats.org/officeDocument/2006/relationships/image" Target="../media/image16.png"/><Relationship Id="rId11" Type="http://schemas.openxmlformats.org/officeDocument/2006/relationships/image" Target="../media/image17.png"/><Relationship Id="rId12" Type="http://schemas.openxmlformats.org/officeDocument/2006/relationships/image" Target="../media/image18.png"/><Relationship Id="rId13" Type="http://schemas.openxmlformats.org/officeDocument/2006/relationships/image" Target="../media/image19.png"/><Relationship Id="rId14" Type="http://schemas.openxmlformats.org/officeDocument/2006/relationships/image" Target="../media/image20.png"/><Relationship Id="rId15" Type="http://schemas.openxmlformats.org/officeDocument/2006/relationships/image" Target="../media/image21.jpg"/><Relationship Id="rId16" Type="http://schemas.openxmlformats.org/officeDocument/2006/relationships/notesSlide" Target="../notesSlides/notesSlide4.xml"/><Relationship Id="rId17" Type="http://schemas.openxmlformats.org/officeDocument/2006/relationships/slide" Target="slide4.xml"/></Relationships>

</file>

<file path=ppt/slides/_rels/slide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71.png"/><Relationship Id="rId3" Type="http://schemas.openxmlformats.org/officeDocument/2006/relationships/image" Target="../media/image1172.png"/><Relationship Id="rId4" Type="http://schemas.openxmlformats.org/officeDocument/2006/relationships/image" Target="../media/image1173.png"/><Relationship Id="rId5" Type="http://schemas.openxmlformats.org/officeDocument/2006/relationships/image" Target="../media/image1174.png"/><Relationship Id="rId6" Type="http://schemas.openxmlformats.org/officeDocument/2006/relationships/image" Target="../media/image1175.jpg"/><Relationship Id="rId7" Type="http://schemas.openxmlformats.org/officeDocument/2006/relationships/image" Target="../media/image1176.jpg"/><Relationship Id="rId8" Type="http://schemas.openxmlformats.org/officeDocument/2006/relationships/image" Target="../media/image1177.jpg"/><Relationship Id="rId9" Type="http://schemas.openxmlformats.org/officeDocument/2006/relationships/image" Target="../media/image1178.jpg"/><Relationship Id="rId10" Type="http://schemas.openxmlformats.org/officeDocument/2006/relationships/image" Target="../media/image1179.jpg"/><Relationship Id="rId11" Type="http://schemas.openxmlformats.org/officeDocument/2006/relationships/image" Target="../media/image1180.jpg"/><Relationship Id="rId12" Type="http://schemas.openxmlformats.org/officeDocument/2006/relationships/image" Target="../media/image1181.jpg"/><Relationship Id="rId13" Type="http://schemas.openxmlformats.org/officeDocument/2006/relationships/image" Target="../media/image1182.png"/><Relationship Id="rId14" Type="http://schemas.openxmlformats.org/officeDocument/2006/relationships/image" Target="../media/image1183.png"/><Relationship Id="rId15" Type="http://schemas.openxmlformats.org/officeDocument/2006/relationships/image" Target="../media/image1184.png"/><Relationship Id="rId16" Type="http://schemas.openxmlformats.org/officeDocument/2006/relationships/image" Target="../media/image1185.png"/><Relationship Id="rId17" Type="http://schemas.openxmlformats.org/officeDocument/2006/relationships/image" Target="../media/image1186.png"/><Relationship Id="rId18" Type="http://schemas.openxmlformats.org/officeDocument/2006/relationships/image" Target="../media/image1187.png"/><Relationship Id="rId19" Type="http://schemas.openxmlformats.org/officeDocument/2006/relationships/image" Target="../media/image1188.png"/><Relationship Id="rId20" Type="http://schemas.openxmlformats.org/officeDocument/2006/relationships/image" Target="../media/image1189.jpg"/><Relationship Id="rId21" Type="http://schemas.openxmlformats.org/officeDocument/2006/relationships/image" Target="../media/image1190.jpg"/><Relationship Id="rId22" Type="http://schemas.openxmlformats.org/officeDocument/2006/relationships/image" Target="../media/image1191.png"/><Relationship Id="rId23" Type="http://schemas.openxmlformats.org/officeDocument/2006/relationships/image" Target="../media/image1192.png"/><Relationship Id="rId24" Type="http://schemas.openxmlformats.org/officeDocument/2006/relationships/image" Target="../media/image1193.png"/><Relationship Id="rId25" Type="http://schemas.openxmlformats.org/officeDocument/2006/relationships/image" Target="../media/image1194.png"/><Relationship Id="rId26" Type="http://schemas.openxmlformats.org/officeDocument/2006/relationships/image" Target="../media/image1195.png"/><Relationship Id="rId27" Type="http://schemas.openxmlformats.org/officeDocument/2006/relationships/notesSlide" Target="../notesSlides/notesSlide40.xml"/><Relationship Id="rId28" Type="http://schemas.openxmlformats.org/officeDocument/2006/relationships/slide" Target="slide40.xml"/></Relationships>

</file>

<file path=ppt/slides/_rels/slide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96.jpg"/><Relationship Id="rId3" Type="http://schemas.openxmlformats.org/officeDocument/2006/relationships/image" Target="../media/image1197.jpg"/><Relationship Id="rId4" Type="http://schemas.openxmlformats.org/officeDocument/2006/relationships/image" Target="../media/image1198.png"/><Relationship Id="rId5" Type="http://schemas.openxmlformats.org/officeDocument/2006/relationships/image" Target="../media/image1199.png"/><Relationship Id="rId6" Type="http://schemas.openxmlformats.org/officeDocument/2006/relationships/image" Target="../media/image1200.jpg"/><Relationship Id="rId7" Type="http://schemas.openxmlformats.org/officeDocument/2006/relationships/image" Target="../media/image1201.png"/><Relationship Id="rId8" Type="http://schemas.openxmlformats.org/officeDocument/2006/relationships/image" Target="../media/image1202.png"/><Relationship Id="rId9" Type="http://schemas.openxmlformats.org/officeDocument/2006/relationships/image" Target="../media/image1203.png"/><Relationship Id="rId10" Type="http://schemas.openxmlformats.org/officeDocument/2006/relationships/image" Target="../media/image1204.png"/><Relationship Id="rId11" Type="http://schemas.openxmlformats.org/officeDocument/2006/relationships/image" Target="../media/image1205.png"/><Relationship Id="rId12" Type="http://schemas.openxmlformats.org/officeDocument/2006/relationships/image" Target="../media/image1206.png"/><Relationship Id="rId13" Type="http://schemas.openxmlformats.org/officeDocument/2006/relationships/image" Target="../media/image1207.png"/><Relationship Id="rId14" Type="http://schemas.openxmlformats.org/officeDocument/2006/relationships/image" Target="../media/image1208.png"/><Relationship Id="rId15" Type="http://schemas.openxmlformats.org/officeDocument/2006/relationships/image" Target="../media/image1209.png"/><Relationship Id="rId16" Type="http://schemas.openxmlformats.org/officeDocument/2006/relationships/image" Target="../media/image1210.png"/><Relationship Id="rId17" Type="http://schemas.openxmlformats.org/officeDocument/2006/relationships/image" Target="../media/image1211.png"/><Relationship Id="rId18" Type="http://schemas.openxmlformats.org/officeDocument/2006/relationships/image" Target="../media/image1212.png"/><Relationship Id="rId19" Type="http://schemas.openxmlformats.org/officeDocument/2006/relationships/image" Target="../media/image1213.png"/><Relationship Id="rId20" Type="http://schemas.openxmlformats.org/officeDocument/2006/relationships/image" Target="../media/image1214.png"/><Relationship Id="rId21" Type="http://schemas.openxmlformats.org/officeDocument/2006/relationships/image" Target="../media/image1215.png"/><Relationship Id="rId22" Type="http://schemas.openxmlformats.org/officeDocument/2006/relationships/image" Target="../media/image1216.png"/><Relationship Id="rId23" Type="http://schemas.openxmlformats.org/officeDocument/2006/relationships/image" Target="../media/image1217.png"/><Relationship Id="rId24" Type="http://schemas.openxmlformats.org/officeDocument/2006/relationships/image" Target="../media/image1218.png"/><Relationship Id="rId25" Type="http://schemas.openxmlformats.org/officeDocument/2006/relationships/image" Target="../media/image1219.png"/><Relationship Id="rId26" Type="http://schemas.openxmlformats.org/officeDocument/2006/relationships/image" Target="../media/image1220.png"/><Relationship Id="rId27" Type="http://schemas.openxmlformats.org/officeDocument/2006/relationships/image" Target="../media/image1221.png"/><Relationship Id="rId28" Type="http://schemas.openxmlformats.org/officeDocument/2006/relationships/image" Target="../media/image1222.png"/><Relationship Id="rId29" Type="http://schemas.openxmlformats.org/officeDocument/2006/relationships/image" Target="../media/image1223.png"/><Relationship Id="rId30" Type="http://schemas.openxmlformats.org/officeDocument/2006/relationships/image" Target="../media/image1224.png"/><Relationship Id="rId31" Type="http://schemas.openxmlformats.org/officeDocument/2006/relationships/image" Target="../media/image1225.jpg"/><Relationship Id="rId32" Type="http://schemas.openxmlformats.org/officeDocument/2006/relationships/image" Target="../media/image1226.jpg"/><Relationship Id="rId33" Type="http://schemas.openxmlformats.org/officeDocument/2006/relationships/image" Target="../media/image1227.jpg"/><Relationship Id="rId34" Type="http://schemas.openxmlformats.org/officeDocument/2006/relationships/image" Target="../media/image1228.png"/><Relationship Id="rId35" Type="http://schemas.openxmlformats.org/officeDocument/2006/relationships/image" Target="../media/image1229.jpg"/><Relationship Id="rId36" Type="http://schemas.openxmlformats.org/officeDocument/2006/relationships/image" Target="../media/image1230.png"/><Relationship Id="rId37" Type="http://schemas.openxmlformats.org/officeDocument/2006/relationships/image" Target="../media/image1231.png"/><Relationship Id="rId38" Type="http://schemas.openxmlformats.org/officeDocument/2006/relationships/image" Target="../media/image1232.png"/><Relationship Id="rId39" Type="http://schemas.openxmlformats.org/officeDocument/2006/relationships/image" Target="../media/image1233.png"/><Relationship Id="rId40" Type="http://schemas.openxmlformats.org/officeDocument/2006/relationships/image" Target="../media/image1234.jpg"/><Relationship Id="rId41" Type="http://schemas.openxmlformats.org/officeDocument/2006/relationships/image" Target="../media/image1235.jpg"/><Relationship Id="rId42" Type="http://schemas.openxmlformats.org/officeDocument/2006/relationships/image" Target="../media/image1236.jpg"/><Relationship Id="rId43" Type="http://schemas.openxmlformats.org/officeDocument/2006/relationships/image" Target="../media/image1237.png"/><Relationship Id="rId44" Type="http://schemas.openxmlformats.org/officeDocument/2006/relationships/image" Target="../media/image1238.png"/><Relationship Id="rId45" Type="http://schemas.openxmlformats.org/officeDocument/2006/relationships/image" Target="../media/image1239.png"/><Relationship Id="rId46" Type="http://schemas.openxmlformats.org/officeDocument/2006/relationships/image" Target="../media/image1240.png"/><Relationship Id="rId47" Type="http://schemas.openxmlformats.org/officeDocument/2006/relationships/image" Target="../media/image1241.png"/><Relationship Id="rId48" Type="http://schemas.openxmlformats.org/officeDocument/2006/relationships/image" Target="../media/image1242.png"/><Relationship Id="rId49" Type="http://schemas.openxmlformats.org/officeDocument/2006/relationships/image" Target="../media/image1243.png"/><Relationship Id="rId50" Type="http://schemas.openxmlformats.org/officeDocument/2006/relationships/image" Target="../media/image1244.png"/><Relationship Id="rId51" Type="http://schemas.openxmlformats.org/officeDocument/2006/relationships/image" Target="../media/image1245.png"/><Relationship Id="rId52" Type="http://schemas.openxmlformats.org/officeDocument/2006/relationships/image" Target="../media/image1246.png"/><Relationship Id="rId53" Type="http://schemas.openxmlformats.org/officeDocument/2006/relationships/image" Target="../media/image1247.png"/><Relationship Id="rId54" Type="http://schemas.openxmlformats.org/officeDocument/2006/relationships/image" Target="../media/image1248.png"/><Relationship Id="rId55" Type="http://schemas.openxmlformats.org/officeDocument/2006/relationships/image" Target="../media/image1249.png"/><Relationship Id="rId56" Type="http://schemas.openxmlformats.org/officeDocument/2006/relationships/image" Target="../media/image1250.png"/><Relationship Id="rId57" Type="http://schemas.openxmlformats.org/officeDocument/2006/relationships/image" Target="../media/image1251.png"/><Relationship Id="rId58" Type="http://schemas.openxmlformats.org/officeDocument/2006/relationships/image" Target="../media/image1252.png"/><Relationship Id="rId59" Type="http://schemas.openxmlformats.org/officeDocument/2006/relationships/image" Target="../media/image1253.png"/><Relationship Id="rId60" Type="http://schemas.openxmlformats.org/officeDocument/2006/relationships/image" Target="../media/image1254.png"/><Relationship Id="rId61" Type="http://schemas.openxmlformats.org/officeDocument/2006/relationships/image" Target="../media/image1255.png"/><Relationship Id="rId62" Type="http://schemas.openxmlformats.org/officeDocument/2006/relationships/image" Target="../media/image1256.png"/><Relationship Id="rId63" Type="http://schemas.openxmlformats.org/officeDocument/2006/relationships/image" Target="../media/image1257.png"/><Relationship Id="rId64" Type="http://schemas.openxmlformats.org/officeDocument/2006/relationships/image" Target="../media/image1258.png"/><Relationship Id="rId65" Type="http://schemas.openxmlformats.org/officeDocument/2006/relationships/image" Target="../media/image1259.png"/><Relationship Id="rId66" Type="http://schemas.openxmlformats.org/officeDocument/2006/relationships/image" Target="../media/image1260.png"/><Relationship Id="rId67" Type="http://schemas.openxmlformats.org/officeDocument/2006/relationships/image" Target="../media/image1261.png"/><Relationship Id="rId68" Type="http://schemas.openxmlformats.org/officeDocument/2006/relationships/image" Target="../media/image1262.png"/><Relationship Id="rId69" Type="http://schemas.openxmlformats.org/officeDocument/2006/relationships/image" Target="../media/image1263.png"/><Relationship Id="rId70" Type="http://schemas.openxmlformats.org/officeDocument/2006/relationships/image" Target="../media/image1264.png"/><Relationship Id="rId71" Type="http://schemas.openxmlformats.org/officeDocument/2006/relationships/image" Target="../media/image1265.png"/><Relationship Id="rId72" Type="http://schemas.openxmlformats.org/officeDocument/2006/relationships/image" Target="../media/image1266.png"/><Relationship Id="rId73" Type="http://schemas.openxmlformats.org/officeDocument/2006/relationships/image" Target="../media/image1267.png"/><Relationship Id="rId74" Type="http://schemas.openxmlformats.org/officeDocument/2006/relationships/image" Target="../media/image1268.png"/><Relationship Id="rId75" Type="http://schemas.openxmlformats.org/officeDocument/2006/relationships/notesSlide" Target="../notesSlides/notesSlide41.xml"/><Relationship Id="rId76" Type="http://schemas.openxmlformats.org/officeDocument/2006/relationships/slide" Target="slide41.xml"/></Relationships>

</file>

<file path=ppt/slides/_rels/slide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69.jpg"/><Relationship Id="rId3" Type="http://schemas.openxmlformats.org/officeDocument/2006/relationships/image" Target="../media/image1270.png"/><Relationship Id="rId4" Type="http://schemas.openxmlformats.org/officeDocument/2006/relationships/image" Target="../media/image1271.jpg"/><Relationship Id="rId5" Type="http://schemas.openxmlformats.org/officeDocument/2006/relationships/image" Target="../media/image1272.png"/><Relationship Id="rId6" Type="http://schemas.openxmlformats.org/officeDocument/2006/relationships/image" Target="../media/image1273.png"/><Relationship Id="rId7" Type="http://schemas.openxmlformats.org/officeDocument/2006/relationships/image" Target="../media/image1274.png"/><Relationship Id="rId8" Type="http://schemas.openxmlformats.org/officeDocument/2006/relationships/image" Target="../media/image1275.png"/><Relationship Id="rId9" Type="http://schemas.openxmlformats.org/officeDocument/2006/relationships/image" Target="../media/image1276.png"/><Relationship Id="rId10" Type="http://schemas.openxmlformats.org/officeDocument/2006/relationships/image" Target="../media/image1277.png"/><Relationship Id="rId11" Type="http://schemas.openxmlformats.org/officeDocument/2006/relationships/image" Target="../media/image1278.png"/><Relationship Id="rId12" Type="http://schemas.openxmlformats.org/officeDocument/2006/relationships/image" Target="../media/image1279.png"/><Relationship Id="rId13" Type="http://schemas.openxmlformats.org/officeDocument/2006/relationships/image" Target="../media/image1280.png"/><Relationship Id="rId14" Type="http://schemas.openxmlformats.org/officeDocument/2006/relationships/image" Target="../media/image1281.png"/><Relationship Id="rId15" Type="http://schemas.openxmlformats.org/officeDocument/2006/relationships/image" Target="../media/image1282.png"/><Relationship Id="rId16" Type="http://schemas.openxmlformats.org/officeDocument/2006/relationships/image" Target="../media/image1283.png"/><Relationship Id="rId17" Type="http://schemas.openxmlformats.org/officeDocument/2006/relationships/image" Target="../media/image1284.png"/><Relationship Id="rId18" Type="http://schemas.openxmlformats.org/officeDocument/2006/relationships/image" Target="../media/image1285.png"/><Relationship Id="rId19" Type="http://schemas.openxmlformats.org/officeDocument/2006/relationships/image" Target="../media/image1286.png"/><Relationship Id="rId20" Type="http://schemas.openxmlformats.org/officeDocument/2006/relationships/image" Target="../media/image1287.jpg"/><Relationship Id="rId21" Type="http://schemas.openxmlformats.org/officeDocument/2006/relationships/image" Target="../media/image1288.png"/><Relationship Id="rId22" Type="http://schemas.openxmlformats.org/officeDocument/2006/relationships/image" Target="../media/image1289.jpg"/><Relationship Id="rId23" Type="http://schemas.openxmlformats.org/officeDocument/2006/relationships/image" Target="../media/image1290.png"/><Relationship Id="rId24" Type="http://schemas.openxmlformats.org/officeDocument/2006/relationships/image" Target="../media/image1291.jpg"/><Relationship Id="rId25" Type="http://schemas.openxmlformats.org/officeDocument/2006/relationships/image" Target="../media/image1292.jpg"/><Relationship Id="rId26" Type="http://schemas.openxmlformats.org/officeDocument/2006/relationships/image" Target="../media/image1293.png"/><Relationship Id="rId27" Type="http://schemas.openxmlformats.org/officeDocument/2006/relationships/image" Target="../media/image1294.png"/><Relationship Id="rId28" Type="http://schemas.openxmlformats.org/officeDocument/2006/relationships/image" Target="../media/image1295.png"/><Relationship Id="rId29" Type="http://schemas.openxmlformats.org/officeDocument/2006/relationships/image" Target="../media/image1296.png"/><Relationship Id="rId30" Type="http://schemas.openxmlformats.org/officeDocument/2006/relationships/image" Target="../media/image1297.png"/><Relationship Id="rId31" Type="http://schemas.openxmlformats.org/officeDocument/2006/relationships/image" Target="../media/image1298.png"/><Relationship Id="rId32" Type="http://schemas.openxmlformats.org/officeDocument/2006/relationships/image" Target="../media/image1299.png"/><Relationship Id="rId33" Type="http://schemas.openxmlformats.org/officeDocument/2006/relationships/image" Target="../media/image1300.jpg"/><Relationship Id="rId34" Type="http://schemas.openxmlformats.org/officeDocument/2006/relationships/image" Target="../media/image1301.png"/><Relationship Id="rId35" Type="http://schemas.openxmlformats.org/officeDocument/2006/relationships/image" Target="../media/image1302.png"/><Relationship Id="rId36" Type="http://schemas.openxmlformats.org/officeDocument/2006/relationships/image" Target="../media/image1303.png"/><Relationship Id="rId37" Type="http://schemas.openxmlformats.org/officeDocument/2006/relationships/notesSlide" Target="../notesSlides/notesSlide42.xml"/><Relationship Id="rId38" Type="http://schemas.openxmlformats.org/officeDocument/2006/relationships/slide" Target="slide42.xml"/></Relationships>

</file>

<file path=ppt/slides/_rels/slide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04.jpg"/><Relationship Id="rId3" Type="http://schemas.openxmlformats.org/officeDocument/2006/relationships/image" Target="../media/image1305.jpg"/><Relationship Id="rId4" Type="http://schemas.openxmlformats.org/officeDocument/2006/relationships/image" Target="../media/image1306.png"/><Relationship Id="rId5" Type="http://schemas.openxmlformats.org/officeDocument/2006/relationships/image" Target="../media/image1307.png"/><Relationship Id="rId6" Type="http://schemas.openxmlformats.org/officeDocument/2006/relationships/image" Target="../media/image1308.jpg"/><Relationship Id="rId7" Type="http://schemas.openxmlformats.org/officeDocument/2006/relationships/image" Target="../media/image1309.png"/><Relationship Id="rId8" Type="http://schemas.openxmlformats.org/officeDocument/2006/relationships/image" Target="../media/image1310.png"/><Relationship Id="rId9" Type="http://schemas.openxmlformats.org/officeDocument/2006/relationships/image" Target="../media/image1311.png"/><Relationship Id="rId10" Type="http://schemas.openxmlformats.org/officeDocument/2006/relationships/image" Target="../media/image1312.png"/><Relationship Id="rId11" Type="http://schemas.openxmlformats.org/officeDocument/2006/relationships/image" Target="../media/image1313.png"/><Relationship Id="rId12" Type="http://schemas.openxmlformats.org/officeDocument/2006/relationships/image" Target="../media/image1314.jpg"/><Relationship Id="rId13" Type="http://schemas.openxmlformats.org/officeDocument/2006/relationships/image" Target="../media/image1315.png"/><Relationship Id="rId14" Type="http://schemas.openxmlformats.org/officeDocument/2006/relationships/image" Target="../media/image1316.png"/><Relationship Id="rId15" Type="http://schemas.openxmlformats.org/officeDocument/2006/relationships/image" Target="../media/image1317.png"/><Relationship Id="rId16" Type="http://schemas.openxmlformats.org/officeDocument/2006/relationships/notesSlide" Target="../notesSlides/notesSlide43.xml"/><Relationship Id="rId17" Type="http://schemas.openxmlformats.org/officeDocument/2006/relationships/slide" Target="slide43.xml"/></Relationships>

</file>

<file path=ppt/slides/_rels/slide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18.jpg"/><Relationship Id="rId3" Type="http://schemas.openxmlformats.org/officeDocument/2006/relationships/image" Target="../media/image1319.png"/><Relationship Id="rId4" Type="http://schemas.openxmlformats.org/officeDocument/2006/relationships/image" Target="../media/image1320.jpg"/><Relationship Id="rId5" Type="http://schemas.openxmlformats.org/officeDocument/2006/relationships/image" Target="../media/image1321.png"/><Relationship Id="rId6" Type="http://schemas.openxmlformats.org/officeDocument/2006/relationships/image" Target="../media/image1322.png"/><Relationship Id="rId7" Type="http://schemas.openxmlformats.org/officeDocument/2006/relationships/image" Target="../media/image1323.jpg"/><Relationship Id="rId8" Type="http://schemas.openxmlformats.org/officeDocument/2006/relationships/image" Target="../media/image1324.png"/><Relationship Id="rId9" Type="http://schemas.openxmlformats.org/officeDocument/2006/relationships/image" Target="../media/image1325.png"/><Relationship Id="rId10" Type="http://schemas.openxmlformats.org/officeDocument/2006/relationships/image" Target="../media/image1326.png"/><Relationship Id="rId11" Type="http://schemas.openxmlformats.org/officeDocument/2006/relationships/image" Target="../media/image1327.png"/><Relationship Id="rId12" Type="http://schemas.openxmlformats.org/officeDocument/2006/relationships/image" Target="../media/image1328.png"/><Relationship Id="rId13" Type="http://schemas.openxmlformats.org/officeDocument/2006/relationships/image" Target="../media/image1329.png"/><Relationship Id="rId14" Type="http://schemas.openxmlformats.org/officeDocument/2006/relationships/image" Target="../media/image1330.png"/><Relationship Id="rId15" Type="http://schemas.openxmlformats.org/officeDocument/2006/relationships/image" Target="../media/image1331.png"/><Relationship Id="rId16" Type="http://schemas.openxmlformats.org/officeDocument/2006/relationships/image" Target="../media/image1332.png"/><Relationship Id="rId17" Type="http://schemas.openxmlformats.org/officeDocument/2006/relationships/image" Target="../media/image1333.png"/><Relationship Id="rId18" Type="http://schemas.openxmlformats.org/officeDocument/2006/relationships/image" Target="../media/image1334.png"/><Relationship Id="rId19" Type="http://schemas.openxmlformats.org/officeDocument/2006/relationships/image" Target="../media/image1335.png"/><Relationship Id="rId20" Type="http://schemas.openxmlformats.org/officeDocument/2006/relationships/image" Target="../media/image1336.png"/><Relationship Id="rId21" Type="http://schemas.openxmlformats.org/officeDocument/2006/relationships/image" Target="../media/image1337.png"/><Relationship Id="rId22" Type="http://schemas.openxmlformats.org/officeDocument/2006/relationships/image" Target="../media/image1338.png"/><Relationship Id="rId23" Type="http://schemas.openxmlformats.org/officeDocument/2006/relationships/image" Target="../media/image1339.png"/><Relationship Id="rId24" Type="http://schemas.openxmlformats.org/officeDocument/2006/relationships/image" Target="../media/image1340.png"/><Relationship Id="rId25" Type="http://schemas.openxmlformats.org/officeDocument/2006/relationships/image" Target="../media/image1341.png"/><Relationship Id="rId26" Type="http://schemas.openxmlformats.org/officeDocument/2006/relationships/image" Target="../media/image1342.png"/><Relationship Id="rId27" Type="http://schemas.openxmlformats.org/officeDocument/2006/relationships/image" Target="../media/image1343.png"/><Relationship Id="rId28" Type="http://schemas.openxmlformats.org/officeDocument/2006/relationships/image" Target="../media/image1344.png"/><Relationship Id="rId29" Type="http://schemas.openxmlformats.org/officeDocument/2006/relationships/image" Target="../media/image1345.png"/><Relationship Id="rId30" Type="http://schemas.openxmlformats.org/officeDocument/2006/relationships/image" Target="../media/image1346.png"/><Relationship Id="rId31" Type="http://schemas.openxmlformats.org/officeDocument/2006/relationships/image" Target="../media/image1347.png"/><Relationship Id="rId32" Type="http://schemas.openxmlformats.org/officeDocument/2006/relationships/image" Target="../media/image1348.png"/><Relationship Id="rId33" Type="http://schemas.openxmlformats.org/officeDocument/2006/relationships/image" Target="../media/image1349.png"/><Relationship Id="rId34" Type="http://schemas.openxmlformats.org/officeDocument/2006/relationships/image" Target="../media/image1350.png"/><Relationship Id="rId35" Type="http://schemas.openxmlformats.org/officeDocument/2006/relationships/image" Target="../media/image1351.png"/><Relationship Id="rId36" Type="http://schemas.openxmlformats.org/officeDocument/2006/relationships/image" Target="../media/image1352.png"/><Relationship Id="rId37" Type="http://schemas.openxmlformats.org/officeDocument/2006/relationships/image" Target="../media/image1353.png"/><Relationship Id="rId38" Type="http://schemas.openxmlformats.org/officeDocument/2006/relationships/image" Target="../media/image1354.png"/><Relationship Id="rId39" Type="http://schemas.openxmlformats.org/officeDocument/2006/relationships/image" Target="../media/image1355.png"/><Relationship Id="rId40" Type="http://schemas.openxmlformats.org/officeDocument/2006/relationships/image" Target="../media/image1356.png"/><Relationship Id="rId41" Type="http://schemas.openxmlformats.org/officeDocument/2006/relationships/image" Target="../media/image1357.png"/><Relationship Id="rId42" Type="http://schemas.openxmlformats.org/officeDocument/2006/relationships/notesSlide" Target="../notesSlides/notesSlide44.xml"/><Relationship Id="rId43" Type="http://schemas.openxmlformats.org/officeDocument/2006/relationships/slide" Target="slide44.xml"/></Relationships>

</file>

<file path=ppt/slides/_rels/slide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58.jpg"/><Relationship Id="rId3" Type="http://schemas.openxmlformats.org/officeDocument/2006/relationships/image" Target="../media/image1359.jpg"/><Relationship Id="rId4" Type="http://schemas.openxmlformats.org/officeDocument/2006/relationships/image" Target="../media/image1360.png"/><Relationship Id="rId5" Type="http://schemas.openxmlformats.org/officeDocument/2006/relationships/image" Target="../media/image1361.png"/><Relationship Id="rId6" Type="http://schemas.openxmlformats.org/officeDocument/2006/relationships/image" Target="../media/image1362.png"/><Relationship Id="rId7" Type="http://schemas.openxmlformats.org/officeDocument/2006/relationships/image" Target="../media/image1363.png"/><Relationship Id="rId8" Type="http://schemas.openxmlformats.org/officeDocument/2006/relationships/image" Target="../media/image1364.png"/><Relationship Id="rId9" Type="http://schemas.openxmlformats.org/officeDocument/2006/relationships/image" Target="../media/image1365.png"/><Relationship Id="rId10" Type="http://schemas.openxmlformats.org/officeDocument/2006/relationships/image" Target="../media/image1366.png"/><Relationship Id="rId11" Type="http://schemas.openxmlformats.org/officeDocument/2006/relationships/image" Target="../media/image1367.jpg"/><Relationship Id="rId12" Type="http://schemas.openxmlformats.org/officeDocument/2006/relationships/image" Target="../media/image1368.jpg"/><Relationship Id="rId13" Type="http://schemas.openxmlformats.org/officeDocument/2006/relationships/image" Target="../media/image1369.png"/><Relationship Id="rId14" Type="http://schemas.openxmlformats.org/officeDocument/2006/relationships/image" Target="../media/image1370.png"/><Relationship Id="rId15" Type="http://schemas.openxmlformats.org/officeDocument/2006/relationships/image" Target="../media/image1371.png"/><Relationship Id="rId16" Type="http://schemas.openxmlformats.org/officeDocument/2006/relationships/image" Target="../media/image1372.png"/><Relationship Id="rId17" Type="http://schemas.openxmlformats.org/officeDocument/2006/relationships/image" Target="../media/image1373.png"/><Relationship Id="rId18" Type="http://schemas.openxmlformats.org/officeDocument/2006/relationships/image" Target="../media/image1374.png"/><Relationship Id="rId19" Type="http://schemas.openxmlformats.org/officeDocument/2006/relationships/notesSlide" Target="../notesSlides/notesSlide45.xml"/><Relationship Id="rId20" Type="http://schemas.openxmlformats.org/officeDocument/2006/relationships/slide" Target="slide45.xml"/></Relationships>

</file>

<file path=ppt/slides/_rels/slide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75.jpg"/><Relationship Id="rId3" Type="http://schemas.openxmlformats.org/officeDocument/2006/relationships/image" Target="../media/image1376.png"/><Relationship Id="rId4" Type="http://schemas.openxmlformats.org/officeDocument/2006/relationships/image" Target="../media/image1377.jpg"/><Relationship Id="rId5" Type="http://schemas.openxmlformats.org/officeDocument/2006/relationships/image" Target="../media/image1378.png"/><Relationship Id="rId6" Type="http://schemas.openxmlformats.org/officeDocument/2006/relationships/image" Target="../media/image1379.png"/><Relationship Id="rId7" Type="http://schemas.openxmlformats.org/officeDocument/2006/relationships/image" Target="../media/image1380.png"/><Relationship Id="rId8" Type="http://schemas.openxmlformats.org/officeDocument/2006/relationships/image" Target="../media/image1381.png"/><Relationship Id="rId9" Type="http://schemas.openxmlformats.org/officeDocument/2006/relationships/image" Target="../media/image1382.png"/><Relationship Id="rId10" Type="http://schemas.openxmlformats.org/officeDocument/2006/relationships/image" Target="../media/image1383.png"/><Relationship Id="rId11" Type="http://schemas.openxmlformats.org/officeDocument/2006/relationships/image" Target="../media/image1384.png"/><Relationship Id="rId12" Type="http://schemas.openxmlformats.org/officeDocument/2006/relationships/image" Target="../media/image1385.png"/><Relationship Id="rId13" Type="http://schemas.openxmlformats.org/officeDocument/2006/relationships/image" Target="../media/image1386.png"/><Relationship Id="rId14" Type="http://schemas.openxmlformats.org/officeDocument/2006/relationships/image" Target="../media/image1387.png"/><Relationship Id="rId15" Type="http://schemas.openxmlformats.org/officeDocument/2006/relationships/image" Target="../media/image1388.png"/><Relationship Id="rId16" Type="http://schemas.openxmlformats.org/officeDocument/2006/relationships/image" Target="../media/image1389.png"/><Relationship Id="rId17" Type="http://schemas.openxmlformats.org/officeDocument/2006/relationships/image" Target="../media/image1390.png"/><Relationship Id="rId18" Type="http://schemas.openxmlformats.org/officeDocument/2006/relationships/image" Target="../media/image1391.png"/><Relationship Id="rId19" Type="http://schemas.openxmlformats.org/officeDocument/2006/relationships/image" Target="../media/image1392.png"/><Relationship Id="rId20" Type="http://schemas.openxmlformats.org/officeDocument/2006/relationships/image" Target="../media/image1393.png"/><Relationship Id="rId21" Type="http://schemas.openxmlformats.org/officeDocument/2006/relationships/image" Target="../media/image1394.png"/><Relationship Id="rId22" Type="http://schemas.openxmlformats.org/officeDocument/2006/relationships/image" Target="../media/image1395.png"/><Relationship Id="rId23" Type="http://schemas.openxmlformats.org/officeDocument/2006/relationships/notesSlide" Target="../notesSlides/notesSlide46.xml"/><Relationship Id="rId24" Type="http://schemas.openxmlformats.org/officeDocument/2006/relationships/slide" Target="slide46.xml"/></Relationships>

</file>

<file path=ppt/slides/_rels/slide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96.jpg"/><Relationship Id="rId3" Type="http://schemas.openxmlformats.org/officeDocument/2006/relationships/image" Target="../media/image1397.png"/><Relationship Id="rId4" Type="http://schemas.openxmlformats.org/officeDocument/2006/relationships/image" Target="../media/image1398.png"/><Relationship Id="rId5" Type="http://schemas.openxmlformats.org/officeDocument/2006/relationships/image" Target="../media/image1399.png"/><Relationship Id="rId6" Type="http://schemas.openxmlformats.org/officeDocument/2006/relationships/image" Target="../media/image1400.png"/><Relationship Id="rId7" Type="http://schemas.openxmlformats.org/officeDocument/2006/relationships/image" Target="../media/image1401.png"/><Relationship Id="rId8" Type="http://schemas.openxmlformats.org/officeDocument/2006/relationships/image" Target="../media/image1402.png"/><Relationship Id="rId9" Type="http://schemas.openxmlformats.org/officeDocument/2006/relationships/image" Target="../media/image1403.jpg"/><Relationship Id="rId10" Type="http://schemas.openxmlformats.org/officeDocument/2006/relationships/image" Target="../media/image1404.png"/><Relationship Id="rId11" Type="http://schemas.openxmlformats.org/officeDocument/2006/relationships/image" Target="../media/image1405.jpg"/><Relationship Id="rId12" Type="http://schemas.openxmlformats.org/officeDocument/2006/relationships/image" Target="../media/image1406.png"/><Relationship Id="rId13" Type="http://schemas.openxmlformats.org/officeDocument/2006/relationships/image" Target="../media/image1407.jpg"/><Relationship Id="rId14" Type="http://schemas.openxmlformats.org/officeDocument/2006/relationships/image" Target="../media/image1408.png"/><Relationship Id="rId15" Type="http://schemas.openxmlformats.org/officeDocument/2006/relationships/image" Target="../media/image1409.png"/><Relationship Id="rId16" Type="http://schemas.openxmlformats.org/officeDocument/2006/relationships/image" Target="../media/image1410.png"/><Relationship Id="rId17" Type="http://schemas.openxmlformats.org/officeDocument/2006/relationships/image" Target="../media/image1411.png"/><Relationship Id="rId18" Type="http://schemas.openxmlformats.org/officeDocument/2006/relationships/image" Target="../media/image1412.png"/><Relationship Id="rId19" Type="http://schemas.openxmlformats.org/officeDocument/2006/relationships/image" Target="../media/image1413.png"/><Relationship Id="rId20" Type="http://schemas.openxmlformats.org/officeDocument/2006/relationships/image" Target="../media/image1414.png"/><Relationship Id="rId21" Type="http://schemas.openxmlformats.org/officeDocument/2006/relationships/image" Target="../media/image1415.png"/><Relationship Id="rId22" Type="http://schemas.openxmlformats.org/officeDocument/2006/relationships/image" Target="../media/image1416.jpg"/><Relationship Id="rId23" Type="http://schemas.openxmlformats.org/officeDocument/2006/relationships/image" Target="../media/image1417.png"/><Relationship Id="rId24" Type="http://schemas.openxmlformats.org/officeDocument/2006/relationships/image" Target="../media/image1418.png"/><Relationship Id="rId25" Type="http://schemas.openxmlformats.org/officeDocument/2006/relationships/image" Target="../media/image1419.png"/><Relationship Id="rId26" Type="http://schemas.openxmlformats.org/officeDocument/2006/relationships/image" Target="../media/image1420.png"/><Relationship Id="rId27" Type="http://schemas.openxmlformats.org/officeDocument/2006/relationships/image" Target="../media/image1421.png"/><Relationship Id="rId28" Type="http://schemas.openxmlformats.org/officeDocument/2006/relationships/image" Target="../media/image1422.png"/><Relationship Id="rId29" Type="http://schemas.openxmlformats.org/officeDocument/2006/relationships/image" Target="../media/image1423.png"/><Relationship Id="rId30" Type="http://schemas.openxmlformats.org/officeDocument/2006/relationships/image" Target="../media/image1424.png"/><Relationship Id="rId31" Type="http://schemas.openxmlformats.org/officeDocument/2006/relationships/image" Target="../media/image1425.png"/><Relationship Id="rId32" Type="http://schemas.openxmlformats.org/officeDocument/2006/relationships/image" Target="../media/image1426.png"/><Relationship Id="rId33" Type="http://schemas.openxmlformats.org/officeDocument/2006/relationships/image" Target="../media/image1427.png"/><Relationship Id="rId34" Type="http://schemas.openxmlformats.org/officeDocument/2006/relationships/notesSlide" Target="../notesSlides/notesSlide47.xml"/><Relationship Id="rId35" Type="http://schemas.openxmlformats.org/officeDocument/2006/relationships/slide" Target="slide47.xml"/></Relationships>

</file>

<file path=ppt/slides/_rels/slide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428.jpg"/><Relationship Id="rId3" Type="http://schemas.openxmlformats.org/officeDocument/2006/relationships/image" Target="../media/image1429.jpg"/><Relationship Id="rId4" Type="http://schemas.openxmlformats.org/officeDocument/2006/relationships/image" Target="../media/image1430.png"/><Relationship Id="rId5" Type="http://schemas.openxmlformats.org/officeDocument/2006/relationships/image" Target="../media/image1431.png"/><Relationship Id="rId6" Type="http://schemas.openxmlformats.org/officeDocument/2006/relationships/image" Target="../media/image1432.jpg"/><Relationship Id="rId7" Type="http://schemas.openxmlformats.org/officeDocument/2006/relationships/image" Target="../media/image1433.png"/><Relationship Id="rId8" Type="http://schemas.openxmlformats.org/officeDocument/2006/relationships/image" Target="../media/image1434.png"/><Relationship Id="rId9" Type="http://schemas.openxmlformats.org/officeDocument/2006/relationships/image" Target="../media/image1435.jpg"/><Relationship Id="rId10" Type="http://schemas.openxmlformats.org/officeDocument/2006/relationships/image" Target="../media/image1436.png"/><Relationship Id="rId11" Type="http://schemas.openxmlformats.org/officeDocument/2006/relationships/image" Target="../media/image1437.png"/><Relationship Id="rId12" Type="http://schemas.openxmlformats.org/officeDocument/2006/relationships/image" Target="../media/image1438.png"/><Relationship Id="rId13" Type="http://schemas.openxmlformats.org/officeDocument/2006/relationships/image" Target="../media/image1439.png"/><Relationship Id="rId14" Type="http://schemas.openxmlformats.org/officeDocument/2006/relationships/image" Target="../media/image1440.png"/><Relationship Id="rId15" Type="http://schemas.openxmlformats.org/officeDocument/2006/relationships/image" Target="../media/image1441.png"/><Relationship Id="rId16" Type="http://schemas.openxmlformats.org/officeDocument/2006/relationships/image" Target="../media/image1442.png"/><Relationship Id="rId17" Type="http://schemas.openxmlformats.org/officeDocument/2006/relationships/image" Target="../media/image1443.jpg"/><Relationship Id="rId18" Type="http://schemas.openxmlformats.org/officeDocument/2006/relationships/image" Target="../media/image1444.png"/><Relationship Id="rId19" Type="http://schemas.openxmlformats.org/officeDocument/2006/relationships/image" Target="../media/image1445.png"/><Relationship Id="rId20" Type="http://schemas.openxmlformats.org/officeDocument/2006/relationships/image" Target="../media/image1446.jpg"/><Relationship Id="rId21" Type="http://schemas.openxmlformats.org/officeDocument/2006/relationships/image" Target="../media/image1447.png"/><Relationship Id="rId22" Type="http://schemas.openxmlformats.org/officeDocument/2006/relationships/image" Target="../media/image1448.png"/><Relationship Id="rId23" Type="http://schemas.openxmlformats.org/officeDocument/2006/relationships/image" Target="../media/image1449.png"/><Relationship Id="rId24" Type="http://schemas.openxmlformats.org/officeDocument/2006/relationships/image" Target="../media/image1450.png"/><Relationship Id="rId25" Type="http://schemas.openxmlformats.org/officeDocument/2006/relationships/image" Target="../media/image1451.png"/><Relationship Id="rId26" Type="http://schemas.openxmlformats.org/officeDocument/2006/relationships/image" Target="../media/image1452.png"/><Relationship Id="rId27" Type="http://schemas.openxmlformats.org/officeDocument/2006/relationships/image" Target="../media/image1453.png"/><Relationship Id="rId28" Type="http://schemas.openxmlformats.org/officeDocument/2006/relationships/image" Target="../media/image1454.jpg"/><Relationship Id="rId29" Type="http://schemas.openxmlformats.org/officeDocument/2006/relationships/image" Target="../media/image1455.jpg"/><Relationship Id="rId30" Type="http://schemas.openxmlformats.org/officeDocument/2006/relationships/image" Target="../media/image1456.png"/><Relationship Id="rId31" Type="http://schemas.openxmlformats.org/officeDocument/2006/relationships/image" Target="../media/image1457.jpg"/><Relationship Id="rId32" Type="http://schemas.openxmlformats.org/officeDocument/2006/relationships/image" Target="../media/image1458.jpg"/><Relationship Id="rId33" Type="http://schemas.openxmlformats.org/officeDocument/2006/relationships/notesSlide" Target="../notesSlides/notesSlide48.xml"/><Relationship Id="rId34" Type="http://schemas.openxmlformats.org/officeDocument/2006/relationships/slide" Target="slide48.xml"/></Relationships>

</file>

<file path=ppt/slides/_rels/slide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459.png"/><Relationship Id="rId3" Type="http://schemas.openxmlformats.org/officeDocument/2006/relationships/image" Target="../media/image1460.jpg"/><Relationship Id="rId4" Type="http://schemas.openxmlformats.org/officeDocument/2006/relationships/image" Target="../media/image1461.png"/><Relationship Id="rId5" Type="http://schemas.openxmlformats.org/officeDocument/2006/relationships/image" Target="../media/image1462.jpg"/><Relationship Id="rId6" Type="http://schemas.openxmlformats.org/officeDocument/2006/relationships/image" Target="../media/image1463.jpg"/><Relationship Id="rId7" Type="http://schemas.openxmlformats.org/officeDocument/2006/relationships/image" Target="../media/image1464.png"/><Relationship Id="rId8" Type="http://schemas.openxmlformats.org/officeDocument/2006/relationships/image" Target="../media/image1465.jpg"/><Relationship Id="rId9" Type="http://schemas.openxmlformats.org/officeDocument/2006/relationships/image" Target="../media/image1466.jpg"/><Relationship Id="rId10" Type="http://schemas.openxmlformats.org/officeDocument/2006/relationships/image" Target="../media/image1467.png"/><Relationship Id="rId11" Type="http://schemas.openxmlformats.org/officeDocument/2006/relationships/image" Target="../media/image1468.png"/><Relationship Id="rId12" Type="http://schemas.openxmlformats.org/officeDocument/2006/relationships/image" Target="../media/image1469.png"/><Relationship Id="rId13" Type="http://schemas.openxmlformats.org/officeDocument/2006/relationships/image" Target="../media/image1470.jpg"/><Relationship Id="rId14" Type="http://schemas.openxmlformats.org/officeDocument/2006/relationships/image" Target="../media/image1471.jpg"/><Relationship Id="rId15" Type="http://schemas.openxmlformats.org/officeDocument/2006/relationships/image" Target="../media/image1472.jpg"/><Relationship Id="rId16" Type="http://schemas.openxmlformats.org/officeDocument/2006/relationships/image" Target="../media/image1473.jpg"/><Relationship Id="rId17" Type="http://schemas.openxmlformats.org/officeDocument/2006/relationships/image" Target="../media/image1474.jpg"/><Relationship Id="rId18" Type="http://schemas.openxmlformats.org/officeDocument/2006/relationships/image" Target="../media/image1475.jpg"/><Relationship Id="rId19" Type="http://schemas.openxmlformats.org/officeDocument/2006/relationships/image" Target="../media/image1476.jpg"/><Relationship Id="rId20" Type="http://schemas.openxmlformats.org/officeDocument/2006/relationships/image" Target="../media/image1477.jpg"/><Relationship Id="rId21" Type="http://schemas.openxmlformats.org/officeDocument/2006/relationships/image" Target="../media/image1478.png"/><Relationship Id="rId22" Type="http://schemas.openxmlformats.org/officeDocument/2006/relationships/image" Target="../media/image1479.png"/><Relationship Id="rId23" Type="http://schemas.openxmlformats.org/officeDocument/2006/relationships/image" Target="../media/image1480.png"/><Relationship Id="rId24" Type="http://schemas.openxmlformats.org/officeDocument/2006/relationships/image" Target="../media/image1481.png"/><Relationship Id="rId25" Type="http://schemas.openxmlformats.org/officeDocument/2006/relationships/image" Target="../media/image1482.png"/><Relationship Id="rId26" Type="http://schemas.openxmlformats.org/officeDocument/2006/relationships/image" Target="../media/image1483.png"/><Relationship Id="rId27" Type="http://schemas.openxmlformats.org/officeDocument/2006/relationships/image" Target="../media/image1484.png"/><Relationship Id="rId28" Type="http://schemas.openxmlformats.org/officeDocument/2006/relationships/image" Target="../media/image1485.png"/><Relationship Id="rId29" Type="http://schemas.openxmlformats.org/officeDocument/2006/relationships/image" Target="../media/image1486.png"/><Relationship Id="rId30" Type="http://schemas.openxmlformats.org/officeDocument/2006/relationships/image" Target="../media/image1487.png"/><Relationship Id="rId31" Type="http://schemas.openxmlformats.org/officeDocument/2006/relationships/image" Target="../media/image1488.png"/><Relationship Id="rId32" Type="http://schemas.openxmlformats.org/officeDocument/2006/relationships/image" Target="../media/image1489.png"/><Relationship Id="rId33" Type="http://schemas.openxmlformats.org/officeDocument/2006/relationships/image" Target="../media/image1490.png"/><Relationship Id="rId34" Type="http://schemas.openxmlformats.org/officeDocument/2006/relationships/image" Target="../media/image1491.png"/><Relationship Id="rId35" Type="http://schemas.openxmlformats.org/officeDocument/2006/relationships/image" Target="../media/image1492.png"/><Relationship Id="rId36" Type="http://schemas.openxmlformats.org/officeDocument/2006/relationships/image" Target="../media/image1493.png"/><Relationship Id="rId37" Type="http://schemas.openxmlformats.org/officeDocument/2006/relationships/image" Target="../media/image1494.png"/><Relationship Id="rId38" Type="http://schemas.openxmlformats.org/officeDocument/2006/relationships/image" Target="../media/image1495.jpg"/><Relationship Id="rId39" Type="http://schemas.openxmlformats.org/officeDocument/2006/relationships/image" Target="../media/image1496.png"/><Relationship Id="rId40" Type="http://schemas.openxmlformats.org/officeDocument/2006/relationships/image" Target="../media/image1497.png"/><Relationship Id="rId41" Type="http://schemas.openxmlformats.org/officeDocument/2006/relationships/image" Target="../media/image1498.png"/><Relationship Id="rId42" Type="http://schemas.openxmlformats.org/officeDocument/2006/relationships/image" Target="../media/image1499.png"/><Relationship Id="rId43" Type="http://schemas.openxmlformats.org/officeDocument/2006/relationships/notesSlide" Target="../notesSlides/notesSlide49.xml"/><Relationship Id="rId44" Type="http://schemas.openxmlformats.org/officeDocument/2006/relationships/slide" Target="slide49.xml"/></Relationships>

</file>

<file path=ppt/slides/_rels/slide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.xml"/><Relationship Id="rId3" Type="http://schemas.openxmlformats.org/officeDocument/2006/relationships/slide" Target="slide5.xml"/></Relationships>

</file>

<file path=ppt/slides/_rels/slide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500.jpg"/><Relationship Id="rId3" Type="http://schemas.openxmlformats.org/officeDocument/2006/relationships/image" Target="../media/image1501.jpg"/><Relationship Id="rId4" Type="http://schemas.openxmlformats.org/officeDocument/2006/relationships/image" Target="../media/image1502.jpg"/><Relationship Id="rId5" Type="http://schemas.openxmlformats.org/officeDocument/2006/relationships/image" Target="../media/image1503.jpg"/><Relationship Id="rId6" Type="http://schemas.openxmlformats.org/officeDocument/2006/relationships/image" Target="../media/image1504.jpg"/><Relationship Id="rId7" Type="http://schemas.openxmlformats.org/officeDocument/2006/relationships/image" Target="../media/image1505.jpg"/><Relationship Id="rId8" Type="http://schemas.openxmlformats.org/officeDocument/2006/relationships/image" Target="../media/image1506.jpg"/><Relationship Id="rId9" Type="http://schemas.openxmlformats.org/officeDocument/2006/relationships/image" Target="../media/image1507.jpg"/><Relationship Id="rId10" Type="http://schemas.openxmlformats.org/officeDocument/2006/relationships/image" Target="../media/image1508.jpg"/><Relationship Id="rId11" Type="http://schemas.openxmlformats.org/officeDocument/2006/relationships/image" Target="../media/image1509.png"/><Relationship Id="rId12" Type="http://schemas.openxmlformats.org/officeDocument/2006/relationships/image" Target="../media/image1510.png"/><Relationship Id="rId13" Type="http://schemas.openxmlformats.org/officeDocument/2006/relationships/image" Target="../media/image1511.png"/><Relationship Id="rId14" Type="http://schemas.openxmlformats.org/officeDocument/2006/relationships/image" Target="../media/image1512.jpg"/><Relationship Id="rId15" Type="http://schemas.openxmlformats.org/officeDocument/2006/relationships/image" Target="../media/image1513.png"/><Relationship Id="rId16" Type="http://schemas.openxmlformats.org/officeDocument/2006/relationships/image" Target="../media/image1514.jpg"/><Relationship Id="rId17" Type="http://schemas.openxmlformats.org/officeDocument/2006/relationships/image" Target="../media/image1515.png"/><Relationship Id="rId18" Type="http://schemas.openxmlformats.org/officeDocument/2006/relationships/image" Target="../media/image1516.jpg"/><Relationship Id="rId19" Type="http://schemas.openxmlformats.org/officeDocument/2006/relationships/image" Target="../media/image1517.png"/><Relationship Id="rId20" Type="http://schemas.openxmlformats.org/officeDocument/2006/relationships/image" Target="../media/image1518.jpg"/><Relationship Id="rId21" Type="http://schemas.openxmlformats.org/officeDocument/2006/relationships/image" Target="../media/image1519.png"/><Relationship Id="rId22" Type="http://schemas.openxmlformats.org/officeDocument/2006/relationships/image" Target="../media/image1520.jpg"/><Relationship Id="rId23" Type="http://schemas.openxmlformats.org/officeDocument/2006/relationships/image" Target="../media/image1521.png"/><Relationship Id="rId24" Type="http://schemas.openxmlformats.org/officeDocument/2006/relationships/image" Target="../media/image1522.png"/><Relationship Id="rId25" Type="http://schemas.openxmlformats.org/officeDocument/2006/relationships/image" Target="../media/image1523.png"/><Relationship Id="rId26" Type="http://schemas.openxmlformats.org/officeDocument/2006/relationships/image" Target="../media/image1524.png"/><Relationship Id="rId27" Type="http://schemas.openxmlformats.org/officeDocument/2006/relationships/image" Target="../media/image1525.png"/><Relationship Id="rId28" Type="http://schemas.openxmlformats.org/officeDocument/2006/relationships/image" Target="../media/image1526.png"/><Relationship Id="rId29" Type="http://schemas.openxmlformats.org/officeDocument/2006/relationships/image" Target="../media/image1527.png"/><Relationship Id="rId30" Type="http://schemas.openxmlformats.org/officeDocument/2006/relationships/image" Target="../media/image1528.png"/><Relationship Id="rId31" Type="http://schemas.openxmlformats.org/officeDocument/2006/relationships/image" Target="../media/image1529.png"/><Relationship Id="rId32" Type="http://schemas.openxmlformats.org/officeDocument/2006/relationships/image" Target="../media/image1530.png"/><Relationship Id="rId33" Type="http://schemas.openxmlformats.org/officeDocument/2006/relationships/image" Target="../media/image1531.png"/><Relationship Id="rId34" Type="http://schemas.openxmlformats.org/officeDocument/2006/relationships/image" Target="../media/image1532.png"/><Relationship Id="rId35" Type="http://schemas.openxmlformats.org/officeDocument/2006/relationships/image" Target="../media/image1533.png"/><Relationship Id="rId36" Type="http://schemas.openxmlformats.org/officeDocument/2006/relationships/image" Target="../media/image1534.png"/><Relationship Id="rId37" Type="http://schemas.openxmlformats.org/officeDocument/2006/relationships/image" Target="../media/image1535.png"/><Relationship Id="rId38" Type="http://schemas.openxmlformats.org/officeDocument/2006/relationships/image" Target="../media/image1536.png"/><Relationship Id="rId39" Type="http://schemas.openxmlformats.org/officeDocument/2006/relationships/notesSlide" Target="../notesSlides/notesSlide50.xml"/><Relationship Id="rId40" Type="http://schemas.openxmlformats.org/officeDocument/2006/relationships/slide" Target="slide50.xml"/></Relationships>

</file>

<file path=ppt/slides/_rels/slide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537.jpg"/><Relationship Id="rId3" Type="http://schemas.openxmlformats.org/officeDocument/2006/relationships/image" Target="../media/image1538.jpg"/><Relationship Id="rId4" Type="http://schemas.openxmlformats.org/officeDocument/2006/relationships/image" Target="../media/image1539.jpg"/><Relationship Id="rId5" Type="http://schemas.openxmlformats.org/officeDocument/2006/relationships/image" Target="../media/image1540.jpg"/><Relationship Id="rId6" Type="http://schemas.openxmlformats.org/officeDocument/2006/relationships/image" Target="../media/image1541.jpg"/><Relationship Id="rId7" Type="http://schemas.openxmlformats.org/officeDocument/2006/relationships/image" Target="../media/image1542.png"/><Relationship Id="rId8" Type="http://schemas.openxmlformats.org/officeDocument/2006/relationships/image" Target="../media/image1543.jpg"/><Relationship Id="rId9" Type="http://schemas.openxmlformats.org/officeDocument/2006/relationships/image" Target="../media/image1544.jpg"/><Relationship Id="rId10" Type="http://schemas.openxmlformats.org/officeDocument/2006/relationships/image" Target="../media/image1545.jpg"/><Relationship Id="rId11" Type="http://schemas.openxmlformats.org/officeDocument/2006/relationships/image" Target="../media/image1546.jpg"/><Relationship Id="rId12" Type="http://schemas.openxmlformats.org/officeDocument/2006/relationships/image" Target="../media/image1547.jpg"/><Relationship Id="rId13" Type="http://schemas.openxmlformats.org/officeDocument/2006/relationships/image" Target="../media/image1548.jpg"/><Relationship Id="rId14" Type="http://schemas.openxmlformats.org/officeDocument/2006/relationships/image" Target="../media/image1549.jpg"/><Relationship Id="rId15" Type="http://schemas.openxmlformats.org/officeDocument/2006/relationships/image" Target="../media/image1550.jpg"/><Relationship Id="rId16" Type="http://schemas.openxmlformats.org/officeDocument/2006/relationships/image" Target="../media/image1551.jpg"/><Relationship Id="rId17" Type="http://schemas.openxmlformats.org/officeDocument/2006/relationships/image" Target="../media/image1552.jpg"/><Relationship Id="rId18" Type="http://schemas.openxmlformats.org/officeDocument/2006/relationships/image" Target="../media/image1553.png"/><Relationship Id="rId19" Type="http://schemas.openxmlformats.org/officeDocument/2006/relationships/image" Target="../media/image1554.png"/><Relationship Id="rId20" Type="http://schemas.openxmlformats.org/officeDocument/2006/relationships/image" Target="../media/image1555.png"/><Relationship Id="rId21" Type="http://schemas.openxmlformats.org/officeDocument/2006/relationships/image" Target="../media/image1556.png"/><Relationship Id="rId22" Type="http://schemas.openxmlformats.org/officeDocument/2006/relationships/image" Target="../media/image1557.png"/><Relationship Id="rId23" Type="http://schemas.openxmlformats.org/officeDocument/2006/relationships/image" Target="../media/image1558.png"/><Relationship Id="rId24" Type="http://schemas.openxmlformats.org/officeDocument/2006/relationships/image" Target="../media/image1559.png"/><Relationship Id="rId25" Type="http://schemas.openxmlformats.org/officeDocument/2006/relationships/image" Target="../media/image1560.png"/><Relationship Id="rId26" Type="http://schemas.openxmlformats.org/officeDocument/2006/relationships/image" Target="../media/image1561.png"/><Relationship Id="rId27" Type="http://schemas.openxmlformats.org/officeDocument/2006/relationships/image" Target="../media/image1562.png"/><Relationship Id="rId28" Type="http://schemas.openxmlformats.org/officeDocument/2006/relationships/image" Target="../media/image1563.png"/><Relationship Id="rId29" Type="http://schemas.openxmlformats.org/officeDocument/2006/relationships/image" Target="../media/image1564.png"/><Relationship Id="rId30" Type="http://schemas.openxmlformats.org/officeDocument/2006/relationships/image" Target="../media/image1565.png"/><Relationship Id="rId31" Type="http://schemas.openxmlformats.org/officeDocument/2006/relationships/image" Target="../media/image1566.png"/><Relationship Id="rId32" Type="http://schemas.openxmlformats.org/officeDocument/2006/relationships/image" Target="../media/image1567.png"/><Relationship Id="rId33" Type="http://schemas.openxmlformats.org/officeDocument/2006/relationships/image" Target="../media/image1568.png"/><Relationship Id="rId34" Type="http://schemas.openxmlformats.org/officeDocument/2006/relationships/image" Target="../media/image1569.png"/><Relationship Id="rId35" Type="http://schemas.openxmlformats.org/officeDocument/2006/relationships/image" Target="../media/image1570.png"/><Relationship Id="rId36" Type="http://schemas.openxmlformats.org/officeDocument/2006/relationships/image" Target="../media/image1571.jpg"/><Relationship Id="rId37" Type="http://schemas.openxmlformats.org/officeDocument/2006/relationships/notesSlide" Target="../notesSlides/notesSlide51.xml"/><Relationship Id="rId38" Type="http://schemas.openxmlformats.org/officeDocument/2006/relationships/slide" Target="slide51.xml"/></Relationships>

</file>

<file path=ppt/slides/_rels/slide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572.jpg"/><Relationship Id="rId3" Type="http://schemas.openxmlformats.org/officeDocument/2006/relationships/image" Target="../media/image1573.jpg"/><Relationship Id="rId4" Type="http://schemas.openxmlformats.org/officeDocument/2006/relationships/image" Target="../media/image1574.jpg"/><Relationship Id="rId5" Type="http://schemas.openxmlformats.org/officeDocument/2006/relationships/image" Target="../media/image1575.jpg"/><Relationship Id="rId6" Type="http://schemas.openxmlformats.org/officeDocument/2006/relationships/image" Target="../media/image1576.jpg"/><Relationship Id="rId7" Type="http://schemas.openxmlformats.org/officeDocument/2006/relationships/image" Target="../media/image1577.jpg"/><Relationship Id="rId8" Type="http://schemas.openxmlformats.org/officeDocument/2006/relationships/image" Target="../media/image1578.jpg"/><Relationship Id="rId9" Type="http://schemas.openxmlformats.org/officeDocument/2006/relationships/image" Target="../media/image1579.jpg"/><Relationship Id="rId10" Type="http://schemas.openxmlformats.org/officeDocument/2006/relationships/image" Target="../media/image1580.jpg"/><Relationship Id="rId11" Type="http://schemas.openxmlformats.org/officeDocument/2006/relationships/image" Target="../media/image1581.jpg"/><Relationship Id="rId12" Type="http://schemas.openxmlformats.org/officeDocument/2006/relationships/image" Target="../media/image1582.jpg"/><Relationship Id="rId13" Type="http://schemas.openxmlformats.org/officeDocument/2006/relationships/image" Target="../media/image1583.jpg"/><Relationship Id="rId14" Type="http://schemas.openxmlformats.org/officeDocument/2006/relationships/image" Target="../media/image1584.jpg"/><Relationship Id="rId15" Type="http://schemas.openxmlformats.org/officeDocument/2006/relationships/image" Target="../media/image1585.jpg"/><Relationship Id="rId16" Type="http://schemas.openxmlformats.org/officeDocument/2006/relationships/image" Target="../media/image1586.jpg"/><Relationship Id="rId17" Type="http://schemas.openxmlformats.org/officeDocument/2006/relationships/image" Target="../media/image1587.png"/><Relationship Id="rId18" Type="http://schemas.openxmlformats.org/officeDocument/2006/relationships/image" Target="../media/image1588.png"/><Relationship Id="rId19" Type="http://schemas.openxmlformats.org/officeDocument/2006/relationships/image" Target="../media/image1589.png"/><Relationship Id="rId20" Type="http://schemas.openxmlformats.org/officeDocument/2006/relationships/image" Target="../media/image1590.png"/><Relationship Id="rId21" Type="http://schemas.openxmlformats.org/officeDocument/2006/relationships/image" Target="../media/image1591.png"/><Relationship Id="rId22" Type="http://schemas.openxmlformats.org/officeDocument/2006/relationships/image" Target="../media/image1592.png"/><Relationship Id="rId23" Type="http://schemas.openxmlformats.org/officeDocument/2006/relationships/image" Target="../media/image1593.png"/><Relationship Id="rId24" Type="http://schemas.openxmlformats.org/officeDocument/2006/relationships/image" Target="../media/image1594.png"/><Relationship Id="rId25" Type="http://schemas.openxmlformats.org/officeDocument/2006/relationships/image" Target="../media/image1595.png"/><Relationship Id="rId26" Type="http://schemas.openxmlformats.org/officeDocument/2006/relationships/image" Target="../media/image1596.png"/><Relationship Id="rId27" Type="http://schemas.openxmlformats.org/officeDocument/2006/relationships/image" Target="../media/image1597.png"/><Relationship Id="rId28" Type="http://schemas.openxmlformats.org/officeDocument/2006/relationships/image" Target="../media/image1598.png"/><Relationship Id="rId29" Type="http://schemas.openxmlformats.org/officeDocument/2006/relationships/image" Target="../media/image1599.png"/><Relationship Id="rId30" Type="http://schemas.openxmlformats.org/officeDocument/2006/relationships/image" Target="../media/image1600.png"/><Relationship Id="rId31" Type="http://schemas.openxmlformats.org/officeDocument/2006/relationships/image" Target="../media/image1601.png"/><Relationship Id="rId32" Type="http://schemas.openxmlformats.org/officeDocument/2006/relationships/image" Target="../media/image1602.png"/><Relationship Id="rId33" Type="http://schemas.openxmlformats.org/officeDocument/2006/relationships/image" Target="../media/image1603.png"/><Relationship Id="rId34" Type="http://schemas.openxmlformats.org/officeDocument/2006/relationships/image" Target="../media/image1604.png"/><Relationship Id="rId35" Type="http://schemas.openxmlformats.org/officeDocument/2006/relationships/image" Target="../media/image1605.png"/><Relationship Id="rId36" Type="http://schemas.openxmlformats.org/officeDocument/2006/relationships/image" Target="../media/image1606.png"/><Relationship Id="rId37" Type="http://schemas.openxmlformats.org/officeDocument/2006/relationships/notesSlide" Target="../notesSlides/notesSlide52.xml"/><Relationship Id="rId38" Type="http://schemas.openxmlformats.org/officeDocument/2006/relationships/slide" Target="slide52.xml"/></Relationships>

</file>

<file path=ppt/slides/_rels/slide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07.jpg"/><Relationship Id="rId3" Type="http://schemas.openxmlformats.org/officeDocument/2006/relationships/image" Target="../media/image1608.jpg"/><Relationship Id="rId4" Type="http://schemas.openxmlformats.org/officeDocument/2006/relationships/image" Target="../media/image1609.jpg"/><Relationship Id="rId5" Type="http://schemas.openxmlformats.org/officeDocument/2006/relationships/image" Target="../media/image1610.jpg"/><Relationship Id="rId6" Type="http://schemas.openxmlformats.org/officeDocument/2006/relationships/image" Target="../media/image1611.jpg"/><Relationship Id="rId7" Type="http://schemas.openxmlformats.org/officeDocument/2006/relationships/image" Target="../media/image1612.png"/><Relationship Id="rId8" Type="http://schemas.openxmlformats.org/officeDocument/2006/relationships/image" Target="../media/image1613.jpg"/><Relationship Id="rId9" Type="http://schemas.openxmlformats.org/officeDocument/2006/relationships/image" Target="../media/image1614.png"/><Relationship Id="rId10" Type="http://schemas.openxmlformats.org/officeDocument/2006/relationships/image" Target="../media/image1615.jpg"/><Relationship Id="rId11" Type="http://schemas.openxmlformats.org/officeDocument/2006/relationships/image" Target="../media/image1616.png"/><Relationship Id="rId12" Type="http://schemas.openxmlformats.org/officeDocument/2006/relationships/image" Target="../media/image1617.png"/><Relationship Id="rId13" Type="http://schemas.openxmlformats.org/officeDocument/2006/relationships/image" Target="../media/image1618.png"/><Relationship Id="rId14" Type="http://schemas.openxmlformats.org/officeDocument/2006/relationships/image" Target="../media/image1619.png"/><Relationship Id="rId15" Type="http://schemas.openxmlformats.org/officeDocument/2006/relationships/image" Target="../media/image1620.png"/><Relationship Id="rId16" Type="http://schemas.openxmlformats.org/officeDocument/2006/relationships/image" Target="../media/image1621.jpg"/><Relationship Id="rId17" Type="http://schemas.openxmlformats.org/officeDocument/2006/relationships/image" Target="../media/image1622.png"/><Relationship Id="rId18" Type="http://schemas.openxmlformats.org/officeDocument/2006/relationships/image" Target="../media/image1623.png"/><Relationship Id="rId19" Type="http://schemas.openxmlformats.org/officeDocument/2006/relationships/image" Target="../media/image1624.png"/><Relationship Id="rId20" Type="http://schemas.openxmlformats.org/officeDocument/2006/relationships/image" Target="../media/image1625.png"/><Relationship Id="rId21" Type="http://schemas.openxmlformats.org/officeDocument/2006/relationships/image" Target="../media/image1626.png"/><Relationship Id="rId22" Type="http://schemas.openxmlformats.org/officeDocument/2006/relationships/image" Target="../media/image1627.png"/><Relationship Id="rId23" Type="http://schemas.openxmlformats.org/officeDocument/2006/relationships/image" Target="../media/image1628.jpg"/><Relationship Id="rId24" Type="http://schemas.openxmlformats.org/officeDocument/2006/relationships/image" Target="../media/image1629.png"/><Relationship Id="rId25" Type="http://schemas.openxmlformats.org/officeDocument/2006/relationships/image" Target="../media/image1630.jpg"/><Relationship Id="rId26" Type="http://schemas.openxmlformats.org/officeDocument/2006/relationships/image" Target="../media/image1631.png"/><Relationship Id="rId27" Type="http://schemas.openxmlformats.org/officeDocument/2006/relationships/image" Target="../media/image1632.png"/><Relationship Id="rId28" Type="http://schemas.openxmlformats.org/officeDocument/2006/relationships/image" Target="../media/image1633.png"/><Relationship Id="rId29" Type="http://schemas.openxmlformats.org/officeDocument/2006/relationships/image" Target="../media/image1634.png"/><Relationship Id="rId30" Type="http://schemas.openxmlformats.org/officeDocument/2006/relationships/image" Target="../media/image1635.png"/><Relationship Id="rId31" Type="http://schemas.openxmlformats.org/officeDocument/2006/relationships/image" Target="../media/image1636.png"/><Relationship Id="rId32" Type="http://schemas.openxmlformats.org/officeDocument/2006/relationships/image" Target="../media/image1637.png"/><Relationship Id="rId33" Type="http://schemas.openxmlformats.org/officeDocument/2006/relationships/image" Target="../media/image1638.png"/><Relationship Id="rId34" Type="http://schemas.openxmlformats.org/officeDocument/2006/relationships/notesSlide" Target="../notesSlides/notesSlide53.xml"/><Relationship Id="rId35" Type="http://schemas.openxmlformats.org/officeDocument/2006/relationships/slide" Target="slide53.xml"/></Relationships>

</file>

<file path=ppt/slides/_rels/slide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39.jpg"/><Relationship Id="rId3" Type="http://schemas.openxmlformats.org/officeDocument/2006/relationships/image" Target="../media/image1640.jpg"/><Relationship Id="rId4" Type="http://schemas.openxmlformats.org/officeDocument/2006/relationships/image" Target="../media/image1641.jpg"/><Relationship Id="rId5" Type="http://schemas.openxmlformats.org/officeDocument/2006/relationships/image" Target="../media/image1642.jpg"/><Relationship Id="rId6" Type="http://schemas.openxmlformats.org/officeDocument/2006/relationships/image" Target="../media/image1643.png"/><Relationship Id="rId7" Type="http://schemas.openxmlformats.org/officeDocument/2006/relationships/image" Target="../media/image1644.png"/><Relationship Id="rId8" Type="http://schemas.openxmlformats.org/officeDocument/2006/relationships/image" Target="../media/image1645.png"/><Relationship Id="rId9" Type="http://schemas.openxmlformats.org/officeDocument/2006/relationships/image" Target="../media/image1646.png"/><Relationship Id="rId10" Type="http://schemas.openxmlformats.org/officeDocument/2006/relationships/image" Target="../media/image1647.png"/><Relationship Id="rId11" Type="http://schemas.openxmlformats.org/officeDocument/2006/relationships/image" Target="../media/image1648.jpg"/><Relationship Id="rId12" Type="http://schemas.openxmlformats.org/officeDocument/2006/relationships/image" Target="../media/image1649.jpg"/><Relationship Id="rId13" Type="http://schemas.openxmlformats.org/officeDocument/2006/relationships/image" Target="../media/image1650.jpg"/><Relationship Id="rId14" Type="http://schemas.openxmlformats.org/officeDocument/2006/relationships/image" Target="../media/image1651.jpg"/><Relationship Id="rId15" Type="http://schemas.openxmlformats.org/officeDocument/2006/relationships/image" Target="../media/image1652.jpg"/><Relationship Id="rId16" Type="http://schemas.openxmlformats.org/officeDocument/2006/relationships/image" Target="../media/image1653.jpg"/><Relationship Id="rId17" Type="http://schemas.openxmlformats.org/officeDocument/2006/relationships/image" Target="../media/image1654.png"/><Relationship Id="rId18" Type="http://schemas.openxmlformats.org/officeDocument/2006/relationships/image" Target="../media/image1655.png"/><Relationship Id="rId19" Type="http://schemas.openxmlformats.org/officeDocument/2006/relationships/image" Target="../media/image1656.png"/><Relationship Id="rId20" Type="http://schemas.openxmlformats.org/officeDocument/2006/relationships/image" Target="../media/image1657.png"/><Relationship Id="rId21" Type="http://schemas.openxmlformats.org/officeDocument/2006/relationships/image" Target="../media/image1658.png"/><Relationship Id="rId22" Type="http://schemas.openxmlformats.org/officeDocument/2006/relationships/image" Target="../media/image1659.png"/><Relationship Id="rId23" Type="http://schemas.openxmlformats.org/officeDocument/2006/relationships/image" Target="../media/image1660.png"/><Relationship Id="rId24" Type="http://schemas.openxmlformats.org/officeDocument/2006/relationships/image" Target="../media/image1661.png"/><Relationship Id="rId25" Type="http://schemas.openxmlformats.org/officeDocument/2006/relationships/image" Target="../media/image1662.png"/><Relationship Id="rId26" Type="http://schemas.openxmlformats.org/officeDocument/2006/relationships/image" Target="../media/image1663.png"/><Relationship Id="rId27" Type="http://schemas.openxmlformats.org/officeDocument/2006/relationships/image" Target="../media/image1664.png"/><Relationship Id="rId28" Type="http://schemas.openxmlformats.org/officeDocument/2006/relationships/image" Target="../media/image1665.png"/><Relationship Id="rId29" Type="http://schemas.openxmlformats.org/officeDocument/2006/relationships/image" Target="../media/image1666.png"/><Relationship Id="rId30" Type="http://schemas.openxmlformats.org/officeDocument/2006/relationships/image" Target="../media/image1667.png"/><Relationship Id="rId31" Type="http://schemas.openxmlformats.org/officeDocument/2006/relationships/image" Target="../media/image1668.png"/><Relationship Id="rId32" Type="http://schemas.openxmlformats.org/officeDocument/2006/relationships/image" Target="../media/image1669.png"/><Relationship Id="rId33" Type="http://schemas.openxmlformats.org/officeDocument/2006/relationships/image" Target="../media/image1670.png"/><Relationship Id="rId34" Type="http://schemas.openxmlformats.org/officeDocument/2006/relationships/image" Target="../media/image1671.png"/><Relationship Id="rId35" Type="http://schemas.openxmlformats.org/officeDocument/2006/relationships/image" Target="../media/image1672.png"/><Relationship Id="rId36" Type="http://schemas.openxmlformats.org/officeDocument/2006/relationships/image" Target="../media/image1673.png"/><Relationship Id="rId37" Type="http://schemas.openxmlformats.org/officeDocument/2006/relationships/image" Target="../media/image1674.png"/><Relationship Id="rId38" Type="http://schemas.openxmlformats.org/officeDocument/2006/relationships/image" Target="../media/image1675.png"/><Relationship Id="rId39" Type="http://schemas.openxmlformats.org/officeDocument/2006/relationships/image" Target="../media/image1676.png"/><Relationship Id="rId40" Type="http://schemas.openxmlformats.org/officeDocument/2006/relationships/notesSlide" Target="../notesSlides/notesSlide54.xml"/><Relationship Id="rId41" Type="http://schemas.openxmlformats.org/officeDocument/2006/relationships/slide" Target="slide54.xml"/></Relationships>

</file>

<file path=ppt/slides/_rels/slide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77.png"/><Relationship Id="rId3" Type="http://schemas.openxmlformats.org/officeDocument/2006/relationships/image" Target="../media/image1678.png"/><Relationship Id="rId4" Type="http://schemas.openxmlformats.org/officeDocument/2006/relationships/image" Target="../media/image1679.png"/><Relationship Id="rId5" Type="http://schemas.openxmlformats.org/officeDocument/2006/relationships/image" Target="../media/image1680.jpg"/><Relationship Id="rId6" Type="http://schemas.openxmlformats.org/officeDocument/2006/relationships/image" Target="../media/image1681.jpg"/><Relationship Id="rId7" Type="http://schemas.openxmlformats.org/officeDocument/2006/relationships/image" Target="../media/image1682.jpg"/><Relationship Id="rId8" Type="http://schemas.openxmlformats.org/officeDocument/2006/relationships/image" Target="../media/image1683.png"/><Relationship Id="rId9" Type="http://schemas.openxmlformats.org/officeDocument/2006/relationships/image" Target="../media/image1684.png"/><Relationship Id="rId10" Type="http://schemas.openxmlformats.org/officeDocument/2006/relationships/image" Target="../media/image1685.png"/><Relationship Id="rId11" Type="http://schemas.openxmlformats.org/officeDocument/2006/relationships/image" Target="../media/image1686.png"/><Relationship Id="rId12" Type="http://schemas.openxmlformats.org/officeDocument/2006/relationships/image" Target="../media/image1687.png"/><Relationship Id="rId13" Type="http://schemas.openxmlformats.org/officeDocument/2006/relationships/image" Target="../media/image1688.png"/><Relationship Id="rId14" Type="http://schemas.openxmlformats.org/officeDocument/2006/relationships/image" Target="../media/image1689.png"/><Relationship Id="rId15" Type="http://schemas.openxmlformats.org/officeDocument/2006/relationships/image" Target="../media/image1690.png"/><Relationship Id="rId16" Type="http://schemas.openxmlformats.org/officeDocument/2006/relationships/image" Target="../media/image1691.png"/><Relationship Id="rId17" Type="http://schemas.openxmlformats.org/officeDocument/2006/relationships/image" Target="../media/image1692.png"/><Relationship Id="rId18" Type="http://schemas.openxmlformats.org/officeDocument/2006/relationships/image" Target="../media/image1693.png"/><Relationship Id="rId19" Type="http://schemas.openxmlformats.org/officeDocument/2006/relationships/image" Target="../media/image1694.png"/><Relationship Id="rId20" Type="http://schemas.openxmlformats.org/officeDocument/2006/relationships/image" Target="../media/image1695.png"/><Relationship Id="rId21" Type="http://schemas.openxmlformats.org/officeDocument/2006/relationships/image" Target="../media/image1696.jpg"/><Relationship Id="rId22" Type="http://schemas.openxmlformats.org/officeDocument/2006/relationships/image" Target="../media/image1697.jpg"/><Relationship Id="rId23" Type="http://schemas.openxmlformats.org/officeDocument/2006/relationships/image" Target="../media/image1698.png"/><Relationship Id="rId24" Type="http://schemas.openxmlformats.org/officeDocument/2006/relationships/image" Target="../media/image1699.png"/><Relationship Id="rId25" Type="http://schemas.openxmlformats.org/officeDocument/2006/relationships/image" Target="../media/image1700.png"/><Relationship Id="rId26" Type="http://schemas.openxmlformats.org/officeDocument/2006/relationships/image" Target="../media/image1701.png"/><Relationship Id="rId27" Type="http://schemas.openxmlformats.org/officeDocument/2006/relationships/image" Target="../media/image1702.png"/><Relationship Id="rId28" Type="http://schemas.openxmlformats.org/officeDocument/2006/relationships/image" Target="../media/image1703.png"/><Relationship Id="rId29" Type="http://schemas.openxmlformats.org/officeDocument/2006/relationships/image" Target="../media/image1704.png"/><Relationship Id="rId30" Type="http://schemas.openxmlformats.org/officeDocument/2006/relationships/image" Target="../media/image1705.png"/><Relationship Id="rId31" Type="http://schemas.openxmlformats.org/officeDocument/2006/relationships/image" Target="../media/image1706.png"/><Relationship Id="rId32" Type="http://schemas.openxmlformats.org/officeDocument/2006/relationships/image" Target="../media/image1707.png"/><Relationship Id="rId33" Type="http://schemas.openxmlformats.org/officeDocument/2006/relationships/image" Target="../media/image1708.png"/><Relationship Id="rId34" Type="http://schemas.openxmlformats.org/officeDocument/2006/relationships/image" Target="../media/image1709.png"/><Relationship Id="rId35" Type="http://schemas.openxmlformats.org/officeDocument/2006/relationships/image" Target="../media/image1710.png"/><Relationship Id="rId36" Type="http://schemas.openxmlformats.org/officeDocument/2006/relationships/image" Target="../media/image1711.png"/><Relationship Id="rId37" Type="http://schemas.openxmlformats.org/officeDocument/2006/relationships/image" Target="../media/image1712.png"/><Relationship Id="rId38" Type="http://schemas.openxmlformats.org/officeDocument/2006/relationships/image" Target="../media/image1713.png"/><Relationship Id="rId39" Type="http://schemas.openxmlformats.org/officeDocument/2006/relationships/notesSlide" Target="../notesSlides/notesSlide55.xml"/><Relationship Id="rId40" Type="http://schemas.openxmlformats.org/officeDocument/2006/relationships/slide" Target="slide55.xml"/></Relationships>

</file>

<file path=ppt/slides/_rels/slide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14.jpg"/><Relationship Id="rId3" Type="http://schemas.openxmlformats.org/officeDocument/2006/relationships/image" Target="../media/image1715.jpg"/><Relationship Id="rId4" Type="http://schemas.openxmlformats.org/officeDocument/2006/relationships/image" Target="../media/image1716.jpg"/><Relationship Id="rId5" Type="http://schemas.openxmlformats.org/officeDocument/2006/relationships/image" Target="../media/image1717.jpg"/><Relationship Id="rId6" Type="http://schemas.openxmlformats.org/officeDocument/2006/relationships/image" Target="../media/image1718.jpg"/><Relationship Id="rId7" Type="http://schemas.openxmlformats.org/officeDocument/2006/relationships/image" Target="../media/image1719.png"/><Relationship Id="rId8" Type="http://schemas.openxmlformats.org/officeDocument/2006/relationships/image" Target="../media/image1720.png"/><Relationship Id="rId9" Type="http://schemas.openxmlformats.org/officeDocument/2006/relationships/image" Target="../media/image1721.png"/><Relationship Id="rId10" Type="http://schemas.openxmlformats.org/officeDocument/2006/relationships/image" Target="../media/image1722.png"/><Relationship Id="rId11" Type="http://schemas.openxmlformats.org/officeDocument/2006/relationships/image" Target="../media/image1723.png"/><Relationship Id="rId12" Type="http://schemas.openxmlformats.org/officeDocument/2006/relationships/image" Target="../media/image1724.png"/><Relationship Id="rId13" Type="http://schemas.openxmlformats.org/officeDocument/2006/relationships/image" Target="../media/image1725.png"/><Relationship Id="rId14" Type="http://schemas.openxmlformats.org/officeDocument/2006/relationships/image" Target="../media/image1726.png"/><Relationship Id="rId15" Type="http://schemas.openxmlformats.org/officeDocument/2006/relationships/image" Target="../media/image1727.png"/><Relationship Id="rId16" Type="http://schemas.openxmlformats.org/officeDocument/2006/relationships/image" Target="../media/image1728.png"/><Relationship Id="rId17" Type="http://schemas.openxmlformats.org/officeDocument/2006/relationships/image" Target="../media/image1729.png"/><Relationship Id="rId18" Type="http://schemas.openxmlformats.org/officeDocument/2006/relationships/image" Target="../media/image1730.png"/><Relationship Id="rId19" Type="http://schemas.openxmlformats.org/officeDocument/2006/relationships/image" Target="../media/image1731.png"/><Relationship Id="rId20" Type="http://schemas.openxmlformats.org/officeDocument/2006/relationships/image" Target="../media/image1732.jpg"/><Relationship Id="rId21" Type="http://schemas.openxmlformats.org/officeDocument/2006/relationships/image" Target="../media/image1733.png"/><Relationship Id="rId22" Type="http://schemas.openxmlformats.org/officeDocument/2006/relationships/image" Target="../media/image1734.png"/><Relationship Id="rId23" Type="http://schemas.openxmlformats.org/officeDocument/2006/relationships/image" Target="../media/image1735.png"/><Relationship Id="rId24" Type="http://schemas.openxmlformats.org/officeDocument/2006/relationships/image" Target="../media/image1736.png"/><Relationship Id="rId25" Type="http://schemas.openxmlformats.org/officeDocument/2006/relationships/image" Target="../media/image1737.png"/><Relationship Id="rId26" Type="http://schemas.openxmlformats.org/officeDocument/2006/relationships/image" Target="../media/image1738.png"/><Relationship Id="rId27" Type="http://schemas.openxmlformats.org/officeDocument/2006/relationships/image" Target="../media/image1739.png"/><Relationship Id="rId28" Type="http://schemas.openxmlformats.org/officeDocument/2006/relationships/image" Target="../media/image1740.jpg"/><Relationship Id="rId29" Type="http://schemas.openxmlformats.org/officeDocument/2006/relationships/image" Target="../media/image1741.png"/><Relationship Id="rId30" Type="http://schemas.openxmlformats.org/officeDocument/2006/relationships/image" Target="../media/image1742.png"/><Relationship Id="rId31" Type="http://schemas.openxmlformats.org/officeDocument/2006/relationships/image" Target="../media/image1743.png"/><Relationship Id="rId32" Type="http://schemas.openxmlformats.org/officeDocument/2006/relationships/image" Target="../media/image1744.png"/><Relationship Id="rId33" Type="http://schemas.openxmlformats.org/officeDocument/2006/relationships/image" Target="../media/image1745.png"/><Relationship Id="rId34" Type="http://schemas.openxmlformats.org/officeDocument/2006/relationships/image" Target="../media/image1746.png"/><Relationship Id="rId35" Type="http://schemas.openxmlformats.org/officeDocument/2006/relationships/image" Target="../media/image1747.png"/><Relationship Id="rId36" Type="http://schemas.openxmlformats.org/officeDocument/2006/relationships/image" Target="../media/image1748.png"/><Relationship Id="rId37" Type="http://schemas.openxmlformats.org/officeDocument/2006/relationships/image" Target="../media/image1749.png"/><Relationship Id="rId38" Type="http://schemas.openxmlformats.org/officeDocument/2006/relationships/image" Target="../media/image1750.png"/><Relationship Id="rId39" Type="http://schemas.openxmlformats.org/officeDocument/2006/relationships/image" Target="../media/image1751.png"/><Relationship Id="rId40" Type="http://schemas.openxmlformats.org/officeDocument/2006/relationships/image" Target="../media/image1752.png"/><Relationship Id="rId41" Type="http://schemas.openxmlformats.org/officeDocument/2006/relationships/image" Target="../media/image1753.png"/><Relationship Id="rId42" Type="http://schemas.openxmlformats.org/officeDocument/2006/relationships/image" Target="../media/image1754.png"/><Relationship Id="rId43" Type="http://schemas.openxmlformats.org/officeDocument/2006/relationships/image" Target="../media/image1755.png"/><Relationship Id="rId44" Type="http://schemas.openxmlformats.org/officeDocument/2006/relationships/image" Target="../media/image1756.png"/><Relationship Id="rId45" Type="http://schemas.openxmlformats.org/officeDocument/2006/relationships/image" Target="../media/image1757.png"/><Relationship Id="rId46" Type="http://schemas.openxmlformats.org/officeDocument/2006/relationships/notesSlide" Target="../notesSlides/notesSlide56.xml"/><Relationship Id="rId47" Type="http://schemas.openxmlformats.org/officeDocument/2006/relationships/slide" Target="slide56.xml"/></Relationships>

</file>

<file path=ppt/slides/_rels/slide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58.png"/><Relationship Id="rId3" Type="http://schemas.openxmlformats.org/officeDocument/2006/relationships/image" Target="../media/image1759.png"/><Relationship Id="rId4" Type="http://schemas.openxmlformats.org/officeDocument/2006/relationships/image" Target="../media/image1760.png"/><Relationship Id="rId5" Type="http://schemas.openxmlformats.org/officeDocument/2006/relationships/image" Target="../media/image1761.jpg"/><Relationship Id="rId6" Type="http://schemas.openxmlformats.org/officeDocument/2006/relationships/image" Target="../media/image1762.jpg"/><Relationship Id="rId7" Type="http://schemas.openxmlformats.org/officeDocument/2006/relationships/image" Target="../media/image1763.jpg"/><Relationship Id="rId8" Type="http://schemas.openxmlformats.org/officeDocument/2006/relationships/image" Target="../media/image1764.jpg"/><Relationship Id="rId9" Type="http://schemas.openxmlformats.org/officeDocument/2006/relationships/image" Target="../media/image1765.jpg"/><Relationship Id="rId10" Type="http://schemas.openxmlformats.org/officeDocument/2006/relationships/image" Target="../media/image1766.jpg"/><Relationship Id="rId11" Type="http://schemas.openxmlformats.org/officeDocument/2006/relationships/image" Target="../media/image1767.jpg"/><Relationship Id="rId12" Type="http://schemas.openxmlformats.org/officeDocument/2006/relationships/image" Target="../media/image1768.jpg"/><Relationship Id="rId13" Type="http://schemas.openxmlformats.org/officeDocument/2006/relationships/image" Target="../media/image1769.png"/><Relationship Id="rId14" Type="http://schemas.openxmlformats.org/officeDocument/2006/relationships/image" Target="../media/image1770.png"/><Relationship Id="rId15" Type="http://schemas.openxmlformats.org/officeDocument/2006/relationships/image" Target="../media/image1771.jpg"/><Relationship Id="rId16" Type="http://schemas.openxmlformats.org/officeDocument/2006/relationships/image" Target="../media/image1772.jpg"/><Relationship Id="rId17" Type="http://schemas.openxmlformats.org/officeDocument/2006/relationships/image" Target="../media/image1773.png"/><Relationship Id="rId18" Type="http://schemas.openxmlformats.org/officeDocument/2006/relationships/image" Target="../media/image1774.png"/><Relationship Id="rId19" Type="http://schemas.openxmlformats.org/officeDocument/2006/relationships/image" Target="../media/image1775.jpg"/><Relationship Id="rId20" Type="http://schemas.openxmlformats.org/officeDocument/2006/relationships/image" Target="../media/image1776.png"/><Relationship Id="rId21" Type="http://schemas.openxmlformats.org/officeDocument/2006/relationships/image" Target="../media/image1777.png"/><Relationship Id="rId22" Type="http://schemas.openxmlformats.org/officeDocument/2006/relationships/image" Target="../media/image1778.png"/><Relationship Id="rId23" Type="http://schemas.openxmlformats.org/officeDocument/2006/relationships/image" Target="../media/image1779.png"/><Relationship Id="rId24" Type="http://schemas.openxmlformats.org/officeDocument/2006/relationships/image" Target="../media/image1780.jpg"/><Relationship Id="rId25" Type="http://schemas.openxmlformats.org/officeDocument/2006/relationships/image" Target="../media/image1781.png"/><Relationship Id="rId26" Type="http://schemas.openxmlformats.org/officeDocument/2006/relationships/image" Target="../media/image1782.png"/><Relationship Id="rId27" Type="http://schemas.openxmlformats.org/officeDocument/2006/relationships/image" Target="../media/image1783.png"/><Relationship Id="rId28" Type="http://schemas.openxmlformats.org/officeDocument/2006/relationships/image" Target="../media/image1784.png"/><Relationship Id="rId29" Type="http://schemas.openxmlformats.org/officeDocument/2006/relationships/notesSlide" Target="../notesSlides/notesSlide57.xml"/><Relationship Id="rId30" Type="http://schemas.openxmlformats.org/officeDocument/2006/relationships/slide" Target="slide57.xml"/></Relationships>

</file>

<file path=ppt/slides/_rels/slide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85.jpg"/><Relationship Id="rId3" Type="http://schemas.openxmlformats.org/officeDocument/2006/relationships/image" Target="../media/image1786.png"/><Relationship Id="rId4" Type="http://schemas.openxmlformats.org/officeDocument/2006/relationships/image" Target="../media/image1787.png"/><Relationship Id="rId5" Type="http://schemas.openxmlformats.org/officeDocument/2006/relationships/image" Target="../media/image1788.png"/><Relationship Id="rId6" Type="http://schemas.openxmlformats.org/officeDocument/2006/relationships/image" Target="../media/image1789.jpg"/><Relationship Id="rId7" Type="http://schemas.openxmlformats.org/officeDocument/2006/relationships/image" Target="../media/image1790.png"/><Relationship Id="rId8" Type="http://schemas.openxmlformats.org/officeDocument/2006/relationships/image" Target="../media/image1791.jpg"/><Relationship Id="rId9" Type="http://schemas.openxmlformats.org/officeDocument/2006/relationships/image" Target="../media/image1792.jpg"/><Relationship Id="rId10" Type="http://schemas.openxmlformats.org/officeDocument/2006/relationships/image" Target="../media/image1793.jpg"/><Relationship Id="rId11" Type="http://schemas.openxmlformats.org/officeDocument/2006/relationships/image" Target="../media/image1794.jpg"/><Relationship Id="rId12" Type="http://schemas.openxmlformats.org/officeDocument/2006/relationships/image" Target="../media/image1795.png"/><Relationship Id="rId13" Type="http://schemas.openxmlformats.org/officeDocument/2006/relationships/image" Target="../media/image1796.jpg"/><Relationship Id="rId14" Type="http://schemas.openxmlformats.org/officeDocument/2006/relationships/image" Target="../media/image1797.jpg"/><Relationship Id="rId15" Type="http://schemas.openxmlformats.org/officeDocument/2006/relationships/image" Target="../media/image1798.png"/><Relationship Id="rId16" Type="http://schemas.openxmlformats.org/officeDocument/2006/relationships/notesSlide" Target="../notesSlides/notesSlide58.xml"/><Relationship Id="rId17" Type="http://schemas.openxmlformats.org/officeDocument/2006/relationships/slide" Target="slide58.xml"/></Relationships>

</file>

<file path=ppt/slides/_rels/slide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99.jpg"/><Relationship Id="rId3" Type="http://schemas.openxmlformats.org/officeDocument/2006/relationships/image" Target="../media/image1800.jpg"/><Relationship Id="rId4" Type="http://schemas.openxmlformats.org/officeDocument/2006/relationships/image" Target="../media/image1801.jpg"/><Relationship Id="rId5" Type="http://schemas.openxmlformats.org/officeDocument/2006/relationships/image" Target="../media/image1802.jpg"/><Relationship Id="rId6" Type="http://schemas.openxmlformats.org/officeDocument/2006/relationships/image" Target="../media/image1803.png"/><Relationship Id="rId7" Type="http://schemas.openxmlformats.org/officeDocument/2006/relationships/image" Target="../media/image1804.png"/><Relationship Id="rId8" Type="http://schemas.openxmlformats.org/officeDocument/2006/relationships/image" Target="../media/image1805.png"/><Relationship Id="rId9" Type="http://schemas.openxmlformats.org/officeDocument/2006/relationships/image" Target="../media/image1806.png"/><Relationship Id="rId10" Type="http://schemas.openxmlformats.org/officeDocument/2006/relationships/image" Target="../media/image1807.png"/><Relationship Id="rId11" Type="http://schemas.openxmlformats.org/officeDocument/2006/relationships/image" Target="../media/image1808.png"/><Relationship Id="rId12" Type="http://schemas.openxmlformats.org/officeDocument/2006/relationships/image" Target="../media/image1809.png"/><Relationship Id="rId13" Type="http://schemas.openxmlformats.org/officeDocument/2006/relationships/image" Target="../media/image1810.png"/><Relationship Id="rId14" Type="http://schemas.openxmlformats.org/officeDocument/2006/relationships/image" Target="../media/image1811.png"/><Relationship Id="rId15" Type="http://schemas.openxmlformats.org/officeDocument/2006/relationships/image" Target="../media/image1812.png"/><Relationship Id="rId16" Type="http://schemas.openxmlformats.org/officeDocument/2006/relationships/image" Target="../media/image1813.png"/><Relationship Id="rId17" Type="http://schemas.openxmlformats.org/officeDocument/2006/relationships/image" Target="../media/image1814.png"/><Relationship Id="rId18" Type="http://schemas.openxmlformats.org/officeDocument/2006/relationships/image" Target="../media/image1815.png"/><Relationship Id="rId19" Type="http://schemas.openxmlformats.org/officeDocument/2006/relationships/image" Target="../media/image1816.png"/><Relationship Id="rId20" Type="http://schemas.openxmlformats.org/officeDocument/2006/relationships/image" Target="../media/image1817.png"/><Relationship Id="rId21" Type="http://schemas.openxmlformats.org/officeDocument/2006/relationships/image" Target="../media/image1818.png"/><Relationship Id="rId22" Type="http://schemas.openxmlformats.org/officeDocument/2006/relationships/image" Target="../media/image1819.png"/><Relationship Id="rId23" Type="http://schemas.openxmlformats.org/officeDocument/2006/relationships/image" Target="../media/image1820.png"/><Relationship Id="rId24" Type="http://schemas.openxmlformats.org/officeDocument/2006/relationships/image" Target="../media/image1821.png"/><Relationship Id="rId25" Type="http://schemas.openxmlformats.org/officeDocument/2006/relationships/image" Target="../media/image1822.png"/><Relationship Id="rId26" Type="http://schemas.openxmlformats.org/officeDocument/2006/relationships/image" Target="../media/image1823.png"/><Relationship Id="rId27" Type="http://schemas.openxmlformats.org/officeDocument/2006/relationships/image" Target="../media/image1824.png"/><Relationship Id="rId28" Type="http://schemas.openxmlformats.org/officeDocument/2006/relationships/image" Target="../media/image1825.png"/><Relationship Id="rId29" Type="http://schemas.openxmlformats.org/officeDocument/2006/relationships/image" Target="../media/image1826.png"/><Relationship Id="rId30" Type="http://schemas.openxmlformats.org/officeDocument/2006/relationships/image" Target="../media/image1827.png"/><Relationship Id="rId31" Type="http://schemas.openxmlformats.org/officeDocument/2006/relationships/notesSlide" Target="../notesSlides/notesSlide59.xml"/><Relationship Id="rId32" Type="http://schemas.openxmlformats.org/officeDocument/2006/relationships/slide" Target="slide59.xml"/></Relationships>

</file>

<file path=ppt/slides/_rels/slide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2.png"/><Relationship Id="rId3" Type="http://schemas.openxmlformats.org/officeDocument/2006/relationships/image" Target="../media/image23.jpg"/><Relationship Id="rId4" Type="http://schemas.openxmlformats.org/officeDocument/2006/relationships/image" Target="../media/image24.png"/><Relationship Id="rId5" Type="http://schemas.openxmlformats.org/officeDocument/2006/relationships/notesSlide" Target="../notesSlides/notesSlide6.xml"/><Relationship Id="rId6" Type="http://schemas.openxmlformats.org/officeDocument/2006/relationships/slide" Target="slide6.xml"/></Relationships>

</file>

<file path=ppt/slides/_rels/slide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828.jpg"/><Relationship Id="rId3" Type="http://schemas.openxmlformats.org/officeDocument/2006/relationships/image" Target="../media/image1829.jpg"/><Relationship Id="rId4" Type="http://schemas.openxmlformats.org/officeDocument/2006/relationships/image" Target="../media/image1830.png"/><Relationship Id="rId5" Type="http://schemas.openxmlformats.org/officeDocument/2006/relationships/image" Target="../media/image1831.png"/><Relationship Id="rId6" Type="http://schemas.openxmlformats.org/officeDocument/2006/relationships/image" Target="../media/image1832.png"/><Relationship Id="rId7" Type="http://schemas.openxmlformats.org/officeDocument/2006/relationships/image" Target="../media/image1833.png"/><Relationship Id="rId8" Type="http://schemas.openxmlformats.org/officeDocument/2006/relationships/image" Target="../media/image1834.png"/><Relationship Id="rId9" Type="http://schemas.openxmlformats.org/officeDocument/2006/relationships/image" Target="../media/image1835.png"/><Relationship Id="rId10" Type="http://schemas.openxmlformats.org/officeDocument/2006/relationships/image" Target="../media/image1836.png"/><Relationship Id="rId11" Type="http://schemas.openxmlformats.org/officeDocument/2006/relationships/image" Target="../media/image1837.png"/><Relationship Id="rId12" Type="http://schemas.openxmlformats.org/officeDocument/2006/relationships/image" Target="../media/image1838.png"/><Relationship Id="rId13" Type="http://schemas.openxmlformats.org/officeDocument/2006/relationships/image" Target="../media/image1839.png"/><Relationship Id="rId14" Type="http://schemas.openxmlformats.org/officeDocument/2006/relationships/image" Target="../media/image1840.png"/><Relationship Id="rId15" Type="http://schemas.openxmlformats.org/officeDocument/2006/relationships/image" Target="../media/image1841.png"/><Relationship Id="rId16" Type="http://schemas.openxmlformats.org/officeDocument/2006/relationships/image" Target="../media/image1842.png"/><Relationship Id="rId17" Type="http://schemas.openxmlformats.org/officeDocument/2006/relationships/image" Target="../media/image1843.png"/><Relationship Id="rId18" Type="http://schemas.openxmlformats.org/officeDocument/2006/relationships/image" Target="../media/image1844.png"/><Relationship Id="rId19" Type="http://schemas.openxmlformats.org/officeDocument/2006/relationships/image" Target="../media/image1845.png"/><Relationship Id="rId20" Type="http://schemas.openxmlformats.org/officeDocument/2006/relationships/image" Target="../media/image1846.png"/><Relationship Id="rId21" Type="http://schemas.openxmlformats.org/officeDocument/2006/relationships/notesSlide" Target="../notesSlides/notesSlide60.xml"/><Relationship Id="rId22" Type="http://schemas.openxmlformats.org/officeDocument/2006/relationships/slide" Target="slide60.xml"/></Relationships>

</file>

<file path=ppt/slides/_rels/slide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847.png"/><Relationship Id="rId3" Type="http://schemas.openxmlformats.org/officeDocument/2006/relationships/image" Target="../media/image1848.jpg"/><Relationship Id="rId4" Type="http://schemas.openxmlformats.org/officeDocument/2006/relationships/image" Target="../media/image1849.png"/><Relationship Id="rId5" Type="http://schemas.openxmlformats.org/officeDocument/2006/relationships/image" Target="../media/image1850.png"/><Relationship Id="rId6" Type="http://schemas.openxmlformats.org/officeDocument/2006/relationships/image" Target="../media/image1851.png"/><Relationship Id="rId7" Type="http://schemas.openxmlformats.org/officeDocument/2006/relationships/image" Target="../media/image1852.jpg"/><Relationship Id="rId8" Type="http://schemas.openxmlformats.org/officeDocument/2006/relationships/image" Target="../media/image1853.png"/><Relationship Id="rId9" Type="http://schemas.openxmlformats.org/officeDocument/2006/relationships/image" Target="../media/image1854.png"/><Relationship Id="rId10" Type="http://schemas.openxmlformats.org/officeDocument/2006/relationships/image" Target="../media/image1855.png"/><Relationship Id="rId11" Type="http://schemas.openxmlformats.org/officeDocument/2006/relationships/image" Target="../media/image1856.png"/><Relationship Id="rId12" Type="http://schemas.openxmlformats.org/officeDocument/2006/relationships/image" Target="../media/image1857.png"/><Relationship Id="rId13" Type="http://schemas.openxmlformats.org/officeDocument/2006/relationships/image" Target="../media/image1858.png"/><Relationship Id="rId14" Type="http://schemas.openxmlformats.org/officeDocument/2006/relationships/image" Target="../media/image1859.png"/><Relationship Id="rId15" Type="http://schemas.openxmlformats.org/officeDocument/2006/relationships/image" Target="../media/image1860.png"/><Relationship Id="rId16" Type="http://schemas.openxmlformats.org/officeDocument/2006/relationships/image" Target="../media/image1861.png"/><Relationship Id="rId17" Type="http://schemas.openxmlformats.org/officeDocument/2006/relationships/image" Target="../media/image1862.png"/><Relationship Id="rId18" Type="http://schemas.openxmlformats.org/officeDocument/2006/relationships/image" Target="../media/image1863.png"/><Relationship Id="rId19" Type="http://schemas.openxmlformats.org/officeDocument/2006/relationships/image" Target="../media/image1864.png"/><Relationship Id="rId20" Type="http://schemas.openxmlformats.org/officeDocument/2006/relationships/image" Target="../media/image1865.png"/><Relationship Id="rId21" Type="http://schemas.openxmlformats.org/officeDocument/2006/relationships/image" Target="../media/image1866.png"/><Relationship Id="rId22" Type="http://schemas.openxmlformats.org/officeDocument/2006/relationships/image" Target="../media/image1867.png"/><Relationship Id="rId23" Type="http://schemas.openxmlformats.org/officeDocument/2006/relationships/image" Target="../media/image1868.png"/><Relationship Id="rId24" Type="http://schemas.openxmlformats.org/officeDocument/2006/relationships/image" Target="../media/image1869.png"/><Relationship Id="rId25" Type="http://schemas.openxmlformats.org/officeDocument/2006/relationships/image" Target="../media/image1870.png"/><Relationship Id="rId26" Type="http://schemas.openxmlformats.org/officeDocument/2006/relationships/image" Target="../media/image1871.png"/><Relationship Id="rId27" Type="http://schemas.openxmlformats.org/officeDocument/2006/relationships/image" Target="../media/image1872.png"/><Relationship Id="rId28" Type="http://schemas.openxmlformats.org/officeDocument/2006/relationships/image" Target="../media/image1873.png"/><Relationship Id="rId29" Type="http://schemas.openxmlformats.org/officeDocument/2006/relationships/image" Target="../media/image1874.png"/><Relationship Id="rId30" Type="http://schemas.openxmlformats.org/officeDocument/2006/relationships/notesSlide" Target="../notesSlides/notesSlide61.xml"/><Relationship Id="rId31" Type="http://schemas.openxmlformats.org/officeDocument/2006/relationships/slide" Target="slide61.xml"/></Relationships>

</file>

<file path=ppt/slides/_rels/slide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875.png"/><Relationship Id="rId3" Type="http://schemas.openxmlformats.org/officeDocument/2006/relationships/image" Target="../media/image1876.png"/><Relationship Id="rId4" Type="http://schemas.openxmlformats.org/officeDocument/2006/relationships/image" Target="../media/image1877.png"/><Relationship Id="rId5" Type="http://schemas.openxmlformats.org/officeDocument/2006/relationships/image" Target="../media/image1878.jpg"/><Relationship Id="rId6" Type="http://schemas.openxmlformats.org/officeDocument/2006/relationships/image" Target="../media/image1879.png"/><Relationship Id="rId7" Type="http://schemas.openxmlformats.org/officeDocument/2006/relationships/image" Target="../media/image1880.png"/><Relationship Id="rId8" Type="http://schemas.openxmlformats.org/officeDocument/2006/relationships/image" Target="../media/image1881.png"/><Relationship Id="rId9" Type="http://schemas.openxmlformats.org/officeDocument/2006/relationships/image" Target="../media/image1882.png"/><Relationship Id="rId10" Type="http://schemas.openxmlformats.org/officeDocument/2006/relationships/image" Target="../media/image1883.png"/><Relationship Id="rId11" Type="http://schemas.openxmlformats.org/officeDocument/2006/relationships/image" Target="../media/image1884.png"/><Relationship Id="rId12" Type="http://schemas.openxmlformats.org/officeDocument/2006/relationships/image" Target="../media/image1885.png"/><Relationship Id="rId13" Type="http://schemas.openxmlformats.org/officeDocument/2006/relationships/image" Target="../media/image1886.png"/><Relationship Id="rId14" Type="http://schemas.openxmlformats.org/officeDocument/2006/relationships/image" Target="../media/image1887.png"/><Relationship Id="rId15" Type="http://schemas.openxmlformats.org/officeDocument/2006/relationships/image" Target="../media/image1888.png"/><Relationship Id="rId16" Type="http://schemas.openxmlformats.org/officeDocument/2006/relationships/image" Target="../media/image1889.png"/><Relationship Id="rId17" Type="http://schemas.openxmlformats.org/officeDocument/2006/relationships/image" Target="../media/image1890.png"/><Relationship Id="rId18" Type="http://schemas.openxmlformats.org/officeDocument/2006/relationships/image" Target="../media/image1891.png"/><Relationship Id="rId19" Type="http://schemas.openxmlformats.org/officeDocument/2006/relationships/image" Target="../media/image1892.png"/><Relationship Id="rId20" Type="http://schemas.openxmlformats.org/officeDocument/2006/relationships/image" Target="../media/image1893.png"/><Relationship Id="rId21" Type="http://schemas.openxmlformats.org/officeDocument/2006/relationships/image" Target="../media/image1894.png"/><Relationship Id="rId22" Type="http://schemas.openxmlformats.org/officeDocument/2006/relationships/image" Target="../media/image1895.png"/><Relationship Id="rId23" Type="http://schemas.openxmlformats.org/officeDocument/2006/relationships/image" Target="../media/image1896.png"/><Relationship Id="rId24" Type="http://schemas.openxmlformats.org/officeDocument/2006/relationships/image" Target="../media/image1897.png"/><Relationship Id="rId25" Type="http://schemas.openxmlformats.org/officeDocument/2006/relationships/image" Target="../media/image1898.png"/><Relationship Id="rId26" Type="http://schemas.openxmlformats.org/officeDocument/2006/relationships/image" Target="../media/image1899.png"/><Relationship Id="rId27" Type="http://schemas.openxmlformats.org/officeDocument/2006/relationships/image" Target="../media/image1900.png"/><Relationship Id="rId28" Type="http://schemas.openxmlformats.org/officeDocument/2006/relationships/image" Target="../media/image1901.png"/><Relationship Id="rId29" Type="http://schemas.openxmlformats.org/officeDocument/2006/relationships/image" Target="../media/image1902.png"/><Relationship Id="rId30" Type="http://schemas.openxmlformats.org/officeDocument/2006/relationships/image" Target="../media/image1903.png"/><Relationship Id="rId31" Type="http://schemas.openxmlformats.org/officeDocument/2006/relationships/image" Target="../media/image1904.png"/><Relationship Id="rId32" Type="http://schemas.openxmlformats.org/officeDocument/2006/relationships/image" Target="../media/image1905.png"/><Relationship Id="rId33" Type="http://schemas.openxmlformats.org/officeDocument/2006/relationships/image" Target="../media/image1906.png"/><Relationship Id="rId34" Type="http://schemas.openxmlformats.org/officeDocument/2006/relationships/image" Target="../media/image1907.png"/><Relationship Id="rId35" Type="http://schemas.openxmlformats.org/officeDocument/2006/relationships/image" Target="../media/image1908.png"/><Relationship Id="rId36" Type="http://schemas.openxmlformats.org/officeDocument/2006/relationships/image" Target="../media/image1909.png"/><Relationship Id="rId37" Type="http://schemas.openxmlformats.org/officeDocument/2006/relationships/image" Target="../media/image1910.png"/><Relationship Id="rId38" Type="http://schemas.openxmlformats.org/officeDocument/2006/relationships/image" Target="../media/image1911.png"/><Relationship Id="rId39" Type="http://schemas.openxmlformats.org/officeDocument/2006/relationships/image" Target="../media/image1912.png"/><Relationship Id="rId40" Type="http://schemas.openxmlformats.org/officeDocument/2006/relationships/image" Target="../media/image1913.png"/><Relationship Id="rId41" Type="http://schemas.openxmlformats.org/officeDocument/2006/relationships/image" Target="../media/image1914.png"/><Relationship Id="rId42" Type="http://schemas.openxmlformats.org/officeDocument/2006/relationships/image" Target="../media/image1915.png"/><Relationship Id="rId43" Type="http://schemas.openxmlformats.org/officeDocument/2006/relationships/image" Target="../media/image1916.png"/><Relationship Id="rId44" Type="http://schemas.openxmlformats.org/officeDocument/2006/relationships/image" Target="../media/image1917.png"/><Relationship Id="rId45" Type="http://schemas.openxmlformats.org/officeDocument/2006/relationships/image" Target="../media/image1918.png"/><Relationship Id="rId46" Type="http://schemas.openxmlformats.org/officeDocument/2006/relationships/image" Target="../media/image1919.png"/><Relationship Id="rId47" Type="http://schemas.openxmlformats.org/officeDocument/2006/relationships/image" Target="../media/image1920.png"/><Relationship Id="rId48" Type="http://schemas.openxmlformats.org/officeDocument/2006/relationships/image" Target="../media/image1921.png"/><Relationship Id="rId49" Type="http://schemas.openxmlformats.org/officeDocument/2006/relationships/image" Target="../media/image1922.png"/><Relationship Id="rId50" Type="http://schemas.openxmlformats.org/officeDocument/2006/relationships/image" Target="../media/image1923.png"/><Relationship Id="rId51" Type="http://schemas.openxmlformats.org/officeDocument/2006/relationships/image" Target="../media/image1924.png"/><Relationship Id="rId52" Type="http://schemas.openxmlformats.org/officeDocument/2006/relationships/image" Target="../media/image1925.png"/><Relationship Id="rId53" Type="http://schemas.openxmlformats.org/officeDocument/2006/relationships/image" Target="../media/image1926.png"/><Relationship Id="rId54" Type="http://schemas.openxmlformats.org/officeDocument/2006/relationships/image" Target="../media/image1927.png"/><Relationship Id="rId55" Type="http://schemas.openxmlformats.org/officeDocument/2006/relationships/image" Target="../media/image1928.png"/><Relationship Id="rId56" Type="http://schemas.openxmlformats.org/officeDocument/2006/relationships/image" Target="../media/image1929.png"/><Relationship Id="rId57" Type="http://schemas.openxmlformats.org/officeDocument/2006/relationships/image" Target="../media/image1930.png"/><Relationship Id="rId58" Type="http://schemas.openxmlformats.org/officeDocument/2006/relationships/image" Target="../media/image1931.png"/><Relationship Id="rId59" Type="http://schemas.openxmlformats.org/officeDocument/2006/relationships/image" Target="../media/image1932.png"/><Relationship Id="rId60" Type="http://schemas.openxmlformats.org/officeDocument/2006/relationships/image" Target="../media/image1933.png"/><Relationship Id="rId61" Type="http://schemas.openxmlformats.org/officeDocument/2006/relationships/image" Target="../media/image1934.png"/><Relationship Id="rId62" Type="http://schemas.openxmlformats.org/officeDocument/2006/relationships/image" Target="../media/image1935.png"/><Relationship Id="rId63" Type="http://schemas.openxmlformats.org/officeDocument/2006/relationships/image" Target="../media/image1936.png"/><Relationship Id="rId64" Type="http://schemas.openxmlformats.org/officeDocument/2006/relationships/image" Target="../media/image1937.png"/><Relationship Id="rId65" Type="http://schemas.openxmlformats.org/officeDocument/2006/relationships/image" Target="../media/image1938.png"/><Relationship Id="rId66" Type="http://schemas.openxmlformats.org/officeDocument/2006/relationships/image" Target="../media/image1939.png"/><Relationship Id="rId67" Type="http://schemas.openxmlformats.org/officeDocument/2006/relationships/image" Target="../media/image1940.png"/><Relationship Id="rId68" Type="http://schemas.openxmlformats.org/officeDocument/2006/relationships/image" Target="../media/image1941.png"/><Relationship Id="rId69" Type="http://schemas.openxmlformats.org/officeDocument/2006/relationships/image" Target="../media/image1942.png"/><Relationship Id="rId70" Type="http://schemas.openxmlformats.org/officeDocument/2006/relationships/image" Target="../media/image1943.png"/><Relationship Id="rId71" Type="http://schemas.openxmlformats.org/officeDocument/2006/relationships/image" Target="../media/image1944.png"/><Relationship Id="rId72" Type="http://schemas.openxmlformats.org/officeDocument/2006/relationships/image" Target="../media/image1945.png"/><Relationship Id="rId73" Type="http://schemas.openxmlformats.org/officeDocument/2006/relationships/image" Target="../media/image1946.png"/><Relationship Id="rId74" Type="http://schemas.openxmlformats.org/officeDocument/2006/relationships/image" Target="../media/image1947.png"/><Relationship Id="rId75" Type="http://schemas.openxmlformats.org/officeDocument/2006/relationships/image" Target="../media/image1948.png"/><Relationship Id="rId76" Type="http://schemas.openxmlformats.org/officeDocument/2006/relationships/image" Target="../media/image1949.png"/><Relationship Id="rId77" Type="http://schemas.openxmlformats.org/officeDocument/2006/relationships/image" Target="../media/image1950.png"/><Relationship Id="rId78" Type="http://schemas.openxmlformats.org/officeDocument/2006/relationships/image" Target="../media/image1951.png"/><Relationship Id="rId79" Type="http://schemas.openxmlformats.org/officeDocument/2006/relationships/image" Target="../media/image1952.png"/><Relationship Id="rId80" Type="http://schemas.openxmlformats.org/officeDocument/2006/relationships/image" Target="../media/image1953.png"/><Relationship Id="rId81" Type="http://schemas.openxmlformats.org/officeDocument/2006/relationships/image" Target="../media/image1954.png"/><Relationship Id="rId82" Type="http://schemas.openxmlformats.org/officeDocument/2006/relationships/image" Target="../media/image1955.png"/><Relationship Id="rId83" Type="http://schemas.openxmlformats.org/officeDocument/2006/relationships/image" Target="../media/image1956.png"/><Relationship Id="rId84" Type="http://schemas.openxmlformats.org/officeDocument/2006/relationships/image" Target="../media/image1957.png"/><Relationship Id="rId85" Type="http://schemas.openxmlformats.org/officeDocument/2006/relationships/image" Target="../media/image1958.png"/><Relationship Id="rId86" Type="http://schemas.openxmlformats.org/officeDocument/2006/relationships/image" Target="../media/image1959.png"/><Relationship Id="rId87" Type="http://schemas.openxmlformats.org/officeDocument/2006/relationships/image" Target="../media/image1960.png"/><Relationship Id="rId88" Type="http://schemas.openxmlformats.org/officeDocument/2006/relationships/image" Target="../media/image1961.png"/><Relationship Id="rId89" Type="http://schemas.openxmlformats.org/officeDocument/2006/relationships/image" Target="../media/image1962.png"/><Relationship Id="rId90" Type="http://schemas.openxmlformats.org/officeDocument/2006/relationships/image" Target="../media/image1963.png"/><Relationship Id="rId91" Type="http://schemas.openxmlformats.org/officeDocument/2006/relationships/image" Target="../media/image1964.png"/><Relationship Id="rId92" Type="http://schemas.openxmlformats.org/officeDocument/2006/relationships/image" Target="../media/image1965.png"/><Relationship Id="rId93" Type="http://schemas.openxmlformats.org/officeDocument/2006/relationships/image" Target="../media/image1966.png"/><Relationship Id="rId94" Type="http://schemas.openxmlformats.org/officeDocument/2006/relationships/image" Target="../media/image1967.png"/><Relationship Id="rId95" Type="http://schemas.openxmlformats.org/officeDocument/2006/relationships/image" Target="../media/image1968.png"/><Relationship Id="rId96" Type="http://schemas.openxmlformats.org/officeDocument/2006/relationships/image" Target="../media/image1969.png"/><Relationship Id="rId97" Type="http://schemas.openxmlformats.org/officeDocument/2006/relationships/image" Target="../media/image1970.png"/><Relationship Id="rId98" Type="http://schemas.openxmlformats.org/officeDocument/2006/relationships/image" Target="../media/image1971.png"/><Relationship Id="rId99" Type="http://schemas.openxmlformats.org/officeDocument/2006/relationships/image" Target="../media/image1972.png"/><Relationship Id="rId100" Type="http://schemas.openxmlformats.org/officeDocument/2006/relationships/image" Target="../media/image1973.png"/><Relationship Id="rId101" Type="http://schemas.openxmlformats.org/officeDocument/2006/relationships/image" Target="../media/image1974.png"/><Relationship Id="rId102" Type="http://schemas.openxmlformats.org/officeDocument/2006/relationships/image" Target="../media/image1975.png"/><Relationship Id="rId103" Type="http://schemas.openxmlformats.org/officeDocument/2006/relationships/image" Target="../media/image1976.jpg"/><Relationship Id="rId104" Type="http://schemas.openxmlformats.org/officeDocument/2006/relationships/image" Target="../media/image1977.png"/><Relationship Id="rId105" Type="http://schemas.openxmlformats.org/officeDocument/2006/relationships/image" Target="../media/image1978.png"/><Relationship Id="rId106" Type="http://schemas.openxmlformats.org/officeDocument/2006/relationships/image" Target="../media/image1979.png"/><Relationship Id="rId107" Type="http://schemas.openxmlformats.org/officeDocument/2006/relationships/image" Target="../media/image1980.png"/><Relationship Id="rId108" Type="http://schemas.openxmlformats.org/officeDocument/2006/relationships/image" Target="../media/image1981.png"/><Relationship Id="rId109" Type="http://schemas.openxmlformats.org/officeDocument/2006/relationships/image" Target="../media/image1982.png"/><Relationship Id="rId110" Type="http://schemas.openxmlformats.org/officeDocument/2006/relationships/image" Target="../media/image1983.png"/><Relationship Id="rId111" Type="http://schemas.openxmlformats.org/officeDocument/2006/relationships/image" Target="../media/image1984.png"/><Relationship Id="rId112" Type="http://schemas.openxmlformats.org/officeDocument/2006/relationships/image" Target="../media/image1985.png"/><Relationship Id="rId113" Type="http://schemas.openxmlformats.org/officeDocument/2006/relationships/image" Target="../media/image1986.png"/><Relationship Id="rId114" Type="http://schemas.openxmlformats.org/officeDocument/2006/relationships/image" Target="../media/image1987.png"/><Relationship Id="rId115" Type="http://schemas.openxmlformats.org/officeDocument/2006/relationships/image" Target="../media/image1988.png"/><Relationship Id="rId116" Type="http://schemas.openxmlformats.org/officeDocument/2006/relationships/image" Target="../media/image1989.png"/><Relationship Id="rId117" Type="http://schemas.openxmlformats.org/officeDocument/2006/relationships/image" Target="../media/image1990.png"/><Relationship Id="rId118" Type="http://schemas.openxmlformats.org/officeDocument/2006/relationships/image" Target="../media/image1991.png"/><Relationship Id="rId119" Type="http://schemas.openxmlformats.org/officeDocument/2006/relationships/image" Target="../media/image1992.png"/><Relationship Id="rId120" Type="http://schemas.openxmlformats.org/officeDocument/2006/relationships/image" Target="../media/image1993.png"/><Relationship Id="rId121" Type="http://schemas.openxmlformats.org/officeDocument/2006/relationships/image" Target="../media/image1994.png"/><Relationship Id="rId122" Type="http://schemas.openxmlformats.org/officeDocument/2006/relationships/image" Target="../media/image1995.png"/><Relationship Id="rId123" Type="http://schemas.openxmlformats.org/officeDocument/2006/relationships/image" Target="../media/image1996.png"/><Relationship Id="rId124" Type="http://schemas.openxmlformats.org/officeDocument/2006/relationships/image" Target="../media/image1997.png"/><Relationship Id="rId125" Type="http://schemas.openxmlformats.org/officeDocument/2006/relationships/image" Target="../media/image1998.png"/><Relationship Id="rId126" Type="http://schemas.openxmlformats.org/officeDocument/2006/relationships/image" Target="../media/image1999.png"/><Relationship Id="rId127" Type="http://schemas.openxmlformats.org/officeDocument/2006/relationships/image" Target="../media/image2000.png"/><Relationship Id="rId128" Type="http://schemas.openxmlformats.org/officeDocument/2006/relationships/image" Target="../media/image2001.png"/><Relationship Id="rId129" Type="http://schemas.openxmlformats.org/officeDocument/2006/relationships/image" Target="../media/image2002.png"/><Relationship Id="rId130" Type="http://schemas.openxmlformats.org/officeDocument/2006/relationships/image" Target="../media/image2003.png"/><Relationship Id="rId131" Type="http://schemas.openxmlformats.org/officeDocument/2006/relationships/image" Target="../media/image2004.png"/><Relationship Id="rId132" Type="http://schemas.openxmlformats.org/officeDocument/2006/relationships/image" Target="../media/image2005.png"/><Relationship Id="rId133" Type="http://schemas.openxmlformats.org/officeDocument/2006/relationships/image" Target="../media/image2006.png"/><Relationship Id="rId134" Type="http://schemas.openxmlformats.org/officeDocument/2006/relationships/image" Target="../media/image2007.png"/><Relationship Id="rId135" Type="http://schemas.openxmlformats.org/officeDocument/2006/relationships/image" Target="../media/image2008.png"/><Relationship Id="rId136" Type="http://schemas.openxmlformats.org/officeDocument/2006/relationships/image" Target="../media/image2009.png"/><Relationship Id="rId137" Type="http://schemas.openxmlformats.org/officeDocument/2006/relationships/image" Target="../media/image2010.png"/><Relationship Id="rId138" Type="http://schemas.openxmlformats.org/officeDocument/2006/relationships/image" Target="../media/image2011.png"/><Relationship Id="rId139" Type="http://schemas.openxmlformats.org/officeDocument/2006/relationships/image" Target="../media/image2012.png"/><Relationship Id="rId140" Type="http://schemas.openxmlformats.org/officeDocument/2006/relationships/image" Target="../media/image2013.png"/><Relationship Id="rId141" Type="http://schemas.openxmlformats.org/officeDocument/2006/relationships/image" Target="../media/image2014.png"/><Relationship Id="rId142" Type="http://schemas.openxmlformats.org/officeDocument/2006/relationships/image" Target="../media/image2015.png"/><Relationship Id="rId143" Type="http://schemas.openxmlformats.org/officeDocument/2006/relationships/image" Target="../media/image2016.png"/><Relationship Id="rId144" Type="http://schemas.openxmlformats.org/officeDocument/2006/relationships/image" Target="../media/image2017.png"/><Relationship Id="rId145" Type="http://schemas.openxmlformats.org/officeDocument/2006/relationships/image" Target="../media/image2018.png"/><Relationship Id="rId146" Type="http://schemas.openxmlformats.org/officeDocument/2006/relationships/image" Target="../media/image2019.png"/><Relationship Id="rId147" Type="http://schemas.openxmlformats.org/officeDocument/2006/relationships/image" Target="../media/image2020.png"/><Relationship Id="rId148" Type="http://schemas.openxmlformats.org/officeDocument/2006/relationships/image" Target="../media/image2021.png"/><Relationship Id="rId149" Type="http://schemas.openxmlformats.org/officeDocument/2006/relationships/image" Target="../media/image2022.png"/><Relationship Id="rId150" Type="http://schemas.openxmlformats.org/officeDocument/2006/relationships/image" Target="../media/image2023.png"/><Relationship Id="rId151" Type="http://schemas.openxmlformats.org/officeDocument/2006/relationships/notesSlide" Target="../notesSlides/notesSlide62.xml"/><Relationship Id="rId152" Type="http://schemas.openxmlformats.org/officeDocument/2006/relationships/slide" Target="slide62.xml"/></Relationships>

</file>

<file path=ppt/slides/_rels/slide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024.png"/><Relationship Id="rId3" Type="http://schemas.openxmlformats.org/officeDocument/2006/relationships/image" Target="../media/image2025.png"/><Relationship Id="rId4" Type="http://schemas.openxmlformats.org/officeDocument/2006/relationships/image" Target="../media/image2026.png"/><Relationship Id="rId5" Type="http://schemas.openxmlformats.org/officeDocument/2006/relationships/image" Target="../media/image2027.png"/><Relationship Id="rId6" Type="http://schemas.openxmlformats.org/officeDocument/2006/relationships/image" Target="../media/image2028.png"/><Relationship Id="rId7" Type="http://schemas.openxmlformats.org/officeDocument/2006/relationships/image" Target="../media/image2029.png"/><Relationship Id="rId8" Type="http://schemas.openxmlformats.org/officeDocument/2006/relationships/image" Target="../media/image2030.png"/><Relationship Id="rId9" Type="http://schemas.openxmlformats.org/officeDocument/2006/relationships/image" Target="../media/image2031.png"/><Relationship Id="rId10" Type="http://schemas.openxmlformats.org/officeDocument/2006/relationships/image" Target="../media/image2032.png"/><Relationship Id="rId11" Type="http://schemas.openxmlformats.org/officeDocument/2006/relationships/image" Target="../media/image2033.png"/><Relationship Id="rId12" Type="http://schemas.openxmlformats.org/officeDocument/2006/relationships/image" Target="../media/image2034.png"/><Relationship Id="rId13" Type="http://schemas.openxmlformats.org/officeDocument/2006/relationships/image" Target="../media/image2035.png"/><Relationship Id="rId14" Type="http://schemas.openxmlformats.org/officeDocument/2006/relationships/image" Target="../media/image2036.png"/><Relationship Id="rId15" Type="http://schemas.openxmlformats.org/officeDocument/2006/relationships/image" Target="../media/image2037.png"/><Relationship Id="rId16" Type="http://schemas.openxmlformats.org/officeDocument/2006/relationships/image" Target="../media/image2038.png"/><Relationship Id="rId17" Type="http://schemas.openxmlformats.org/officeDocument/2006/relationships/image" Target="../media/image2039.png"/><Relationship Id="rId18" Type="http://schemas.openxmlformats.org/officeDocument/2006/relationships/image" Target="../media/image2040.png"/><Relationship Id="rId19" Type="http://schemas.openxmlformats.org/officeDocument/2006/relationships/image" Target="../media/image2041.png"/><Relationship Id="rId20" Type="http://schemas.openxmlformats.org/officeDocument/2006/relationships/image" Target="../media/image2042.png"/><Relationship Id="rId21" Type="http://schemas.openxmlformats.org/officeDocument/2006/relationships/image" Target="../media/image2043.png"/><Relationship Id="rId22" Type="http://schemas.openxmlformats.org/officeDocument/2006/relationships/image" Target="../media/image2044.png"/><Relationship Id="rId23" Type="http://schemas.openxmlformats.org/officeDocument/2006/relationships/image" Target="../media/image2045.png"/><Relationship Id="rId24" Type="http://schemas.openxmlformats.org/officeDocument/2006/relationships/image" Target="../media/image2046.png"/><Relationship Id="rId25" Type="http://schemas.openxmlformats.org/officeDocument/2006/relationships/image" Target="../media/image2047.png"/><Relationship Id="rId26" Type="http://schemas.openxmlformats.org/officeDocument/2006/relationships/image" Target="../media/image2048.png"/><Relationship Id="rId27" Type="http://schemas.openxmlformats.org/officeDocument/2006/relationships/image" Target="../media/image2049.png"/><Relationship Id="rId28" Type="http://schemas.openxmlformats.org/officeDocument/2006/relationships/image" Target="../media/image2050.png"/><Relationship Id="rId29" Type="http://schemas.openxmlformats.org/officeDocument/2006/relationships/image" Target="../media/image2051.png"/><Relationship Id="rId30" Type="http://schemas.openxmlformats.org/officeDocument/2006/relationships/image" Target="../media/image2052.png"/><Relationship Id="rId31" Type="http://schemas.openxmlformats.org/officeDocument/2006/relationships/image" Target="../media/image2053.jpg"/><Relationship Id="rId32" Type="http://schemas.openxmlformats.org/officeDocument/2006/relationships/image" Target="../media/image2054.png"/><Relationship Id="rId33" Type="http://schemas.openxmlformats.org/officeDocument/2006/relationships/image" Target="../media/image2055.png"/><Relationship Id="rId34" Type="http://schemas.openxmlformats.org/officeDocument/2006/relationships/image" Target="../media/image2056.png"/><Relationship Id="rId35" Type="http://schemas.openxmlformats.org/officeDocument/2006/relationships/image" Target="../media/image2057.png"/><Relationship Id="rId36" Type="http://schemas.openxmlformats.org/officeDocument/2006/relationships/image" Target="../media/image2058.png"/><Relationship Id="rId37" Type="http://schemas.openxmlformats.org/officeDocument/2006/relationships/image" Target="../media/image2059.png"/><Relationship Id="rId38" Type="http://schemas.openxmlformats.org/officeDocument/2006/relationships/image" Target="../media/image2060.png"/><Relationship Id="rId39" Type="http://schemas.openxmlformats.org/officeDocument/2006/relationships/image" Target="../media/image2061.png"/><Relationship Id="rId40" Type="http://schemas.openxmlformats.org/officeDocument/2006/relationships/image" Target="../media/image2062.png"/><Relationship Id="rId41" Type="http://schemas.openxmlformats.org/officeDocument/2006/relationships/image" Target="../media/image2063.png"/><Relationship Id="rId42" Type="http://schemas.openxmlformats.org/officeDocument/2006/relationships/image" Target="../media/image2064.png"/><Relationship Id="rId43" Type="http://schemas.openxmlformats.org/officeDocument/2006/relationships/image" Target="../media/image2065.png"/><Relationship Id="rId44" Type="http://schemas.openxmlformats.org/officeDocument/2006/relationships/image" Target="../media/image2066.png"/><Relationship Id="rId45" Type="http://schemas.openxmlformats.org/officeDocument/2006/relationships/image" Target="../media/image2067.png"/><Relationship Id="rId46" Type="http://schemas.openxmlformats.org/officeDocument/2006/relationships/image" Target="../media/image2068.png"/><Relationship Id="rId47" Type="http://schemas.openxmlformats.org/officeDocument/2006/relationships/image" Target="../media/image2069.png"/><Relationship Id="rId48" Type="http://schemas.openxmlformats.org/officeDocument/2006/relationships/image" Target="../media/image2070.png"/><Relationship Id="rId49" Type="http://schemas.openxmlformats.org/officeDocument/2006/relationships/image" Target="../media/image2071.png"/><Relationship Id="rId50" Type="http://schemas.openxmlformats.org/officeDocument/2006/relationships/image" Target="../media/image2072.png"/><Relationship Id="rId51" Type="http://schemas.openxmlformats.org/officeDocument/2006/relationships/image" Target="../media/image2073.png"/><Relationship Id="rId52" Type="http://schemas.openxmlformats.org/officeDocument/2006/relationships/image" Target="../media/image2074.png"/><Relationship Id="rId53" Type="http://schemas.openxmlformats.org/officeDocument/2006/relationships/image" Target="../media/image2075.png"/><Relationship Id="rId54" Type="http://schemas.openxmlformats.org/officeDocument/2006/relationships/image" Target="../media/image2076.png"/><Relationship Id="rId55" Type="http://schemas.openxmlformats.org/officeDocument/2006/relationships/image" Target="../media/image2077.png"/><Relationship Id="rId56" Type="http://schemas.openxmlformats.org/officeDocument/2006/relationships/image" Target="../media/image2078.png"/><Relationship Id="rId57" Type="http://schemas.openxmlformats.org/officeDocument/2006/relationships/image" Target="../media/image2079.png"/><Relationship Id="rId58" Type="http://schemas.openxmlformats.org/officeDocument/2006/relationships/image" Target="../media/image2080.png"/><Relationship Id="rId59" Type="http://schemas.openxmlformats.org/officeDocument/2006/relationships/image" Target="../media/image2081.png"/><Relationship Id="rId60" Type="http://schemas.openxmlformats.org/officeDocument/2006/relationships/image" Target="../media/image2082.png"/><Relationship Id="rId61" Type="http://schemas.openxmlformats.org/officeDocument/2006/relationships/image" Target="../media/image2083.png"/><Relationship Id="rId62" Type="http://schemas.openxmlformats.org/officeDocument/2006/relationships/image" Target="../media/image2084.png"/><Relationship Id="rId63" Type="http://schemas.openxmlformats.org/officeDocument/2006/relationships/image" Target="../media/image2085.png"/><Relationship Id="rId64" Type="http://schemas.openxmlformats.org/officeDocument/2006/relationships/image" Target="../media/image2086.png"/><Relationship Id="rId65" Type="http://schemas.openxmlformats.org/officeDocument/2006/relationships/image" Target="../media/image2087.png"/><Relationship Id="rId66" Type="http://schemas.openxmlformats.org/officeDocument/2006/relationships/image" Target="../media/image2088.png"/><Relationship Id="rId67" Type="http://schemas.openxmlformats.org/officeDocument/2006/relationships/image" Target="../media/image2089.png"/><Relationship Id="rId68" Type="http://schemas.openxmlformats.org/officeDocument/2006/relationships/image" Target="../media/image2090.png"/><Relationship Id="rId69" Type="http://schemas.openxmlformats.org/officeDocument/2006/relationships/image" Target="../media/image2091.png"/><Relationship Id="rId70" Type="http://schemas.openxmlformats.org/officeDocument/2006/relationships/image" Target="../media/image2092.png"/><Relationship Id="rId71" Type="http://schemas.openxmlformats.org/officeDocument/2006/relationships/image" Target="../media/image2093.png"/><Relationship Id="rId72" Type="http://schemas.openxmlformats.org/officeDocument/2006/relationships/image" Target="../media/image2094.png"/><Relationship Id="rId73" Type="http://schemas.openxmlformats.org/officeDocument/2006/relationships/image" Target="../media/image2095.png"/><Relationship Id="rId74" Type="http://schemas.openxmlformats.org/officeDocument/2006/relationships/image" Target="../media/image2096.png"/><Relationship Id="rId75" Type="http://schemas.openxmlformats.org/officeDocument/2006/relationships/image" Target="../media/image2097.png"/><Relationship Id="rId76" Type="http://schemas.openxmlformats.org/officeDocument/2006/relationships/image" Target="../media/image2098.png"/><Relationship Id="rId77" Type="http://schemas.openxmlformats.org/officeDocument/2006/relationships/image" Target="../media/image2099.png"/><Relationship Id="rId78" Type="http://schemas.openxmlformats.org/officeDocument/2006/relationships/image" Target="../media/image2100.png"/><Relationship Id="rId79" Type="http://schemas.openxmlformats.org/officeDocument/2006/relationships/image" Target="../media/image2101.png"/><Relationship Id="rId80" Type="http://schemas.openxmlformats.org/officeDocument/2006/relationships/image" Target="../media/image2102.png"/><Relationship Id="rId81" Type="http://schemas.openxmlformats.org/officeDocument/2006/relationships/image" Target="../media/image2103.png"/><Relationship Id="rId82" Type="http://schemas.openxmlformats.org/officeDocument/2006/relationships/image" Target="../media/image2104.png"/><Relationship Id="rId83" Type="http://schemas.openxmlformats.org/officeDocument/2006/relationships/image" Target="../media/image2105.png"/><Relationship Id="rId84" Type="http://schemas.openxmlformats.org/officeDocument/2006/relationships/image" Target="../media/image2106.png"/><Relationship Id="rId85" Type="http://schemas.openxmlformats.org/officeDocument/2006/relationships/image" Target="../media/image2107.png"/><Relationship Id="rId86" Type="http://schemas.openxmlformats.org/officeDocument/2006/relationships/image" Target="../media/image2108.png"/><Relationship Id="rId87" Type="http://schemas.openxmlformats.org/officeDocument/2006/relationships/image" Target="../media/image2109.png"/><Relationship Id="rId88" Type="http://schemas.openxmlformats.org/officeDocument/2006/relationships/image" Target="../media/image2110.png"/><Relationship Id="rId89" Type="http://schemas.openxmlformats.org/officeDocument/2006/relationships/image" Target="../media/image2111.png"/><Relationship Id="rId90" Type="http://schemas.openxmlformats.org/officeDocument/2006/relationships/image" Target="../media/image2112.png"/><Relationship Id="rId91" Type="http://schemas.openxmlformats.org/officeDocument/2006/relationships/image" Target="../media/image2113.png"/><Relationship Id="rId92" Type="http://schemas.openxmlformats.org/officeDocument/2006/relationships/image" Target="../media/image2114.png"/><Relationship Id="rId93" Type="http://schemas.openxmlformats.org/officeDocument/2006/relationships/image" Target="../media/image2115.png"/><Relationship Id="rId94" Type="http://schemas.openxmlformats.org/officeDocument/2006/relationships/image" Target="../media/image2116.png"/><Relationship Id="rId95" Type="http://schemas.openxmlformats.org/officeDocument/2006/relationships/image" Target="../media/image2117.png"/><Relationship Id="rId96" Type="http://schemas.openxmlformats.org/officeDocument/2006/relationships/image" Target="../media/image2118.png"/><Relationship Id="rId97" Type="http://schemas.openxmlformats.org/officeDocument/2006/relationships/image" Target="../media/image2119.png"/><Relationship Id="rId98" Type="http://schemas.openxmlformats.org/officeDocument/2006/relationships/image" Target="../media/image2120.png"/><Relationship Id="rId99" Type="http://schemas.openxmlformats.org/officeDocument/2006/relationships/image" Target="../media/image2121.png"/><Relationship Id="rId100" Type="http://schemas.openxmlformats.org/officeDocument/2006/relationships/image" Target="../media/image2122.png"/><Relationship Id="rId101" Type="http://schemas.openxmlformats.org/officeDocument/2006/relationships/image" Target="../media/image2123.png"/><Relationship Id="rId102" Type="http://schemas.openxmlformats.org/officeDocument/2006/relationships/image" Target="../media/image2124.png"/><Relationship Id="rId103" Type="http://schemas.openxmlformats.org/officeDocument/2006/relationships/image" Target="../media/image2125.png"/><Relationship Id="rId104" Type="http://schemas.openxmlformats.org/officeDocument/2006/relationships/image" Target="../media/image2126.png"/><Relationship Id="rId105" Type="http://schemas.openxmlformats.org/officeDocument/2006/relationships/image" Target="../media/image2127.png"/><Relationship Id="rId106" Type="http://schemas.openxmlformats.org/officeDocument/2006/relationships/image" Target="../media/image2128.png"/><Relationship Id="rId107" Type="http://schemas.openxmlformats.org/officeDocument/2006/relationships/image" Target="../media/image2129.png"/><Relationship Id="rId108" Type="http://schemas.openxmlformats.org/officeDocument/2006/relationships/image" Target="../media/image2130.png"/><Relationship Id="rId109" Type="http://schemas.openxmlformats.org/officeDocument/2006/relationships/image" Target="../media/image2131.png"/><Relationship Id="rId110" Type="http://schemas.openxmlformats.org/officeDocument/2006/relationships/image" Target="../media/image2132.png"/><Relationship Id="rId111" Type="http://schemas.openxmlformats.org/officeDocument/2006/relationships/notesSlide" Target="../notesSlides/notesSlide63.xml"/><Relationship Id="rId112" Type="http://schemas.openxmlformats.org/officeDocument/2006/relationships/slide" Target="slide63.xml"/></Relationships>

</file>

<file path=ppt/slides/_rels/slide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133.png"/><Relationship Id="rId3" Type="http://schemas.openxmlformats.org/officeDocument/2006/relationships/image" Target="../media/image2134.png"/><Relationship Id="rId4" Type="http://schemas.openxmlformats.org/officeDocument/2006/relationships/image" Target="../media/image2135.png"/><Relationship Id="rId5" Type="http://schemas.openxmlformats.org/officeDocument/2006/relationships/image" Target="../media/image2136.png"/><Relationship Id="rId6" Type="http://schemas.openxmlformats.org/officeDocument/2006/relationships/image" Target="../media/image2137.png"/><Relationship Id="rId7" Type="http://schemas.openxmlformats.org/officeDocument/2006/relationships/image" Target="../media/image2138.png"/><Relationship Id="rId8" Type="http://schemas.openxmlformats.org/officeDocument/2006/relationships/image" Target="../media/image2139.png"/><Relationship Id="rId9" Type="http://schemas.openxmlformats.org/officeDocument/2006/relationships/image" Target="../media/image2140.png"/><Relationship Id="rId10" Type="http://schemas.openxmlformats.org/officeDocument/2006/relationships/image" Target="../media/image2141.png"/><Relationship Id="rId11" Type="http://schemas.openxmlformats.org/officeDocument/2006/relationships/image" Target="../media/image2142.png"/><Relationship Id="rId12" Type="http://schemas.openxmlformats.org/officeDocument/2006/relationships/image" Target="../media/image2143.png"/><Relationship Id="rId13" Type="http://schemas.openxmlformats.org/officeDocument/2006/relationships/image" Target="../media/image2144.png"/><Relationship Id="rId14" Type="http://schemas.openxmlformats.org/officeDocument/2006/relationships/image" Target="../media/image2145.png"/><Relationship Id="rId15" Type="http://schemas.openxmlformats.org/officeDocument/2006/relationships/image" Target="../media/image2146.png"/><Relationship Id="rId16" Type="http://schemas.openxmlformats.org/officeDocument/2006/relationships/image" Target="../media/image2147.png"/><Relationship Id="rId17" Type="http://schemas.openxmlformats.org/officeDocument/2006/relationships/image" Target="../media/image2148.png"/><Relationship Id="rId18" Type="http://schemas.openxmlformats.org/officeDocument/2006/relationships/image" Target="../media/image2149.png"/><Relationship Id="rId19" Type="http://schemas.openxmlformats.org/officeDocument/2006/relationships/image" Target="../media/image2150.png"/><Relationship Id="rId20" Type="http://schemas.openxmlformats.org/officeDocument/2006/relationships/image" Target="../media/image2151.png"/><Relationship Id="rId21" Type="http://schemas.openxmlformats.org/officeDocument/2006/relationships/image" Target="../media/image2152.png"/><Relationship Id="rId22" Type="http://schemas.openxmlformats.org/officeDocument/2006/relationships/image" Target="../media/image2153.png"/><Relationship Id="rId23" Type="http://schemas.openxmlformats.org/officeDocument/2006/relationships/image" Target="../media/image2154.jpg"/><Relationship Id="rId24" Type="http://schemas.openxmlformats.org/officeDocument/2006/relationships/image" Target="../media/image2155.png"/><Relationship Id="rId25" Type="http://schemas.openxmlformats.org/officeDocument/2006/relationships/image" Target="../media/image2156.png"/><Relationship Id="rId26" Type="http://schemas.openxmlformats.org/officeDocument/2006/relationships/image" Target="../media/image2157.png"/><Relationship Id="rId27" Type="http://schemas.openxmlformats.org/officeDocument/2006/relationships/image" Target="../media/image2158.png"/><Relationship Id="rId28" Type="http://schemas.openxmlformats.org/officeDocument/2006/relationships/image" Target="../media/image2159.png"/><Relationship Id="rId29" Type="http://schemas.openxmlformats.org/officeDocument/2006/relationships/image" Target="../media/image2160.png"/><Relationship Id="rId30" Type="http://schemas.openxmlformats.org/officeDocument/2006/relationships/image" Target="../media/image2161.png"/><Relationship Id="rId31" Type="http://schemas.openxmlformats.org/officeDocument/2006/relationships/image" Target="../media/image2162.png"/><Relationship Id="rId32" Type="http://schemas.openxmlformats.org/officeDocument/2006/relationships/image" Target="../media/image2163.png"/><Relationship Id="rId33" Type="http://schemas.openxmlformats.org/officeDocument/2006/relationships/image" Target="../media/image2164.png"/><Relationship Id="rId34" Type="http://schemas.openxmlformats.org/officeDocument/2006/relationships/image" Target="../media/image2165.png"/><Relationship Id="rId35" Type="http://schemas.openxmlformats.org/officeDocument/2006/relationships/image" Target="../media/image2166.png"/><Relationship Id="rId36" Type="http://schemas.openxmlformats.org/officeDocument/2006/relationships/image" Target="../media/image2167.png"/><Relationship Id="rId37" Type="http://schemas.openxmlformats.org/officeDocument/2006/relationships/image" Target="../media/image2168.png"/><Relationship Id="rId38" Type="http://schemas.openxmlformats.org/officeDocument/2006/relationships/image" Target="../media/image2169.png"/><Relationship Id="rId39" Type="http://schemas.openxmlformats.org/officeDocument/2006/relationships/image" Target="../media/image2170.png"/><Relationship Id="rId40" Type="http://schemas.openxmlformats.org/officeDocument/2006/relationships/image" Target="../media/image2171.png"/><Relationship Id="rId41" Type="http://schemas.openxmlformats.org/officeDocument/2006/relationships/image" Target="../media/image2172.png"/><Relationship Id="rId42" Type="http://schemas.openxmlformats.org/officeDocument/2006/relationships/image" Target="../media/image2173.png"/><Relationship Id="rId43" Type="http://schemas.openxmlformats.org/officeDocument/2006/relationships/image" Target="../media/image2174.png"/><Relationship Id="rId44" Type="http://schemas.openxmlformats.org/officeDocument/2006/relationships/image" Target="../media/image2175.png"/><Relationship Id="rId45" Type="http://schemas.openxmlformats.org/officeDocument/2006/relationships/image" Target="../media/image2176.png"/><Relationship Id="rId46" Type="http://schemas.openxmlformats.org/officeDocument/2006/relationships/image" Target="../media/image2177.png"/><Relationship Id="rId47" Type="http://schemas.openxmlformats.org/officeDocument/2006/relationships/image" Target="../media/image2178.png"/><Relationship Id="rId48" Type="http://schemas.openxmlformats.org/officeDocument/2006/relationships/image" Target="../media/image2179.png"/><Relationship Id="rId49" Type="http://schemas.openxmlformats.org/officeDocument/2006/relationships/image" Target="../media/image2180.png"/><Relationship Id="rId50" Type="http://schemas.openxmlformats.org/officeDocument/2006/relationships/image" Target="../media/image2181.png"/><Relationship Id="rId51" Type="http://schemas.openxmlformats.org/officeDocument/2006/relationships/image" Target="../media/image2182.png"/><Relationship Id="rId52" Type="http://schemas.openxmlformats.org/officeDocument/2006/relationships/image" Target="../media/image2183.png"/><Relationship Id="rId53" Type="http://schemas.openxmlformats.org/officeDocument/2006/relationships/image" Target="../media/image2184.png"/><Relationship Id="rId54" Type="http://schemas.openxmlformats.org/officeDocument/2006/relationships/image" Target="../media/image2185.png"/><Relationship Id="rId55" Type="http://schemas.openxmlformats.org/officeDocument/2006/relationships/image" Target="../media/image2186.png"/><Relationship Id="rId56" Type="http://schemas.openxmlformats.org/officeDocument/2006/relationships/image" Target="../media/image2187.png"/><Relationship Id="rId57" Type="http://schemas.openxmlformats.org/officeDocument/2006/relationships/image" Target="../media/image2188.png"/><Relationship Id="rId58" Type="http://schemas.openxmlformats.org/officeDocument/2006/relationships/image" Target="../media/image2189.png"/><Relationship Id="rId59" Type="http://schemas.openxmlformats.org/officeDocument/2006/relationships/image" Target="../media/image2190.png"/><Relationship Id="rId60" Type="http://schemas.openxmlformats.org/officeDocument/2006/relationships/image" Target="../media/image2191.png"/><Relationship Id="rId61" Type="http://schemas.openxmlformats.org/officeDocument/2006/relationships/image" Target="../media/image2192.png"/><Relationship Id="rId62" Type="http://schemas.openxmlformats.org/officeDocument/2006/relationships/image" Target="../media/image2193.png"/><Relationship Id="rId63" Type="http://schemas.openxmlformats.org/officeDocument/2006/relationships/image" Target="../media/image2194.png"/><Relationship Id="rId64" Type="http://schemas.openxmlformats.org/officeDocument/2006/relationships/image" Target="../media/image2195.png"/><Relationship Id="rId65" Type="http://schemas.openxmlformats.org/officeDocument/2006/relationships/image" Target="../media/image2196.png"/><Relationship Id="rId66" Type="http://schemas.openxmlformats.org/officeDocument/2006/relationships/image" Target="../media/image2197.png"/><Relationship Id="rId67" Type="http://schemas.openxmlformats.org/officeDocument/2006/relationships/image" Target="../media/image2198.png"/><Relationship Id="rId68" Type="http://schemas.openxmlformats.org/officeDocument/2006/relationships/image" Target="../media/image2199.png"/><Relationship Id="rId69" Type="http://schemas.openxmlformats.org/officeDocument/2006/relationships/image" Target="../media/image2200.png"/><Relationship Id="rId70" Type="http://schemas.openxmlformats.org/officeDocument/2006/relationships/image" Target="../media/image2201.png"/><Relationship Id="rId71" Type="http://schemas.openxmlformats.org/officeDocument/2006/relationships/image" Target="../media/image2202.png"/><Relationship Id="rId72" Type="http://schemas.openxmlformats.org/officeDocument/2006/relationships/image" Target="../media/image2203.png"/><Relationship Id="rId73" Type="http://schemas.openxmlformats.org/officeDocument/2006/relationships/image" Target="../media/image2204.png"/><Relationship Id="rId74" Type="http://schemas.openxmlformats.org/officeDocument/2006/relationships/image" Target="../media/image2205.png"/><Relationship Id="rId75" Type="http://schemas.openxmlformats.org/officeDocument/2006/relationships/image" Target="../media/image2206.png"/><Relationship Id="rId76" Type="http://schemas.openxmlformats.org/officeDocument/2006/relationships/image" Target="../media/image2207.png"/><Relationship Id="rId77" Type="http://schemas.openxmlformats.org/officeDocument/2006/relationships/image" Target="../media/image2208.png"/><Relationship Id="rId78" Type="http://schemas.openxmlformats.org/officeDocument/2006/relationships/image" Target="../media/image2209.png"/><Relationship Id="rId79" Type="http://schemas.openxmlformats.org/officeDocument/2006/relationships/image" Target="../media/image2210.png"/><Relationship Id="rId80" Type="http://schemas.openxmlformats.org/officeDocument/2006/relationships/image" Target="../media/image2211.png"/><Relationship Id="rId81" Type="http://schemas.openxmlformats.org/officeDocument/2006/relationships/image" Target="../media/image2212.png"/><Relationship Id="rId82" Type="http://schemas.openxmlformats.org/officeDocument/2006/relationships/image" Target="../media/image2213.png"/><Relationship Id="rId83" Type="http://schemas.openxmlformats.org/officeDocument/2006/relationships/image" Target="../media/image2214.png"/><Relationship Id="rId84" Type="http://schemas.openxmlformats.org/officeDocument/2006/relationships/image" Target="../media/image2215.png"/><Relationship Id="rId85" Type="http://schemas.openxmlformats.org/officeDocument/2006/relationships/image" Target="../media/image2216.png"/><Relationship Id="rId86" Type="http://schemas.openxmlformats.org/officeDocument/2006/relationships/image" Target="../media/image2217.png"/><Relationship Id="rId87" Type="http://schemas.openxmlformats.org/officeDocument/2006/relationships/image" Target="../media/image2218.png"/><Relationship Id="rId88" Type="http://schemas.openxmlformats.org/officeDocument/2006/relationships/image" Target="../media/image2219.png"/><Relationship Id="rId89" Type="http://schemas.openxmlformats.org/officeDocument/2006/relationships/image" Target="../media/image2220.png"/><Relationship Id="rId90" Type="http://schemas.openxmlformats.org/officeDocument/2006/relationships/image" Target="../media/image2221.png"/><Relationship Id="rId91" Type="http://schemas.openxmlformats.org/officeDocument/2006/relationships/image" Target="../media/image2222.png"/><Relationship Id="rId92" Type="http://schemas.openxmlformats.org/officeDocument/2006/relationships/image" Target="../media/image2223.png"/><Relationship Id="rId93" Type="http://schemas.openxmlformats.org/officeDocument/2006/relationships/image" Target="../media/image2224.png"/><Relationship Id="rId94" Type="http://schemas.openxmlformats.org/officeDocument/2006/relationships/image" Target="../media/image2225.png"/><Relationship Id="rId95" Type="http://schemas.openxmlformats.org/officeDocument/2006/relationships/image" Target="../media/image2226.png"/><Relationship Id="rId96" Type="http://schemas.openxmlformats.org/officeDocument/2006/relationships/notesSlide" Target="../notesSlides/notesSlide64.xml"/><Relationship Id="rId97" Type="http://schemas.openxmlformats.org/officeDocument/2006/relationships/slide" Target="slide64.xml"/></Relationships>

</file>

<file path=ppt/slides/_rels/slide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227.png"/><Relationship Id="rId3" Type="http://schemas.openxmlformats.org/officeDocument/2006/relationships/image" Target="../media/image2228.png"/><Relationship Id="rId4" Type="http://schemas.openxmlformats.org/officeDocument/2006/relationships/image" Target="../media/image2229.png"/><Relationship Id="rId5" Type="http://schemas.openxmlformats.org/officeDocument/2006/relationships/image" Target="../media/image2230.png"/><Relationship Id="rId6" Type="http://schemas.openxmlformats.org/officeDocument/2006/relationships/image" Target="../media/image2231.png"/><Relationship Id="rId7" Type="http://schemas.openxmlformats.org/officeDocument/2006/relationships/image" Target="../media/image2232.png"/><Relationship Id="rId8" Type="http://schemas.openxmlformats.org/officeDocument/2006/relationships/image" Target="../media/image2233.png"/><Relationship Id="rId9" Type="http://schemas.openxmlformats.org/officeDocument/2006/relationships/image" Target="../media/image2234.png"/><Relationship Id="rId10" Type="http://schemas.openxmlformats.org/officeDocument/2006/relationships/image" Target="../media/image2235.png"/><Relationship Id="rId11" Type="http://schemas.openxmlformats.org/officeDocument/2006/relationships/image" Target="../media/image2236.png"/><Relationship Id="rId12" Type="http://schemas.openxmlformats.org/officeDocument/2006/relationships/image" Target="../media/image2237.png"/><Relationship Id="rId13" Type="http://schemas.openxmlformats.org/officeDocument/2006/relationships/image" Target="../media/image2238.png"/><Relationship Id="rId14" Type="http://schemas.openxmlformats.org/officeDocument/2006/relationships/image" Target="../media/image2239.png"/><Relationship Id="rId15" Type="http://schemas.openxmlformats.org/officeDocument/2006/relationships/image" Target="../media/image2240.png"/><Relationship Id="rId16" Type="http://schemas.openxmlformats.org/officeDocument/2006/relationships/image" Target="../media/image2241.png"/><Relationship Id="rId17" Type="http://schemas.openxmlformats.org/officeDocument/2006/relationships/image" Target="../media/image2242.jpg"/><Relationship Id="rId18" Type="http://schemas.openxmlformats.org/officeDocument/2006/relationships/image" Target="../media/image2243.jpg"/><Relationship Id="rId19" Type="http://schemas.openxmlformats.org/officeDocument/2006/relationships/image" Target="../media/image2244.png"/><Relationship Id="rId20" Type="http://schemas.openxmlformats.org/officeDocument/2006/relationships/image" Target="../media/image2245.png"/><Relationship Id="rId21" Type="http://schemas.openxmlformats.org/officeDocument/2006/relationships/image" Target="../media/image2246.png"/><Relationship Id="rId22" Type="http://schemas.openxmlformats.org/officeDocument/2006/relationships/image" Target="../media/image2247.png"/><Relationship Id="rId23" Type="http://schemas.openxmlformats.org/officeDocument/2006/relationships/image" Target="../media/image2248.png"/><Relationship Id="rId24" Type="http://schemas.openxmlformats.org/officeDocument/2006/relationships/image" Target="../media/image2249.png"/><Relationship Id="rId25" Type="http://schemas.openxmlformats.org/officeDocument/2006/relationships/image" Target="../media/image2250.png"/><Relationship Id="rId26" Type="http://schemas.openxmlformats.org/officeDocument/2006/relationships/image" Target="../media/image2251.png"/><Relationship Id="rId27" Type="http://schemas.openxmlformats.org/officeDocument/2006/relationships/image" Target="../media/image2252.png"/><Relationship Id="rId28" Type="http://schemas.openxmlformats.org/officeDocument/2006/relationships/image" Target="../media/image2253.jpg"/><Relationship Id="rId29" Type="http://schemas.openxmlformats.org/officeDocument/2006/relationships/image" Target="../media/image2254.png"/><Relationship Id="rId30" Type="http://schemas.openxmlformats.org/officeDocument/2006/relationships/image" Target="../media/image2255.png"/><Relationship Id="rId31" Type="http://schemas.openxmlformats.org/officeDocument/2006/relationships/image" Target="../media/image2256.jpg"/><Relationship Id="rId32" Type="http://schemas.openxmlformats.org/officeDocument/2006/relationships/image" Target="../media/image2257.jpg"/><Relationship Id="rId33" Type="http://schemas.openxmlformats.org/officeDocument/2006/relationships/image" Target="../media/image2258.png"/><Relationship Id="rId34" Type="http://schemas.openxmlformats.org/officeDocument/2006/relationships/image" Target="../media/image2259.png"/><Relationship Id="rId35" Type="http://schemas.openxmlformats.org/officeDocument/2006/relationships/image" Target="../media/image2260.png"/><Relationship Id="rId36" Type="http://schemas.openxmlformats.org/officeDocument/2006/relationships/image" Target="../media/image2261.png"/><Relationship Id="rId37" Type="http://schemas.openxmlformats.org/officeDocument/2006/relationships/image" Target="../media/image2262.png"/><Relationship Id="rId38" Type="http://schemas.openxmlformats.org/officeDocument/2006/relationships/image" Target="../media/image2263.png"/><Relationship Id="rId39" Type="http://schemas.openxmlformats.org/officeDocument/2006/relationships/image" Target="../media/image2264.png"/><Relationship Id="rId40" Type="http://schemas.openxmlformats.org/officeDocument/2006/relationships/image" Target="../media/image2265.png"/><Relationship Id="rId41" Type="http://schemas.openxmlformats.org/officeDocument/2006/relationships/image" Target="../media/image2266.png"/><Relationship Id="rId42" Type="http://schemas.openxmlformats.org/officeDocument/2006/relationships/image" Target="../media/image2267.png"/><Relationship Id="rId43" Type="http://schemas.openxmlformats.org/officeDocument/2006/relationships/image" Target="../media/image2268.png"/><Relationship Id="rId44" Type="http://schemas.openxmlformats.org/officeDocument/2006/relationships/image" Target="../media/image2269.png"/><Relationship Id="rId45" Type="http://schemas.openxmlformats.org/officeDocument/2006/relationships/image" Target="../media/image2270.png"/><Relationship Id="rId46" Type="http://schemas.openxmlformats.org/officeDocument/2006/relationships/image" Target="../media/image2271.png"/><Relationship Id="rId47" Type="http://schemas.openxmlformats.org/officeDocument/2006/relationships/image" Target="../media/image2272.png"/><Relationship Id="rId48" Type="http://schemas.openxmlformats.org/officeDocument/2006/relationships/image" Target="../media/image2273.png"/><Relationship Id="rId49" Type="http://schemas.openxmlformats.org/officeDocument/2006/relationships/image" Target="../media/image2274.png"/><Relationship Id="rId50" Type="http://schemas.openxmlformats.org/officeDocument/2006/relationships/image" Target="../media/image2275.png"/><Relationship Id="rId51" Type="http://schemas.openxmlformats.org/officeDocument/2006/relationships/image" Target="../media/image2276.jpg"/><Relationship Id="rId52" Type="http://schemas.openxmlformats.org/officeDocument/2006/relationships/image" Target="../media/image2277.jpg"/><Relationship Id="rId53" Type="http://schemas.openxmlformats.org/officeDocument/2006/relationships/image" Target="../media/image2278.jpg"/><Relationship Id="rId54" Type="http://schemas.openxmlformats.org/officeDocument/2006/relationships/image" Target="../media/image2279.jpg"/><Relationship Id="rId55" Type="http://schemas.openxmlformats.org/officeDocument/2006/relationships/image" Target="../media/image2280.jpg"/><Relationship Id="rId56" Type="http://schemas.openxmlformats.org/officeDocument/2006/relationships/image" Target="../media/image2281.jpg"/><Relationship Id="rId57" Type="http://schemas.openxmlformats.org/officeDocument/2006/relationships/image" Target="../media/image2282.png"/><Relationship Id="rId58" Type="http://schemas.openxmlformats.org/officeDocument/2006/relationships/image" Target="../media/image2283.png"/><Relationship Id="rId59" Type="http://schemas.openxmlformats.org/officeDocument/2006/relationships/image" Target="../media/image2284.png"/><Relationship Id="rId60" Type="http://schemas.openxmlformats.org/officeDocument/2006/relationships/image" Target="../media/image2285.png"/><Relationship Id="rId61" Type="http://schemas.openxmlformats.org/officeDocument/2006/relationships/image" Target="../media/image2286.jpg"/><Relationship Id="rId62" Type="http://schemas.openxmlformats.org/officeDocument/2006/relationships/image" Target="../media/image2287.jpg"/><Relationship Id="rId63" Type="http://schemas.openxmlformats.org/officeDocument/2006/relationships/image" Target="../media/image2288.jpg"/><Relationship Id="rId64" Type="http://schemas.openxmlformats.org/officeDocument/2006/relationships/image" Target="../media/image2289.jpg"/><Relationship Id="rId65" Type="http://schemas.openxmlformats.org/officeDocument/2006/relationships/image" Target="../media/image2290.jpg"/><Relationship Id="rId66" Type="http://schemas.openxmlformats.org/officeDocument/2006/relationships/image" Target="../media/image2291.png"/><Relationship Id="rId67" Type="http://schemas.openxmlformats.org/officeDocument/2006/relationships/image" Target="../media/image2292.png"/><Relationship Id="rId68" Type="http://schemas.openxmlformats.org/officeDocument/2006/relationships/image" Target="../media/image2293.png"/><Relationship Id="rId69" Type="http://schemas.openxmlformats.org/officeDocument/2006/relationships/notesSlide" Target="../notesSlides/notesSlide65.xml"/><Relationship Id="rId70" Type="http://schemas.openxmlformats.org/officeDocument/2006/relationships/slide" Target="slide65.xml"/></Relationships>

</file>

<file path=ppt/slides/_rels/slide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294.png"/><Relationship Id="rId3" Type="http://schemas.openxmlformats.org/officeDocument/2006/relationships/image" Target="../media/image2295.png"/><Relationship Id="rId4" Type="http://schemas.openxmlformats.org/officeDocument/2006/relationships/image" Target="../media/image2296.png"/><Relationship Id="rId5" Type="http://schemas.openxmlformats.org/officeDocument/2006/relationships/image" Target="../media/image2297.png"/><Relationship Id="rId6" Type="http://schemas.openxmlformats.org/officeDocument/2006/relationships/image" Target="../media/image2298.png"/><Relationship Id="rId7" Type="http://schemas.openxmlformats.org/officeDocument/2006/relationships/image" Target="../media/image2299.png"/><Relationship Id="rId8" Type="http://schemas.openxmlformats.org/officeDocument/2006/relationships/image" Target="../media/image2300.png"/><Relationship Id="rId9" Type="http://schemas.openxmlformats.org/officeDocument/2006/relationships/image" Target="../media/image2301.png"/><Relationship Id="rId10" Type="http://schemas.openxmlformats.org/officeDocument/2006/relationships/image" Target="../media/image2302.png"/><Relationship Id="rId11" Type="http://schemas.openxmlformats.org/officeDocument/2006/relationships/image" Target="../media/image2303.png"/><Relationship Id="rId12" Type="http://schemas.openxmlformats.org/officeDocument/2006/relationships/image" Target="../media/image2304.png"/><Relationship Id="rId13" Type="http://schemas.openxmlformats.org/officeDocument/2006/relationships/image" Target="../media/image2305.png"/><Relationship Id="rId14" Type="http://schemas.openxmlformats.org/officeDocument/2006/relationships/image" Target="../media/image2306.png"/><Relationship Id="rId15" Type="http://schemas.openxmlformats.org/officeDocument/2006/relationships/image" Target="../media/image2307.png"/><Relationship Id="rId16" Type="http://schemas.openxmlformats.org/officeDocument/2006/relationships/image" Target="../media/image2308.png"/><Relationship Id="rId17" Type="http://schemas.openxmlformats.org/officeDocument/2006/relationships/image" Target="../media/image2309.jpg"/><Relationship Id="rId18" Type="http://schemas.openxmlformats.org/officeDocument/2006/relationships/image" Target="../media/image2310.jpg"/><Relationship Id="rId19" Type="http://schemas.openxmlformats.org/officeDocument/2006/relationships/image" Target="../media/image2311.png"/><Relationship Id="rId20" Type="http://schemas.openxmlformats.org/officeDocument/2006/relationships/image" Target="../media/image2312.jpg"/><Relationship Id="rId21" Type="http://schemas.openxmlformats.org/officeDocument/2006/relationships/image" Target="../media/image2313.jpg"/><Relationship Id="rId22" Type="http://schemas.openxmlformats.org/officeDocument/2006/relationships/image" Target="../media/image2314.jpg"/><Relationship Id="rId23" Type="http://schemas.openxmlformats.org/officeDocument/2006/relationships/image" Target="../media/image2315.jpg"/><Relationship Id="rId24" Type="http://schemas.openxmlformats.org/officeDocument/2006/relationships/image" Target="../media/image2316.png"/><Relationship Id="rId25" Type="http://schemas.openxmlformats.org/officeDocument/2006/relationships/image" Target="../media/image2317.png"/><Relationship Id="rId26" Type="http://schemas.openxmlformats.org/officeDocument/2006/relationships/image" Target="../media/image2318.png"/><Relationship Id="rId27" Type="http://schemas.openxmlformats.org/officeDocument/2006/relationships/image" Target="../media/image2319.png"/><Relationship Id="rId28" Type="http://schemas.openxmlformats.org/officeDocument/2006/relationships/image" Target="../media/image2320.png"/><Relationship Id="rId29" Type="http://schemas.openxmlformats.org/officeDocument/2006/relationships/image" Target="../media/image2321.png"/><Relationship Id="rId30" Type="http://schemas.openxmlformats.org/officeDocument/2006/relationships/image" Target="../media/image2322.png"/><Relationship Id="rId31" Type="http://schemas.openxmlformats.org/officeDocument/2006/relationships/image" Target="../media/image2323.png"/><Relationship Id="rId32" Type="http://schemas.openxmlformats.org/officeDocument/2006/relationships/image" Target="../media/image2324.png"/><Relationship Id="rId33" Type="http://schemas.openxmlformats.org/officeDocument/2006/relationships/image" Target="../media/image2325.png"/><Relationship Id="rId34" Type="http://schemas.openxmlformats.org/officeDocument/2006/relationships/image" Target="../media/image2326.jpg"/><Relationship Id="rId35" Type="http://schemas.openxmlformats.org/officeDocument/2006/relationships/image" Target="../media/image2327.jpg"/><Relationship Id="rId36" Type="http://schemas.openxmlformats.org/officeDocument/2006/relationships/image" Target="../media/image2328.png"/><Relationship Id="rId37" Type="http://schemas.openxmlformats.org/officeDocument/2006/relationships/image" Target="../media/image2329.jpg"/><Relationship Id="rId38" Type="http://schemas.openxmlformats.org/officeDocument/2006/relationships/image" Target="../media/image2330.jpg"/><Relationship Id="rId39" Type="http://schemas.openxmlformats.org/officeDocument/2006/relationships/image" Target="../media/image2331.png"/><Relationship Id="rId40" Type="http://schemas.openxmlformats.org/officeDocument/2006/relationships/image" Target="../media/image2332.png"/><Relationship Id="rId41" Type="http://schemas.openxmlformats.org/officeDocument/2006/relationships/image" Target="../media/image2333.png"/><Relationship Id="rId42" Type="http://schemas.openxmlformats.org/officeDocument/2006/relationships/image" Target="../media/image2334.png"/><Relationship Id="rId43" Type="http://schemas.openxmlformats.org/officeDocument/2006/relationships/image" Target="../media/image2335.png"/><Relationship Id="rId44" Type="http://schemas.openxmlformats.org/officeDocument/2006/relationships/image" Target="../media/image2336.png"/><Relationship Id="rId45" Type="http://schemas.openxmlformats.org/officeDocument/2006/relationships/image" Target="../media/image2337.png"/><Relationship Id="rId46" Type="http://schemas.openxmlformats.org/officeDocument/2006/relationships/image" Target="../media/image2338.png"/><Relationship Id="rId47" Type="http://schemas.openxmlformats.org/officeDocument/2006/relationships/image" Target="../media/image2339.png"/><Relationship Id="rId48" Type="http://schemas.openxmlformats.org/officeDocument/2006/relationships/image" Target="../media/image2340.png"/><Relationship Id="rId49" Type="http://schemas.openxmlformats.org/officeDocument/2006/relationships/image" Target="../media/image2341.png"/><Relationship Id="rId50" Type="http://schemas.openxmlformats.org/officeDocument/2006/relationships/image" Target="../media/image2342.jpg"/><Relationship Id="rId51" Type="http://schemas.openxmlformats.org/officeDocument/2006/relationships/image" Target="../media/image2343.png"/><Relationship Id="rId52" Type="http://schemas.openxmlformats.org/officeDocument/2006/relationships/image" Target="../media/image2344.png"/><Relationship Id="rId53" Type="http://schemas.openxmlformats.org/officeDocument/2006/relationships/image" Target="../media/image2345.png"/><Relationship Id="rId54" Type="http://schemas.openxmlformats.org/officeDocument/2006/relationships/image" Target="../media/image2346.png"/><Relationship Id="rId55" Type="http://schemas.openxmlformats.org/officeDocument/2006/relationships/image" Target="../media/image2347.png"/><Relationship Id="rId56" Type="http://schemas.openxmlformats.org/officeDocument/2006/relationships/image" Target="../media/image2348.jpg"/><Relationship Id="rId57" Type="http://schemas.openxmlformats.org/officeDocument/2006/relationships/image" Target="../media/image2349.jpg"/><Relationship Id="rId58" Type="http://schemas.openxmlformats.org/officeDocument/2006/relationships/image" Target="../media/image2350.jpg"/><Relationship Id="rId59" Type="http://schemas.openxmlformats.org/officeDocument/2006/relationships/image" Target="../media/image2351.jpg"/><Relationship Id="rId60" Type="http://schemas.openxmlformats.org/officeDocument/2006/relationships/image" Target="../media/image2352.jpg"/><Relationship Id="rId61" Type="http://schemas.openxmlformats.org/officeDocument/2006/relationships/image" Target="../media/image2353.jpg"/><Relationship Id="rId62" Type="http://schemas.openxmlformats.org/officeDocument/2006/relationships/image" Target="../media/image2354.png"/><Relationship Id="rId63" Type="http://schemas.openxmlformats.org/officeDocument/2006/relationships/image" Target="../media/image2355.png"/><Relationship Id="rId64" Type="http://schemas.openxmlformats.org/officeDocument/2006/relationships/image" Target="../media/image2356.png"/><Relationship Id="rId65" Type="http://schemas.openxmlformats.org/officeDocument/2006/relationships/image" Target="../media/image2357.png"/><Relationship Id="rId66" Type="http://schemas.openxmlformats.org/officeDocument/2006/relationships/image" Target="../media/image2358.png"/><Relationship Id="rId67" Type="http://schemas.openxmlformats.org/officeDocument/2006/relationships/image" Target="../media/image2359.png"/><Relationship Id="rId68" Type="http://schemas.openxmlformats.org/officeDocument/2006/relationships/image" Target="../media/image2360.png"/><Relationship Id="rId69" Type="http://schemas.openxmlformats.org/officeDocument/2006/relationships/image" Target="../media/image2361.png"/><Relationship Id="rId70" Type="http://schemas.openxmlformats.org/officeDocument/2006/relationships/image" Target="../media/image2362.png"/><Relationship Id="rId71" Type="http://schemas.openxmlformats.org/officeDocument/2006/relationships/image" Target="../media/image2363.png"/><Relationship Id="rId72" Type="http://schemas.openxmlformats.org/officeDocument/2006/relationships/image" Target="../media/image2364.png"/><Relationship Id="rId73" Type="http://schemas.openxmlformats.org/officeDocument/2006/relationships/image" Target="../media/image2365.jpg"/><Relationship Id="rId74" Type="http://schemas.openxmlformats.org/officeDocument/2006/relationships/image" Target="../media/image2366.jpg"/><Relationship Id="rId75" Type="http://schemas.openxmlformats.org/officeDocument/2006/relationships/image" Target="../media/image2367.jpg"/><Relationship Id="rId76" Type="http://schemas.openxmlformats.org/officeDocument/2006/relationships/image" Target="../media/image2368.jpg"/><Relationship Id="rId77" Type="http://schemas.openxmlformats.org/officeDocument/2006/relationships/image" Target="../media/image2369.jpg"/><Relationship Id="rId78" Type="http://schemas.openxmlformats.org/officeDocument/2006/relationships/image" Target="../media/image2370.jpg"/><Relationship Id="rId79" Type="http://schemas.openxmlformats.org/officeDocument/2006/relationships/image" Target="../media/image2371.png"/><Relationship Id="rId80" Type="http://schemas.openxmlformats.org/officeDocument/2006/relationships/image" Target="../media/image2372.png"/><Relationship Id="rId81" Type="http://schemas.openxmlformats.org/officeDocument/2006/relationships/image" Target="../media/image2373.png"/><Relationship Id="rId82" Type="http://schemas.openxmlformats.org/officeDocument/2006/relationships/image" Target="../media/image2374.png"/><Relationship Id="rId83" Type="http://schemas.openxmlformats.org/officeDocument/2006/relationships/image" Target="../media/image2375.png"/><Relationship Id="rId84" Type="http://schemas.openxmlformats.org/officeDocument/2006/relationships/image" Target="../media/image2376.png"/><Relationship Id="rId85" Type="http://schemas.openxmlformats.org/officeDocument/2006/relationships/image" Target="../media/image2377.png"/><Relationship Id="rId86" Type="http://schemas.openxmlformats.org/officeDocument/2006/relationships/image" Target="../media/image2378.png"/><Relationship Id="rId87" Type="http://schemas.openxmlformats.org/officeDocument/2006/relationships/image" Target="../media/image2379.png"/><Relationship Id="rId88" Type="http://schemas.openxmlformats.org/officeDocument/2006/relationships/image" Target="../media/image2380.png"/><Relationship Id="rId89" Type="http://schemas.openxmlformats.org/officeDocument/2006/relationships/notesSlide" Target="../notesSlides/notesSlide66.xml"/><Relationship Id="rId90" Type="http://schemas.openxmlformats.org/officeDocument/2006/relationships/slide" Target="slide66.xml"/></Relationships>

</file>

<file path=ppt/slides/_rels/slide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381.png"/><Relationship Id="rId3" Type="http://schemas.openxmlformats.org/officeDocument/2006/relationships/image" Target="../media/image2382.png"/><Relationship Id="rId4" Type="http://schemas.openxmlformats.org/officeDocument/2006/relationships/image" Target="../media/image2383.png"/><Relationship Id="rId5" Type="http://schemas.openxmlformats.org/officeDocument/2006/relationships/image" Target="../media/image2384.png"/><Relationship Id="rId6" Type="http://schemas.openxmlformats.org/officeDocument/2006/relationships/image" Target="../media/image2385.png"/><Relationship Id="rId7" Type="http://schemas.openxmlformats.org/officeDocument/2006/relationships/image" Target="../media/image2386.png"/><Relationship Id="rId8" Type="http://schemas.openxmlformats.org/officeDocument/2006/relationships/image" Target="../media/image2387.png"/><Relationship Id="rId9" Type="http://schemas.openxmlformats.org/officeDocument/2006/relationships/image" Target="../media/image2388.jpg"/><Relationship Id="rId10" Type="http://schemas.openxmlformats.org/officeDocument/2006/relationships/image" Target="../media/image2389.png"/><Relationship Id="rId11" Type="http://schemas.openxmlformats.org/officeDocument/2006/relationships/image" Target="../media/image2390.jpg"/><Relationship Id="rId12" Type="http://schemas.openxmlformats.org/officeDocument/2006/relationships/image" Target="../media/image2391.jpg"/><Relationship Id="rId13" Type="http://schemas.openxmlformats.org/officeDocument/2006/relationships/image" Target="../media/image2392.jpg"/><Relationship Id="rId14" Type="http://schemas.openxmlformats.org/officeDocument/2006/relationships/image" Target="../media/image2393.jpg"/><Relationship Id="rId15" Type="http://schemas.openxmlformats.org/officeDocument/2006/relationships/image" Target="../media/image2394.png"/><Relationship Id="rId16" Type="http://schemas.openxmlformats.org/officeDocument/2006/relationships/image" Target="../media/image2395.png"/><Relationship Id="rId17" Type="http://schemas.openxmlformats.org/officeDocument/2006/relationships/image" Target="../media/image2396.png"/><Relationship Id="rId18" Type="http://schemas.openxmlformats.org/officeDocument/2006/relationships/image" Target="../media/image2397.png"/><Relationship Id="rId19" Type="http://schemas.openxmlformats.org/officeDocument/2006/relationships/image" Target="../media/image2398.png"/><Relationship Id="rId20" Type="http://schemas.openxmlformats.org/officeDocument/2006/relationships/image" Target="../media/image2399.png"/><Relationship Id="rId21" Type="http://schemas.openxmlformats.org/officeDocument/2006/relationships/image" Target="../media/image2400.png"/><Relationship Id="rId22" Type="http://schemas.openxmlformats.org/officeDocument/2006/relationships/image" Target="../media/image2401.png"/><Relationship Id="rId23" Type="http://schemas.openxmlformats.org/officeDocument/2006/relationships/image" Target="../media/image2402.png"/><Relationship Id="rId24" Type="http://schemas.openxmlformats.org/officeDocument/2006/relationships/image" Target="../media/image2403.png"/><Relationship Id="rId25" Type="http://schemas.openxmlformats.org/officeDocument/2006/relationships/image" Target="../media/image2404.png"/><Relationship Id="rId26" Type="http://schemas.openxmlformats.org/officeDocument/2006/relationships/image" Target="../media/image2405.png"/><Relationship Id="rId27" Type="http://schemas.openxmlformats.org/officeDocument/2006/relationships/image" Target="../media/image2406.png"/><Relationship Id="rId28" Type="http://schemas.openxmlformats.org/officeDocument/2006/relationships/image" Target="../media/image2407.png"/><Relationship Id="rId29" Type="http://schemas.openxmlformats.org/officeDocument/2006/relationships/image" Target="../media/image2408.png"/><Relationship Id="rId30" Type="http://schemas.openxmlformats.org/officeDocument/2006/relationships/image" Target="../media/image2409.png"/><Relationship Id="rId31" Type="http://schemas.openxmlformats.org/officeDocument/2006/relationships/image" Target="../media/image2410.png"/><Relationship Id="rId32" Type="http://schemas.openxmlformats.org/officeDocument/2006/relationships/image" Target="../media/image2411.png"/><Relationship Id="rId33" Type="http://schemas.openxmlformats.org/officeDocument/2006/relationships/image" Target="../media/image2412.jpg"/><Relationship Id="rId34" Type="http://schemas.openxmlformats.org/officeDocument/2006/relationships/image" Target="../media/image2413.png"/><Relationship Id="rId35" Type="http://schemas.openxmlformats.org/officeDocument/2006/relationships/image" Target="../media/image2414.png"/><Relationship Id="rId36" Type="http://schemas.openxmlformats.org/officeDocument/2006/relationships/image" Target="../media/image2415.png"/><Relationship Id="rId37" Type="http://schemas.openxmlformats.org/officeDocument/2006/relationships/image" Target="../media/image2416.png"/><Relationship Id="rId38" Type="http://schemas.openxmlformats.org/officeDocument/2006/relationships/image" Target="../media/image2417.jpg"/><Relationship Id="rId39" Type="http://schemas.openxmlformats.org/officeDocument/2006/relationships/image" Target="../media/image2418.jpg"/><Relationship Id="rId40" Type="http://schemas.openxmlformats.org/officeDocument/2006/relationships/image" Target="../media/image2419.jpg"/><Relationship Id="rId41" Type="http://schemas.openxmlformats.org/officeDocument/2006/relationships/image" Target="../media/image2420.png"/><Relationship Id="rId42" Type="http://schemas.openxmlformats.org/officeDocument/2006/relationships/image" Target="../media/image2421.png"/><Relationship Id="rId43" Type="http://schemas.openxmlformats.org/officeDocument/2006/relationships/image" Target="../media/image2422.png"/><Relationship Id="rId44" Type="http://schemas.openxmlformats.org/officeDocument/2006/relationships/image" Target="../media/image2423.png"/><Relationship Id="rId45" Type="http://schemas.openxmlformats.org/officeDocument/2006/relationships/image" Target="../media/image2424.png"/><Relationship Id="rId46" Type="http://schemas.openxmlformats.org/officeDocument/2006/relationships/image" Target="../media/image2425.jpg"/><Relationship Id="rId47" Type="http://schemas.openxmlformats.org/officeDocument/2006/relationships/image" Target="../media/image2426.jpg"/><Relationship Id="rId48" Type="http://schemas.openxmlformats.org/officeDocument/2006/relationships/image" Target="../media/image2427.jpg"/><Relationship Id="rId49" Type="http://schemas.openxmlformats.org/officeDocument/2006/relationships/image" Target="../media/image2428.jpg"/><Relationship Id="rId50" Type="http://schemas.openxmlformats.org/officeDocument/2006/relationships/image" Target="../media/image2429.png"/><Relationship Id="rId51" Type="http://schemas.openxmlformats.org/officeDocument/2006/relationships/image" Target="../media/image2430.png"/><Relationship Id="rId52" Type="http://schemas.openxmlformats.org/officeDocument/2006/relationships/image" Target="../media/image2431.png"/><Relationship Id="rId53" Type="http://schemas.openxmlformats.org/officeDocument/2006/relationships/image" Target="../media/image2432.png"/><Relationship Id="rId54" Type="http://schemas.openxmlformats.org/officeDocument/2006/relationships/image" Target="../media/image2433.png"/><Relationship Id="rId55" Type="http://schemas.openxmlformats.org/officeDocument/2006/relationships/image" Target="../media/image2434.png"/><Relationship Id="rId56" Type="http://schemas.openxmlformats.org/officeDocument/2006/relationships/image" Target="../media/image2435.jpg"/><Relationship Id="rId57" Type="http://schemas.openxmlformats.org/officeDocument/2006/relationships/image" Target="../media/image2436.png"/><Relationship Id="rId58" Type="http://schemas.openxmlformats.org/officeDocument/2006/relationships/image" Target="../media/image2437.png"/><Relationship Id="rId59" Type="http://schemas.openxmlformats.org/officeDocument/2006/relationships/image" Target="../media/image2438.png"/><Relationship Id="rId60" Type="http://schemas.openxmlformats.org/officeDocument/2006/relationships/image" Target="../media/image2439.png"/><Relationship Id="rId61" Type="http://schemas.openxmlformats.org/officeDocument/2006/relationships/image" Target="../media/image2440.jpg"/><Relationship Id="rId62" Type="http://schemas.openxmlformats.org/officeDocument/2006/relationships/image" Target="../media/image2441.jpg"/><Relationship Id="rId63" Type="http://schemas.openxmlformats.org/officeDocument/2006/relationships/image" Target="../media/image2442.jpg"/><Relationship Id="rId64" Type="http://schemas.openxmlformats.org/officeDocument/2006/relationships/image" Target="../media/image2443.jpg"/><Relationship Id="rId65" Type="http://schemas.openxmlformats.org/officeDocument/2006/relationships/image" Target="../media/image2444.png"/><Relationship Id="rId66" Type="http://schemas.openxmlformats.org/officeDocument/2006/relationships/image" Target="../media/image2445.png"/><Relationship Id="rId67" Type="http://schemas.openxmlformats.org/officeDocument/2006/relationships/image" Target="../media/image2446.png"/><Relationship Id="rId68" Type="http://schemas.openxmlformats.org/officeDocument/2006/relationships/image" Target="../media/image2447.png"/><Relationship Id="rId69" Type="http://schemas.openxmlformats.org/officeDocument/2006/relationships/image" Target="../media/image2448.png"/><Relationship Id="rId70" Type="http://schemas.openxmlformats.org/officeDocument/2006/relationships/image" Target="../media/image2449.png"/><Relationship Id="rId71" Type="http://schemas.openxmlformats.org/officeDocument/2006/relationships/image" Target="../media/image2450.png"/><Relationship Id="rId72" Type="http://schemas.openxmlformats.org/officeDocument/2006/relationships/image" Target="../media/image2451.png"/><Relationship Id="rId73" Type="http://schemas.openxmlformats.org/officeDocument/2006/relationships/image" Target="../media/image2452.png"/><Relationship Id="rId74" Type="http://schemas.openxmlformats.org/officeDocument/2006/relationships/notesSlide" Target="../notesSlides/notesSlide67.xml"/><Relationship Id="rId75" Type="http://schemas.openxmlformats.org/officeDocument/2006/relationships/slide" Target="slide67.xml"/></Relationships>

</file>

<file path=ppt/slides/_rels/slide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453.png"/><Relationship Id="rId3" Type="http://schemas.openxmlformats.org/officeDocument/2006/relationships/image" Target="../media/image2454.png"/><Relationship Id="rId4" Type="http://schemas.openxmlformats.org/officeDocument/2006/relationships/image" Target="../media/image2455.png"/><Relationship Id="rId5" Type="http://schemas.openxmlformats.org/officeDocument/2006/relationships/image" Target="../media/image2456.png"/><Relationship Id="rId6" Type="http://schemas.openxmlformats.org/officeDocument/2006/relationships/image" Target="../media/image2457.png"/><Relationship Id="rId7" Type="http://schemas.openxmlformats.org/officeDocument/2006/relationships/image" Target="../media/image2458.png"/><Relationship Id="rId8" Type="http://schemas.openxmlformats.org/officeDocument/2006/relationships/image" Target="../media/image2459.png"/><Relationship Id="rId9" Type="http://schemas.openxmlformats.org/officeDocument/2006/relationships/image" Target="../media/image2460.png"/><Relationship Id="rId10" Type="http://schemas.openxmlformats.org/officeDocument/2006/relationships/image" Target="../media/image2461.jpg"/><Relationship Id="rId11" Type="http://schemas.openxmlformats.org/officeDocument/2006/relationships/image" Target="../media/image2462.png"/><Relationship Id="rId12" Type="http://schemas.openxmlformats.org/officeDocument/2006/relationships/image" Target="../media/image2463.png"/><Relationship Id="rId13" Type="http://schemas.openxmlformats.org/officeDocument/2006/relationships/image" Target="../media/image2464.png"/><Relationship Id="rId14" Type="http://schemas.openxmlformats.org/officeDocument/2006/relationships/image" Target="../media/image2465.png"/><Relationship Id="rId15" Type="http://schemas.openxmlformats.org/officeDocument/2006/relationships/image" Target="../media/image2466.jpg"/><Relationship Id="rId16" Type="http://schemas.openxmlformats.org/officeDocument/2006/relationships/image" Target="../media/image2467.jpg"/><Relationship Id="rId17" Type="http://schemas.openxmlformats.org/officeDocument/2006/relationships/image" Target="../media/image2468.jpg"/><Relationship Id="rId18" Type="http://schemas.openxmlformats.org/officeDocument/2006/relationships/image" Target="../media/image2469.png"/><Relationship Id="rId19" Type="http://schemas.openxmlformats.org/officeDocument/2006/relationships/image" Target="../media/image2470.png"/><Relationship Id="rId20" Type="http://schemas.openxmlformats.org/officeDocument/2006/relationships/image" Target="../media/image2471.png"/><Relationship Id="rId21" Type="http://schemas.openxmlformats.org/officeDocument/2006/relationships/image" Target="../media/image2472.png"/><Relationship Id="rId22" Type="http://schemas.openxmlformats.org/officeDocument/2006/relationships/image" Target="../media/image2473.png"/><Relationship Id="rId23" Type="http://schemas.openxmlformats.org/officeDocument/2006/relationships/image" Target="../media/image2474.png"/><Relationship Id="rId24" Type="http://schemas.openxmlformats.org/officeDocument/2006/relationships/image" Target="../media/image2475.png"/><Relationship Id="rId25" Type="http://schemas.openxmlformats.org/officeDocument/2006/relationships/image" Target="../media/image2476.png"/><Relationship Id="rId26" Type="http://schemas.openxmlformats.org/officeDocument/2006/relationships/image" Target="../media/image2477.png"/><Relationship Id="rId27" Type="http://schemas.openxmlformats.org/officeDocument/2006/relationships/image" Target="../media/image2478.png"/><Relationship Id="rId28" Type="http://schemas.openxmlformats.org/officeDocument/2006/relationships/image" Target="../media/image2479.png"/><Relationship Id="rId29" Type="http://schemas.openxmlformats.org/officeDocument/2006/relationships/image" Target="../media/image2480.png"/><Relationship Id="rId30" Type="http://schemas.openxmlformats.org/officeDocument/2006/relationships/image" Target="../media/image2481.jpg"/><Relationship Id="rId31" Type="http://schemas.openxmlformats.org/officeDocument/2006/relationships/image" Target="../media/image2482.png"/><Relationship Id="rId32" Type="http://schemas.openxmlformats.org/officeDocument/2006/relationships/image" Target="../media/image2483.png"/><Relationship Id="rId33" Type="http://schemas.openxmlformats.org/officeDocument/2006/relationships/image" Target="../media/image2484.png"/><Relationship Id="rId34" Type="http://schemas.openxmlformats.org/officeDocument/2006/relationships/image" Target="../media/image2485.png"/><Relationship Id="rId35" Type="http://schemas.openxmlformats.org/officeDocument/2006/relationships/image" Target="../media/image2486.png"/><Relationship Id="rId36" Type="http://schemas.openxmlformats.org/officeDocument/2006/relationships/image" Target="../media/image2487.png"/><Relationship Id="rId37" Type="http://schemas.openxmlformats.org/officeDocument/2006/relationships/image" Target="../media/image2488.png"/><Relationship Id="rId38" Type="http://schemas.openxmlformats.org/officeDocument/2006/relationships/image" Target="../media/image2489.png"/><Relationship Id="rId39" Type="http://schemas.openxmlformats.org/officeDocument/2006/relationships/image" Target="../media/image2490.png"/><Relationship Id="rId40" Type="http://schemas.openxmlformats.org/officeDocument/2006/relationships/image" Target="../media/image2491.png"/><Relationship Id="rId41" Type="http://schemas.openxmlformats.org/officeDocument/2006/relationships/image" Target="../media/image2492.png"/><Relationship Id="rId42" Type="http://schemas.openxmlformats.org/officeDocument/2006/relationships/image" Target="../media/image2493.jpg"/><Relationship Id="rId43" Type="http://schemas.openxmlformats.org/officeDocument/2006/relationships/image" Target="../media/image2494.png"/><Relationship Id="rId44" Type="http://schemas.openxmlformats.org/officeDocument/2006/relationships/image" Target="../media/image2495.png"/><Relationship Id="rId45" Type="http://schemas.openxmlformats.org/officeDocument/2006/relationships/image" Target="../media/image2496.png"/><Relationship Id="rId46" Type="http://schemas.openxmlformats.org/officeDocument/2006/relationships/image" Target="../media/image2497.png"/><Relationship Id="rId47" Type="http://schemas.openxmlformats.org/officeDocument/2006/relationships/image" Target="../media/image2498.png"/><Relationship Id="rId48" Type="http://schemas.openxmlformats.org/officeDocument/2006/relationships/image" Target="../media/image2499.png"/><Relationship Id="rId49" Type="http://schemas.openxmlformats.org/officeDocument/2006/relationships/image" Target="../media/image2500.jpg"/><Relationship Id="rId50" Type="http://schemas.openxmlformats.org/officeDocument/2006/relationships/image" Target="../media/image2501.png"/><Relationship Id="rId51" Type="http://schemas.openxmlformats.org/officeDocument/2006/relationships/image" Target="../media/image2502.jpg"/><Relationship Id="rId52" Type="http://schemas.openxmlformats.org/officeDocument/2006/relationships/image" Target="../media/image2503.jpg"/><Relationship Id="rId53" Type="http://schemas.openxmlformats.org/officeDocument/2006/relationships/image" Target="../media/image2504.jpg"/><Relationship Id="rId54" Type="http://schemas.openxmlformats.org/officeDocument/2006/relationships/image" Target="../media/image2505.jpg"/><Relationship Id="rId55" Type="http://schemas.openxmlformats.org/officeDocument/2006/relationships/image" Target="../media/image2506.png"/><Relationship Id="rId56" Type="http://schemas.openxmlformats.org/officeDocument/2006/relationships/image" Target="../media/image2507.png"/><Relationship Id="rId57" Type="http://schemas.openxmlformats.org/officeDocument/2006/relationships/image" Target="../media/image2508.png"/><Relationship Id="rId58" Type="http://schemas.openxmlformats.org/officeDocument/2006/relationships/image" Target="../media/image2509.png"/><Relationship Id="rId59" Type="http://schemas.openxmlformats.org/officeDocument/2006/relationships/image" Target="../media/image2510.png"/><Relationship Id="rId60" Type="http://schemas.openxmlformats.org/officeDocument/2006/relationships/image" Target="../media/image2511.png"/><Relationship Id="rId61" Type="http://schemas.openxmlformats.org/officeDocument/2006/relationships/image" Target="../media/image2512.png"/><Relationship Id="rId62" Type="http://schemas.openxmlformats.org/officeDocument/2006/relationships/image" Target="../media/image2513.png"/><Relationship Id="rId63" Type="http://schemas.openxmlformats.org/officeDocument/2006/relationships/image" Target="../media/image2514.jpg"/><Relationship Id="rId64" Type="http://schemas.openxmlformats.org/officeDocument/2006/relationships/image" Target="../media/image2515.png"/><Relationship Id="rId65" Type="http://schemas.openxmlformats.org/officeDocument/2006/relationships/image" Target="../media/image2516.jpg"/><Relationship Id="rId66" Type="http://schemas.openxmlformats.org/officeDocument/2006/relationships/image" Target="../media/image2517.jpg"/><Relationship Id="rId67" Type="http://schemas.openxmlformats.org/officeDocument/2006/relationships/image" Target="../media/image2518.jpg"/><Relationship Id="rId68" Type="http://schemas.openxmlformats.org/officeDocument/2006/relationships/image" Target="../media/image2519.jpg"/><Relationship Id="rId69" Type="http://schemas.openxmlformats.org/officeDocument/2006/relationships/notesSlide" Target="../notesSlides/notesSlide68.xml"/><Relationship Id="rId70" Type="http://schemas.openxmlformats.org/officeDocument/2006/relationships/slide" Target="slide68.xml"/></Relationships>

</file>

<file path=ppt/slides/_rels/slide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520.png"/><Relationship Id="rId3" Type="http://schemas.openxmlformats.org/officeDocument/2006/relationships/image" Target="../media/image2521.png"/><Relationship Id="rId4" Type="http://schemas.openxmlformats.org/officeDocument/2006/relationships/image" Target="../media/image2522.png"/><Relationship Id="rId5" Type="http://schemas.openxmlformats.org/officeDocument/2006/relationships/image" Target="../media/image2523.png"/><Relationship Id="rId6" Type="http://schemas.openxmlformats.org/officeDocument/2006/relationships/image" Target="../media/image2524.png"/><Relationship Id="rId7" Type="http://schemas.openxmlformats.org/officeDocument/2006/relationships/image" Target="../media/image2525.png"/><Relationship Id="rId8" Type="http://schemas.openxmlformats.org/officeDocument/2006/relationships/image" Target="../media/image2526.png"/><Relationship Id="rId9" Type="http://schemas.openxmlformats.org/officeDocument/2006/relationships/image" Target="../media/image2527.png"/><Relationship Id="rId10" Type="http://schemas.openxmlformats.org/officeDocument/2006/relationships/image" Target="../media/image2528.jpg"/><Relationship Id="rId11" Type="http://schemas.openxmlformats.org/officeDocument/2006/relationships/image" Target="../media/image2529.png"/><Relationship Id="rId12" Type="http://schemas.openxmlformats.org/officeDocument/2006/relationships/image" Target="../media/image2530.png"/><Relationship Id="rId13" Type="http://schemas.openxmlformats.org/officeDocument/2006/relationships/image" Target="../media/image2531.png"/><Relationship Id="rId14" Type="http://schemas.openxmlformats.org/officeDocument/2006/relationships/image" Target="../media/image2532.png"/><Relationship Id="rId15" Type="http://schemas.openxmlformats.org/officeDocument/2006/relationships/image" Target="../media/image2533.png"/><Relationship Id="rId16" Type="http://schemas.openxmlformats.org/officeDocument/2006/relationships/image" Target="../media/image2534.png"/><Relationship Id="rId17" Type="http://schemas.openxmlformats.org/officeDocument/2006/relationships/image" Target="../media/image2535.png"/><Relationship Id="rId18" Type="http://schemas.openxmlformats.org/officeDocument/2006/relationships/image" Target="../media/image2536.jpg"/><Relationship Id="rId19" Type="http://schemas.openxmlformats.org/officeDocument/2006/relationships/image" Target="../media/image2537.jpg"/><Relationship Id="rId20" Type="http://schemas.openxmlformats.org/officeDocument/2006/relationships/image" Target="../media/image2538.jpg"/><Relationship Id="rId21" Type="http://schemas.openxmlformats.org/officeDocument/2006/relationships/image" Target="../media/image2539.jpg"/><Relationship Id="rId22" Type="http://schemas.openxmlformats.org/officeDocument/2006/relationships/image" Target="../media/image2540.png"/><Relationship Id="rId23" Type="http://schemas.openxmlformats.org/officeDocument/2006/relationships/image" Target="../media/image2541.png"/><Relationship Id="rId24" Type="http://schemas.openxmlformats.org/officeDocument/2006/relationships/image" Target="../media/image2542.png"/><Relationship Id="rId25" Type="http://schemas.openxmlformats.org/officeDocument/2006/relationships/image" Target="../media/image2543.jpg"/><Relationship Id="rId26" Type="http://schemas.openxmlformats.org/officeDocument/2006/relationships/image" Target="../media/image2544.jpg"/><Relationship Id="rId27" Type="http://schemas.openxmlformats.org/officeDocument/2006/relationships/image" Target="../media/image2545.jpg"/><Relationship Id="rId28" Type="http://schemas.openxmlformats.org/officeDocument/2006/relationships/image" Target="../media/image2546.jpg"/><Relationship Id="rId29" Type="http://schemas.openxmlformats.org/officeDocument/2006/relationships/image" Target="../media/image2547.png"/><Relationship Id="rId30" Type="http://schemas.openxmlformats.org/officeDocument/2006/relationships/image" Target="../media/image2548.png"/><Relationship Id="rId31" Type="http://schemas.openxmlformats.org/officeDocument/2006/relationships/image" Target="../media/image2549.png"/><Relationship Id="rId32" Type="http://schemas.openxmlformats.org/officeDocument/2006/relationships/image" Target="../media/image2550.png"/><Relationship Id="rId33" Type="http://schemas.openxmlformats.org/officeDocument/2006/relationships/image" Target="../media/image2551.png"/><Relationship Id="rId34" Type="http://schemas.openxmlformats.org/officeDocument/2006/relationships/image" Target="../media/image2552.png"/><Relationship Id="rId35" Type="http://schemas.openxmlformats.org/officeDocument/2006/relationships/image" Target="../media/image2553.png"/><Relationship Id="rId36" Type="http://schemas.openxmlformats.org/officeDocument/2006/relationships/image" Target="../media/image2554.png"/><Relationship Id="rId37" Type="http://schemas.openxmlformats.org/officeDocument/2006/relationships/image" Target="../media/image2555.png"/><Relationship Id="rId38" Type="http://schemas.openxmlformats.org/officeDocument/2006/relationships/image" Target="../media/image2556.png"/><Relationship Id="rId39" Type="http://schemas.openxmlformats.org/officeDocument/2006/relationships/image" Target="../media/image2557.jpg"/><Relationship Id="rId40" Type="http://schemas.openxmlformats.org/officeDocument/2006/relationships/image" Target="../media/image2558.jpg"/><Relationship Id="rId41" Type="http://schemas.openxmlformats.org/officeDocument/2006/relationships/image" Target="../media/image2559.jpg"/><Relationship Id="rId42" Type="http://schemas.openxmlformats.org/officeDocument/2006/relationships/image" Target="../media/image2560.png"/><Relationship Id="rId43" Type="http://schemas.openxmlformats.org/officeDocument/2006/relationships/image" Target="../media/image2561.jpg"/><Relationship Id="rId44" Type="http://schemas.openxmlformats.org/officeDocument/2006/relationships/image" Target="../media/image2562.jpg"/><Relationship Id="rId45" Type="http://schemas.openxmlformats.org/officeDocument/2006/relationships/image" Target="../media/image2563.png"/><Relationship Id="rId46" Type="http://schemas.openxmlformats.org/officeDocument/2006/relationships/image" Target="../media/image2564.png"/><Relationship Id="rId47" Type="http://schemas.openxmlformats.org/officeDocument/2006/relationships/image" Target="../media/image2565.png"/><Relationship Id="rId48" Type="http://schemas.openxmlformats.org/officeDocument/2006/relationships/image" Target="../media/image2566.jpg"/><Relationship Id="rId49" Type="http://schemas.openxmlformats.org/officeDocument/2006/relationships/image" Target="../media/image2567.png"/><Relationship Id="rId50" Type="http://schemas.openxmlformats.org/officeDocument/2006/relationships/image" Target="../media/image2568.png"/><Relationship Id="rId51" Type="http://schemas.openxmlformats.org/officeDocument/2006/relationships/image" Target="../media/image2569.jpg"/><Relationship Id="rId52" Type="http://schemas.openxmlformats.org/officeDocument/2006/relationships/image" Target="../media/image2570.jpg"/><Relationship Id="rId53" Type="http://schemas.openxmlformats.org/officeDocument/2006/relationships/image" Target="../media/image2571.jpg"/><Relationship Id="rId54" Type="http://schemas.openxmlformats.org/officeDocument/2006/relationships/image" Target="../media/image2572.jpg"/><Relationship Id="rId55" Type="http://schemas.openxmlformats.org/officeDocument/2006/relationships/image" Target="../media/image2573.jpg"/><Relationship Id="rId56" Type="http://schemas.openxmlformats.org/officeDocument/2006/relationships/image" Target="../media/image2574.jpg"/><Relationship Id="rId57" Type="http://schemas.openxmlformats.org/officeDocument/2006/relationships/image" Target="../media/image2575.jpg"/><Relationship Id="rId58" Type="http://schemas.openxmlformats.org/officeDocument/2006/relationships/image" Target="../media/image2576.png"/><Relationship Id="rId59" Type="http://schemas.openxmlformats.org/officeDocument/2006/relationships/image" Target="../media/image2577.png"/><Relationship Id="rId60" Type="http://schemas.openxmlformats.org/officeDocument/2006/relationships/image" Target="../media/image2578.png"/><Relationship Id="rId61" Type="http://schemas.openxmlformats.org/officeDocument/2006/relationships/image" Target="../media/image2579.png"/><Relationship Id="rId62" Type="http://schemas.openxmlformats.org/officeDocument/2006/relationships/image" Target="../media/image2580.png"/><Relationship Id="rId63" Type="http://schemas.openxmlformats.org/officeDocument/2006/relationships/image" Target="../media/image2581.png"/><Relationship Id="rId64" Type="http://schemas.openxmlformats.org/officeDocument/2006/relationships/image" Target="../media/image2582.png"/><Relationship Id="rId65" Type="http://schemas.openxmlformats.org/officeDocument/2006/relationships/image" Target="../media/image2583.png"/><Relationship Id="rId66" Type="http://schemas.openxmlformats.org/officeDocument/2006/relationships/image" Target="../media/image2584.png"/><Relationship Id="rId67" Type="http://schemas.openxmlformats.org/officeDocument/2006/relationships/image" Target="../media/image2585.png"/><Relationship Id="rId68" Type="http://schemas.openxmlformats.org/officeDocument/2006/relationships/image" Target="../media/image2586.png"/><Relationship Id="rId69" Type="http://schemas.openxmlformats.org/officeDocument/2006/relationships/image" Target="../media/image2587.png"/><Relationship Id="rId70" Type="http://schemas.openxmlformats.org/officeDocument/2006/relationships/image" Target="../media/image2588.png"/><Relationship Id="rId71" Type="http://schemas.openxmlformats.org/officeDocument/2006/relationships/image" Target="../media/image2589.png"/><Relationship Id="rId72" Type="http://schemas.openxmlformats.org/officeDocument/2006/relationships/image" Target="../media/image2590.png"/><Relationship Id="rId73" Type="http://schemas.openxmlformats.org/officeDocument/2006/relationships/image" Target="../media/image2591.png"/><Relationship Id="rId74" Type="http://schemas.openxmlformats.org/officeDocument/2006/relationships/image" Target="../media/image2592.png"/><Relationship Id="rId75" Type="http://schemas.openxmlformats.org/officeDocument/2006/relationships/image" Target="../media/image2593.png"/><Relationship Id="rId76" Type="http://schemas.openxmlformats.org/officeDocument/2006/relationships/image" Target="../media/image2594.png"/><Relationship Id="rId77" Type="http://schemas.openxmlformats.org/officeDocument/2006/relationships/notesSlide" Target="../notesSlides/notesSlide69.xml"/><Relationship Id="rId78" Type="http://schemas.openxmlformats.org/officeDocument/2006/relationships/slide" Target="slide69.xml"/></Relationships>

</file>

<file path=ppt/slides/_rels/slide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Relationship Id="rId3" Type="http://schemas.openxmlformats.org/officeDocument/2006/relationships/slide" Target="slide7.xml"/></Relationships>

</file>

<file path=ppt/slides/_rels/slide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595.png"/><Relationship Id="rId3" Type="http://schemas.openxmlformats.org/officeDocument/2006/relationships/image" Target="../media/image2596.png"/><Relationship Id="rId4" Type="http://schemas.openxmlformats.org/officeDocument/2006/relationships/image" Target="../media/image2597.png"/><Relationship Id="rId5" Type="http://schemas.openxmlformats.org/officeDocument/2006/relationships/image" Target="../media/image2598.png"/><Relationship Id="rId6" Type="http://schemas.openxmlformats.org/officeDocument/2006/relationships/image" Target="../media/image2599.png"/><Relationship Id="rId7" Type="http://schemas.openxmlformats.org/officeDocument/2006/relationships/image" Target="../media/image2600.jpg"/><Relationship Id="rId8" Type="http://schemas.openxmlformats.org/officeDocument/2006/relationships/image" Target="../media/image2601.jpg"/><Relationship Id="rId9" Type="http://schemas.openxmlformats.org/officeDocument/2006/relationships/image" Target="../media/image2602.jpg"/><Relationship Id="rId10" Type="http://schemas.openxmlformats.org/officeDocument/2006/relationships/image" Target="../media/image2603.jpg"/><Relationship Id="rId11" Type="http://schemas.openxmlformats.org/officeDocument/2006/relationships/image" Target="../media/image2604.jpg"/><Relationship Id="rId12" Type="http://schemas.openxmlformats.org/officeDocument/2006/relationships/image" Target="../media/image2605.jpg"/><Relationship Id="rId13" Type="http://schemas.openxmlformats.org/officeDocument/2006/relationships/image" Target="../media/image2606.jpg"/><Relationship Id="rId14" Type="http://schemas.openxmlformats.org/officeDocument/2006/relationships/image" Target="../media/image2607.jpg"/><Relationship Id="rId15" Type="http://schemas.openxmlformats.org/officeDocument/2006/relationships/image" Target="../media/image2608.png"/><Relationship Id="rId16" Type="http://schemas.openxmlformats.org/officeDocument/2006/relationships/image" Target="../media/image2609.png"/><Relationship Id="rId17" Type="http://schemas.openxmlformats.org/officeDocument/2006/relationships/image" Target="../media/image2610.png"/><Relationship Id="rId18" Type="http://schemas.openxmlformats.org/officeDocument/2006/relationships/image" Target="../media/image2611.png"/><Relationship Id="rId19" Type="http://schemas.openxmlformats.org/officeDocument/2006/relationships/image" Target="../media/image2612.png"/><Relationship Id="rId20" Type="http://schemas.openxmlformats.org/officeDocument/2006/relationships/image" Target="../media/image2613.png"/><Relationship Id="rId21" Type="http://schemas.openxmlformats.org/officeDocument/2006/relationships/image" Target="../media/image2614.png"/><Relationship Id="rId22" Type="http://schemas.openxmlformats.org/officeDocument/2006/relationships/image" Target="../media/image2615.png"/><Relationship Id="rId23" Type="http://schemas.openxmlformats.org/officeDocument/2006/relationships/image" Target="../media/image2616.png"/><Relationship Id="rId24" Type="http://schemas.openxmlformats.org/officeDocument/2006/relationships/image" Target="../media/image2617.png"/><Relationship Id="rId25" Type="http://schemas.openxmlformats.org/officeDocument/2006/relationships/image" Target="../media/image2618.jpg"/><Relationship Id="rId26" Type="http://schemas.openxmlformats.org/officeDocument/2006/relationships/image" Target="../media/image2619.jpg"/><Relationship Id="rId27" Type="http://schemas.openxmlformats.org/officeDocument/2006/relationships/image" Target="../media/image2620.jpg"/><Relationship Id="rId28" Type="http://schemas.openxmlformats.org/officeDocument/2006/relationships/image" Target="../media/image2621.png"/><Relationship Id="rId29" Type="http://schemas.openxmlformats.org/officeDocument/2006/relationships/image" Target="../media/image2622.png"/><Relationship Id="rId30" Type="http://schemas.openxmlformats.org/officeDocument/2006/relationships/image" Target="../media/image2623.jpg"/><Relationship Id="rId31" Type="http://schemas.openxmlformats.org/officeDocument/2006/relationships/image" Target="../media/image2624.jpg"/><Relationship Id="rId32" Type="http://schemas.openxmlformats.org/officeDocument/2006/relationships/image" Target="../media/image2625.png"/><Relationship Id="rId33" Type="http://schemas.openxmlformats.org/officeDocument/2006/relationships/image" Target="../media/image2626.png"/><Relationship Id="rId34" Type="http://schemas.openxmlformats.org/officeDocument/2006/relationships/image" Target="../media/image2627.png"/><Relationship Id="rId35" Type="http://schemas.openxmlformats.org/officeDocument/2006/relationships/image" Target="../media/image2628.png"/><Relationship Id="rId36" Type="http://schemas.openxmlformats.org/officeDocument/2006/relationships/image" Target="../media/image2629.png"/><Relationship Id="rId37" Type="http://schemas.openxmlformats.org/officeDocument/2006/relationships/image" Target="../media/image2630.png"/><Relationship Id="rId38" Type="http://schemas.openxmlformats.org/officeDocument/2006/relationships/image" Target="../media/image2631.png"/><Relationship Id="rId39" Type="http://schemas.openxmlformats.org/officeDocument/2006/relationships/image" Target="../media/image2632.png"/><Relationship Id="rId40" Type="http://schemas.openxmlformats.org/officeDocument/2006/relationships/image" Target="../media/image2633.jpg"/><Relationship Id="rId41" Type="http://schemas.openxmlformats.org/officeDocument/2006/relationships/image" Target="../media/image2634.png"/><Relationship Id="rId42" Type="http://schemas.openxmlformats.org/officeDocument/2006/relationships/image" Target="../media/image2635.png"/><Relationship Id="rId43" Type="http://schemas.openxmlformats.org/officeDocument/2006/relationships/image" Target="../media/image2636.png"/><Relationship Id="rId44" Type="http://schemas.openxmlformats.org/officeDocument/2006/relationships/image" Target="../media/image2637.png"/><Relationship Id="rId45" Type="http://schemas.openxmlformats.org/officeDocument/2006/relationships/image" Target="../media/image2638.jpg"/><Relationship Id="rId46" Type="http://schemas.openxmlformats.org/officeDocument/2006/relationships/image" Target="../media/image2639.jpg"/><Relationship Id="rId47" Type="http://schemas.openxmlformats.org/officeDocument/2006/relationships/image" Target="../media/image2640.jpg"/><Relationship Id="rId48" Type="http://schemas.openxmlformats.org/officeDocument/2006/relationships/image" Target="../media/image2641.jpg"/><Relationship Id="rId49" Type="http://schemas.openxmlformats.org/officeDocument/2006/relationships/image" Target="../media/image2642.jpg"/><Relationship Id="rId50" Type="http://schemas.openxmlformats.org/officeDocument/2006/relationships/image" Target="../media/image2643.jpg"/><Relationship Id="rId51" Type="http://schemas.openxmlformats.org/officeDocument/2006/relationships/image" Target="../media/image2644.jpg"/><Relationship Id="rId52" Type="http://schemas.openxmlformats.org/officeDocument/2006/relationships/image" Target="../media/image2645.jpg"/><Relationship Id="rId53" Type="http://schemas.openxmlformats.org/officeDocument/2006/relationships/image" Target="../media/image2646.png"/><Relationship Id="rId54" Type="http://schemas.openxmlformats.org/officeDocument/2006/relationships/image" Target="../media/image2647.png"/><Relationship Id="rId55" Type="http://schemas.openxmlformats.org/officeDocument/2006/relationships/image" Target="../media/image2648.png"/><Relationship Id="rId56" Type="http://schemas.openxmlformats.org/officeDocument/2006/relationships/image" Target="../media/image2649.png"/><Relationship Id="rId57" Type="http://schemas.openxmlformats.org/officeDocument/2006/relationships/image" Target="../media/image2650.png"/><Relationship Id="rId58" Type="http://schemas.openxmlformats.org/officeDocument/2006/relationships/image" Target="../media/image2651.png"/><Relationship Id="rId59" Type="http://schemas.openxmlformats.org/officeDocument/2006/relationships/image" Target="../media/image2652.png"/><Relationship Id="rId60" Type="http://schemas.openxmlformats.org/officeDocument/2006/relationships/image" Target="../media/image2653.png"/><Relationship Id="rId61" Type="http://schemas.openxmlformats.org/officeDocument/2006/relationships/image" Target="../media/image2654.png"/><Relationship Id="rId62" Type="http://schemas.openxmlformats.org/officeDocument/2006/relationships/image" Target="../media/image2655.png"/><Relationship Id="rId63" Type="http://schemas.openxmlformats.org/officeDocument/2006/relationships/image" Target="../media/image2656.png"/><Relationship Id="rId64" Type="http://schemas.openxmlformats.org/officeDocument/2006/relationships/image" Target="../media/image2657.png"/><Relationship Id="rId65" Type="http://schemas.openxmlformats.org/officeDocument/2006/relationships/image" Target="../media/image2658.png"/><Relationship Id="rId66" Type="http://schemas.openxmlformats.org/officeDocument/2006/relationships/image" Target="../media/image2659.jpg"/><Relationship Id="rId67" Type="http://schemas.openxmlformats.org/officeDocument/2006/relationships/image" Target="../media/image2660.jpg"/><Relationship Id="rId68" Type="http://schemas.openxmlformats.org/officeDocument/2006/relationships/image" Target="../media/image2661.jpg"/><Relationship Id="rId69" Type="http://schemas.openxmlformats.org/officeDocument/2006/relationships/image" Target="../media/image2662.jpg"/><Relationship Id="rId70" Type="http://schemas.openxmlformats.org/officeDocument/2006/relationships/image" Target="../media/image2663.png"/><Relationship Id="rId71" Type="http://schemas.openxmlformats.org/officeDocument/2006/relationships/image" Target="../media/image2664.png"/><Relationship Id="rId72" Type="http://schemas.openxmlformats.org/officeDocument/2006/relationships/image" Target="../media/image2665.png"/><Relationship Id="rId73" Type="http://schemas.openxmlformats.org/officeDocument/2006/relationships/image" Target="../media/image2666.png"/><Relationship Id="rId74" Type="http://schemas.openxmlformats.org/officeDocument/2006/relationships/image" Target="../media/image2667.png"/><Relationship Id="rId75" Type="http://schemas.openxmlformats.org/officeDocument/2006/relationships/image" Target="../media/image2668.png"/><Relationship Id="rId76" Type="http://schemas.openxmlformats.org/officeDocument/2006/relationships/image" Target="../media/image2669.png"/><Relationship Id="rId77" Type="http://schemas.openxmlformats.org/officeDocument/2006/relationships/image" Target="../media/image2670.png"/><Relationship Id="rId78" Type="http://schemas.openxmlformats.org/officeDocument/2006/relationships/image" Target="../media/image2671.png"/><Relationship Id="rId79" Type="http://schemas.openxmlformats.org/officeDocument/2006/relationships/notesSlide" Target="../notesSlides/notesSlide70.xml"/><Relationship Id="rId80" Type="http://schemas.openxmlformats.org/officeDocument/2006/relationships/slide" Target="slide70.xml"/></Relationships>

</file>

<file path=ppt/slides/_rels/slide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672.png"/><Relationship Id="rId3" Type="http://schemas.openxmlformats.org/officeDocument/2006/relationships/image" Target="../media/image2673.png"/><Relationship Id="rId4" Type="http://schemas.openxmlformats.org/officeDocument/2006/relationships/image" Target="../media/image2674.png"/><Relationship Id="rId5" Type="http://schemas.openxmlformats.org/officeDocument/2006/relationships/image" Target="../media/image2675.png"/><Relationship Id="rId6" Type="http://schemas.openxmlformats.org/officeDocument/2006/relationships/image" Target="../media/image2676.png"/><Relationship Id="rId7" Type="http://schemas.openxmlformats.org/officeDocument/2006/relationships/image" Target="../media/image2677.png"/><Relationship Id="rId8" Type="http://schemas.openxmlformats.org/officeDocument/2006/relationships/image" Target="../media/image2678.png"/><Relationship Id="rId9" Type="http://schemas.openxmlformats.org/officeDocument/2006/relationships/image" Target="../media/image2679.jpg"/><Relationship Id="rId10" Type="http://schemas.openxmlformats.org/officeDocument/2006/relationships/image" Target="../media/image2680.png"/><Relationship Id="rId11" Type="http://schemas.openxmlformats.org/officeDocument/2006/relationships/image" Target="../media/image2681.png"/><Relationship Id="rId12" Type="http://schemas.openxmlformats.org/officeDocument/2006/relationships/image" Target="../media/image2682.png"/><Relationship Id="rId13" Type="http://schemas.openxmlformats.org/officeDocument/2006/relationships/image" Target="../media/image2683.png"/><Relationship Id="rId14" Type="http://schemas.openxmlformats.org/officeDocument/2006/relationships/image" Target="../media/image2684.png"/><Relationship Id="rId15" Type="http://schemas.openxmlformats.org/officeDocument/2006/relationships/image" Target="../media/image2685.png"/><Relationship Id="rId16" Type="http://schemas.openxmlformats.org/officeDocument/2006/relationships/image" Target="../media/image2686.jpg"/><Relationship Id="rId17" Type="http://schemas.openxmlformats.org/officeDocument/2006/relationships/image" Target="../media/image2687.jpg"/><Relationship Id="rId18" Type="http://schemas.openxmlformats.org/officeDocument/2006/relationships/image" Target="../media/image2688.jpg"/><Relationship Id="rId19" Type="http://schemas.openxmlformats.org/officeDocument/2006/relationships/image" Target="../media/image2689.png"/><Relationship Id="rId20" Type="http://schemas.openxmlformats.org/officeDocument/2006/relationships/image" Target="../media/image2690.png"/><Relationship Id="rId21" Type="http://schemas.openxmlformats.org/officeDocument/2006/relationships/image" Target="../media/image2691.jpg"/><Relationship Id="rId22" Type="http://schemas.openxmlformats.org/officeDocument/2006/relationships/image" Target="../media/image2692.jpg"/><Relationship Id="rId23" Type="http://schemas.openxmlformats.org/officeDocument/2006/relationships/image" Target="../media/image2693.jpg"/><Relationship Id="rId24" Type="http://schemas.openxmlformats.org/officeDocument/2006/relationships/image" Target="../media/image2694.png"/><Relationship Id="rId25" Type="http://schemas.openxmlformats.org/officeDocument/2006/relationships/image" Target="../media/image2695.png"/><Relationship Id="rId26" Type="http://schemas.openxmlformats.org/officeDocument/2006/relationships/image" Target="../media/image2696.png"/><Relationship Id="rId27" Type="http://schemas.openxmlformats.org/officeDocument/2006/relationships/image" Target="../media/image2697.png"/><Relationship Id="rId28" Type="http://schemas.openxmlformats.org/officeDocument/2006/relationships/image" Target="../media/image2698.png"/><Relationship Id="rId29" Type="http://schemas.openxmlformats.org/officeDocument/2006/relationships/image" Target="../media/image2699.png"/><Relationship Id="rId30" Type="http://schemas.openxmlformats.org/officeDocument/2006/relationships/image" Target="../media/image2700.png"/><Relationship Id="rId31" Type="http://schemas.openxmlformats.org/officeDocument/2006/relationships/image" Target="../media/image2701.png"/><Relationship Id="rId32" Type="http://schemas.openxmlformats.org/officeDocument/2006/relationships/image" Target="../media/image2702.png"/><Relationship Id="rId33" Type="http://schemas.openxmlformats.org/officeDocument/2006/relationships/image" Target="../media/image2703.png"/><Relationship Id="rId34" Type="http://schemas.openxmlformats.org/officeDocument/2006/relationships/image" Target="../media/image2704.png"/><Relationship Id="rId35" Type="http://schemas.openxmlformats.org/officeDocument/2006/relationships/image" Target="../media/image2705.png"/><Relationship Id="rId36" Type="http://schemas.openxmlformats.org/officeDocument/2006/relationships/image" Target="../media/image2706.png"/><Relationship Id="rId37" Type="http://schemas.openxmlformats.org/officeDocument/2006/relationships/image" Target="../media/image2707.png"/><Relationship Id="rId38" Type="http://schemas.openxmlformats.org/officeDocument/2006/relationships/image" Target="../media/image2708.png"/><Relationship Id="rId39" Type="http://schemas.openxmlformats.org/officeDocument/2006/relationships/image" Target="../media/image2709.png"/><Relationship Id="rId40" Type="http://schemas.openxmlformats.org/officeDocument/2006/relationships/image" Target="../media/image2710.png"/><Relationship Id="rId41" Type="http://schemas.openxmlformats.org/officeDocument/2006/relationships/image" Target="../media/image2711.jpg"/><Relationship Id="rId42" Type="http://schemas.openxmlformats.org/officeDocument/2006/relationships/image" Target="../media/image2712.jpg"/><Relationship Id="rId43" Type="http://schemas.openxmlformats.org/officeDocument/2006/relationships/image" Target="../media/image2713.jpg"/><Relationship Id="rId44" Type="http://schemas.openxmlformats.org/officeDocument/2006/relationships/image" Target="../media/image2714.png"/><Relationship Id="rId45" Type="http://schemas.openxmlformats.org/officeDocument/2006/relationships/image" Target="../media/image2715.jpg"/><Relationship Id="rId46" Type="http://schemas.openxmlformats.org/officeDocument/2006/relationships/image" Target="../media/image2716.jpg"/><Relationship Id="rId47" Type="http://schemas.openxmlformats.org/officeDocument/2006/relationships/image" Target="../media/image2717.png"/><Relationship Id="rId48" Type="http://schemas.openxmlformats.org/officeDocument/2006/relationships/image" Target="../media/image2718.png"/><Relationship Id="rId49" Type="http://schemas.openxmlformats.org/officeDocument/2006/relationships/image" Target="../media/image2719.png"/><Relationship Id="rId50" Type="http://schemas.openxmlformats.org/officeDocument/2006/relationships/image" Target="../media/image2720.png"/><Relationship Id="rId51" Type="http://schemas.openxmlformats.org/officeDocument/2006/relationships/image" Target="../media/image2721.png"/><Relationship Id="rId52" Type="http://schemas.openxmlformats.org/officeDocument/2006/relationships/image" Target="../media/image2722.png"/><Relationship Id="rId53" Type="http://schemas.openxmlformats.org/officeDocument/2006/relationships/image" Target="../media/image2723.png"/><Relationship Id="rId54" Type="http://schemas.openxmlformats.org/officeDocument/2006/relationships/image" Target="../media/image2724.png"/><Relationship Id="rId55" Type="http://schemas.openxmlformats.org/officeDocument/2006/relationships/image" Target="../media/image2725.png"/><Relationship Id="rId56" Type="http://schemas.openxmlformats.org/officeDocument/2006/relationships/image" Target="../media/image2726.png"/><Relationship Id="rId57" Type="http://schemas.openxmlformats.org/officeDocument/2006/relationships/image" Target="../media/image2727.png"/><Relationship Id="rId58" Type="http://schemas.openxmlformats.org/officeDocument/2006/relationships/image" Target="../media/image2728.jpg"/><Relationship Id="rId59" Type="http://schemas.openxmlformats.org/officeDocument/2006/relationships/image" Target="../media/image2729.png"/><Relationship Id="rId60" Type="http://schemas.openxmlformats.org/officeDocument/2006/relationships/image" Target="../media/image2730.png"/><Relationship Id="rId61" Type="http://schemas.openxmlformats.org/officeDocument/2006/relationships/image" Target="../media/image2731.jpg"/><Relationship Id="rId62" Type="http://schemas.openxmlformats.org/officeDocument/2006/relationships/image" Target="../media/image2732.jpg"/><Relationship Id="rId63" Type="http://schemas.openxmlformats.org/officeDocument/2006/relationships/image" Target="../media/image2733.jpg"/><Relationship Id="rId64" Type="http://schemas.openxmlformats.org/officeDocument/2006/relationships/image" Target="../media/image2734.jpg"/><Relationship Id="rId65" Type="http://schemas.openxmlformats.org/officeDocument/2006/relationships/image" Target="../media/image2735.png"/><Relationship Id="rId66" Type="http://schemas.openxmlformats.org/officeDocument/2006/relationships/image" Target="../media/image2736.jpg"/><Relationship Id="rId67" Type="http://schemas.openxmlformats.org/officeDocument/2006/relationships/image" Target="../media/image2737.png"/><Relationship Id="rId68" Type="http://schemas.openxmlformats.org/officeDocument/2006/relationships/image" Target="../media/image2738.png"/><Relationship Id="rId69" Type="http://schemas.openxmlformats.org/officeDocument/2006/relationships/notesSlide" Target="../notesSlides/notesSlide71.xml"/><Relationship Id="rId70" Type="http://schemas.openxmlformats.org/officeDocument/2006/relationships/slide" Target="slide71.xml"/></Relationships>

</file>

<file path=ppt/slides/_rels/slide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739.png"/><Relationship Id="rId3" Type="http://schemas.openxmlformats.org/officeDocument/2006/relationships/image" Target="../media/image2740.png"/><Relationship Id="rId4" Type="http://schemas.openxmlformats.org/officeDocument/2006/relationships/image" Target="../media/image2741.png"/><Relationship Id="rId5" Type="http://schemas.openxmlformats.org/officeDocument/2006/relationships/image" Target="../media/image2742.png"/><Relationship Id="rId6" Type="http://schemas.openxmlformats.org/officeDocument/2006/relationships/image" Target="../media/image2743.png"/><Relationship Id="rId7" Type="http://schemas.openxmlformats.org/officeDocument/2006/relationships/image" Target="../media/image2744.png"/><Relationship Id="rId8" Type="http://schemas.openxmlformats.org/officeDocument/2006/relationships/image" Target="../media/image2745.jpg"/><Relationship Id="rId9" Type="http://schemas.openxmlformats.org/officeDocument/2006/relationships/image" Target="../media/image2746.jpg"/><Relationship Id="rId10" Type="http://schemas.openxmlformats.org/officeDocument/2006/relationships/image" Target="../media/image2747.jpg"/><Relationship Id="rId11" Type="http://schemas.openxmlformats.org/officeDocument/2006/relationships/image" Target="../media/image2748.jpg"/><Relationship Id="rId12" Type="http://schemas.openxmlformats.org/officeDocument/2006/relationships/image" Target="../media/image2749.jpg"/><Relationship Id="rId13" Type="http://schemas.openxmlformats.org/officeDocument/2006/relationships/image" Target="../media/image2750.png"/><Relationship Id="rId14" Type="http://schemas.openxmlformats.org/officeDocument/2006/relationships/image" Target="../media/image2751.png"/><Relationship Id="rId15" Type="http://schemas.openxmlformats.org/officeDocument/2006/relationships/image" Target="../media/image2752.png"/><Relationship Id="rId16" Type="http://schemas.openxmlformats.org/officeDocument/2006/relationships/image" Target="../media/image2753.jpg"/><Relationship Id="rId17" Type="http://schemas.openxmlformats.org/officeDocument/2006/relationships/image" Target="../media/image2754.png"/><Relationship Id="rId18" Type="http://schemas.openxmlformats.org/officeDocument/2006/relationships/image" Target="../media/image2755.png"/><Relationship Id="rId19" Type="http://schemas.openxmlformats.org/officeDocument/2006/relationships/image" Target="../media/image2756.png"/><Relationship Id="rId20" Type="http://schemas.openxmlformats.org/officeDocument/2006/relationships/image" Target="../media/image2757.png"/><Relationship Id="rId21" Type="http://schemas.openxmlformats.org/officeDocument/2006/relationships/image" Target="../media/image2758.jpg"/><Relationship Id="rId22" Type="http://schemas.openxmlformats.org/officeDocument/2006/relationships/image" Target="../media/image2759.jpg"/><Relationship Id="rId23" Type="http://schemas.openxmlformats.org/officeDocument/2006/relationships/image" Target="../media/image2760.jpg"/><Relationship Id="rId24" Type="http://schemas.openxmlformats.org/officeDocument/2006/relationships/image" Target="../media/image2761.jpg"/><Relationship Id="rId25" Type="http://schemas.openxmlformats.org/officeDocument/2006/relationships/image" Target="../media/image2762.jpg"/><Relationship Id="rId26" Type="http://schemas.openxmlformats.org/officeDocument/2006/relationships/image" Target="../media/image2763.png"/><Relationship Id="rId27" Type="http://schemas.openxmlformats.org/officeDocument/2006/relationships/image" Target="../media/image2764.png"/><Relationship Id="rId28" Type="http://schemas.openxmlformats.org/officeDocument/2006/relationships/image" Target="../media/image2765.png"/><Relationship Id="rId29" Type="http://schemas.openxmlformats.org/officeDocument/2006/relationships/image" Target="../media/image2766.png"/><Relationship Id="rId30" Type="http://schemas.openxmlformats.org/officeDocument/2006/relationships/image" Target="../media/image2767.png"/><Relationship Id="rId31" Type="http://schemas.openxmlformats.org/officeDocument/2006/relationships/image" Target="../media/image2768.png"/><Relationship Id="rId32" Type="http://schemas.openxmlformats.org/officeDocument/2006/relationships/image" Target="../media/image2769.png"/><Relationship Id="rId33" Type="http://schemas.openxmlformats.org/officeDocument/2006/relationships/image" Target="../media/image2770.png"/><Relationship Id="rId34" Type="http://schemas.openxmlformats.org/officeDocument/2006/relationships/image" Target="../media/image2771.png"/><Relationship Id="rId35" Type="http://schemas.openxmlformats.org/officeDocument/2006/relationships/image" Target="../media/image2772.png"/><Relationship Id="rId36" Type="http://schemas.openxmlformats.org/officeDocument/2006/relationships/image" Target="../media/image2773.png"/><Relationship Id="rId37" Type="http://schemas.openxmlformats.org/officeDocument/2006/relationships/image" Target="../media/image2774.png"/><Relationship Id="rId38" Type="http://schemas.openxmlformats.org/officeDocument/2006/relationships/image" Target="../media/image2775.png"/><Relationship Id="rId39" Type="http://schemas.openxmlformats.org/officeDocument/2006/relationships/image" Target="../media/image2776.png"/><Relationship Id="rId40" Type="http://schemas.openxmlformats.org/officeDocument/2006/relationships/image" Target="../media/image2777.png"/><Relationship Id="rId41" Type="http://schemas.openxmlformats.org/officeDocument/2006/relationships/image" Target="../media/image2778.png"/><Relationship Id="rId42" Type="http://schemas.openxmlformats.org/officeDocument/2006/relationships/image" Target="../media/image2779.png"/><Relationship Id="rId43" Type="http://schemas.openxmlformats.org/officeDocument/2006/relationships/image" Target="../media/image2780.png"/><Relationship Id="rId44" Type="http://schemas.openxmlformats.org/officeDocument/2006/relationships/image" Target="../media/image2781.png"/><Relationship Id="rId45" Type="http://schemas.openxmlformats.org/officeDocument/2006/relationships/image" Target="../media/image2782.png"/><Relationship Id="rId46" Type="http://schemas.openxmlformats.org/officeDocument/2006/relationships/image" Target="../media/image2783.jpg"/><Relationship Id="rId47" Type="http://schemas.openxmlformats.org/officeDocument/2006/relationships/image" Target="../media/image2784.png"/><Relationship Id="rId48" Type="http://schemas.openxmlformats.org/officeDocument/2006/relationships/image" Target="../media/image2785.png"/><Relationship Id="rId49" Type="http://schemas.openxmlformats.org/officeDocument/2006/relationships/image" Target="../media/image2786.jpg"/><Relationship Id="rId50" Type="http://schemas.openxmlformats.org/officeDocument/2006/relationships/image" Target="../media/image2787.jpg"/><Relationship Id="rId51" Type="http://schemas.openxmlformats.org/officeDocument/2006/relationships/image" Target="../media/image2788.jpg"/><Relationship Id="rId52" Type="http://schemas.openxmlformats.org/officeDocument/2006/relationships/image" Target="../media/image2789.jpg"/><Relationship Id="rId53" Type="http://schemas.openxmlformats.org/officeDocument/2006/relationships/image" Target="../media/image2790.jpg"/><Relationship Id="rId54" Type="http://schemas.openxmlformats.org/officeDocument/2006/relationships/image" Target="../media/image2791.jpg"/><Relationship Id="rId55" Type="http://schemas.openxmlformats.org/officeDocument/2006/relationships/image" Target="../media/image2792.jpg"/><Relationship Id="rId56" Type="http://schemas.openxmlformats.org/officeDocument/2006/relationships/image" Target="../media/image2793.jpg"/><Relationship Id="rId57" Type="http://schemas.openxmlformats.org/officeDocument/2006/relationships/image" Target="../media/image2794.jpg"/><Relationship Id="rId58" Type="http://schemas.openxmlformats.org/officeDocument/2006/relationships/image" Target="../media/image2795.png"/><Relationship Id="rId59" Type="http://schemas.openxmlformats.org/officeDocument/2006/relationships/image" Target="../media/image2796.png"/><Relationship Id="rId60" Type="http://schemas.openxmlformats.org/officeDocument/2006/relationships/image" Target="../media/image2797.png"/><Relationship Id="rId61" Type="http://schemas.openxmlformats.org/officeDocument/2006/relationships/image" Target="../media/image2798.png"/><Relationship Id="rId62" Type="http://schemas.openxmlformats.org/officeDocument/2006/relationships/image" Target="../media/image2799.png"/><Relationship Id="rId63" Type="http://schemas.openxmlformats.org/officeDocument/2006/relationships/image" Target="../media/image2800.png"/><Relationship Id="rId64" Type="http://schemas.openxmlformats.org/officeDocument/2006/relationships/image" Target="../media/image2801.png"/><Relationship Id="rId65" Type="http://schemas.openxmlformats.org/officeDocument/2006/relationships/image" Target="../media/image2802.png"/><Relationship Id="rId66" Type="http://schemas.openxmlformats.org/officeDocument/2006/relationships/image" Target="../media/image2803.png"/><Relationship Id="rId67" Type="http://schemas.openxmlformats.org/officeDocument/2006/relationships/image" Target="../media/image2804.png"/><Relationship Id="rId68" Type="http://schemas.openxmlformats.org/officeDocument/2006/relationships/image" Target="../media/image2805.png"/><Relationship Id="rId69" Type="http://schemas.openxmlformats.org/officeDocument/2006/relationships/image" Target="../media/image2806.jpg"/><Relationship Id="rId70" Type="http://schemas.openxmlformats.org/officeDocument/2006/relationships/image" Target="../media/image2807.jpg"/><Relationship Id="rId71" Type="http://schemas.openxmlformats.org/officeDocument/2006/relationships/image" Target="../media/image2808.jpg"/><Relationship Id="rId72" Type="http://schemas.openxmlformats.org/officeDocument/2006/relationships/image" Target="../media/image2809.jpg"/><Relationship Id="rId73" Type="http://schemas.openxmlformats.org/officeDocument/2006/relationships/image" Target="../media/image2810.jpg"/><Relationship Id="rId74" Type="http://schemas.openxmlformats.org/officeDocument/2006/relationships/image" Target="../media/image2811.png"/><Relationship Id="rId75" Type="http://schemas.openxmlformats.org/officeDocument/2006/relationships/image" Target="../media/image2812.png"/><Relationship Id="rId76" Type="http://schemas.openxmlformats.org/officeDocument/2006/relationships/image" Target="../media/image2813.png"/><Relationship Id="rId77" Type="http://schemas.openxmlformats.org/officeDocument/2006/relationships/image" Target="../media/image2814.png"/><Relationship Id="rId78" Type="http://schemas.openxmlformats.org/officeDocument/2006/relationships/image" Target="../media/image2815.png"/><Relationship Id="rId79" Type="http://schemas.openxmlformats.org/officeDocument/2006/relationships/image" Target="../media/image2816.png"/><Relationship Id="rId80" Type="http://schemas.openxmlformats.org/officeDocument/2006/relationships/image" Target="../media/image2817.png"/><Relationship Id="rId81" Type="http://schemas.openxmlformats.org/officeDocument/2006/relationships/image" Target="../media/image2818.png"/><Relationship Id="rId82" Type="http://schemas.openxmlformats.org/officeDocument/2006/relationships/image" Target="../media/image2819.png"/><Relationship Id="rId83" Type="http://schemas.openxmlformats.org/officeDocument/2006/relationships/image" Target="../media/image2820.png"/><Relationship Id="rId84" Type="http://schemas.openxmlformats.org/officeDocument/2006/relationships/notesSlide" Target="../notesSlides/notesSlide72.xml"/><Relationship Id="rId85" Type="http://schemas.openxmlformats.org/officeDocument/2006/relationships/slide" Target="slide72.xml"/></Relationships>

</file>

<file path=ppt/slides/_rels/slide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821.png"/><Relationship Id="rId3" Type="http://schemas.openxmlformats.org/officeDocument/2006/relationships/image" Target="../media/image2822.png"/><Relationship Id="rId4" Type="http://schemas.openxmlformats.org/officeDocument/2006/relationships/image" Target="../media/image2823.png"/><Relationship Id="rId5" Type="http://schemas.openxmlformats.org/officeDocument/2006/relationships/image" Target="../media/image2824.png"/><Relationship Id="rId6" Type="http://schemas.openxmlformats.org/officeDocument/2006/relationships/image" Target="../media/image2825.png"/><Relationship Id="rId7" Type="http://schemas.openxmlformats.org/officeDocument/2006/relationships/image" Target="../media/image2826.png"/><Relationship Id="rId8" Type="http://schemas.openxmlformats.org/officeDocument/2006/relationships/image" Target="../media/image2827.png"/><Relationship Id="rId9" Type="http://schemas.openxmlformats.org/officeDocument/2006/relationships/image" Target="../media/image2828.png"/><Relationship Id="rId10" Type="http://schemas.openxmlformats.org/officeDocument/2006/relationships/image" Target="../media/image2829.png"/><Relationship Id="rId11" Type="http://schemas.openxmlformats.org/officeDocument/2006/relationships/image" Target="../media/image2830.jpg"/><Relationship Id="rId12" Type="http://schemas.openxmlformats.org/officeDocument/2006/relationships/image" Target="../media/image2831.png"/><Relationship Id="rId13" Type="http://schemas.openxmlformats.org/officeDocument/2006/relationships/image" Target="../media/image2832.png"/><Relationship Id="rId14" Type="http://schemas.openxmlformats.org/officeDocument/2006/relationships/image" Target="../media/image2833.png"/><Relationship Id="rId15" Type="http://schemas.openxmlformats.org/officeDocument/2006/relationships/image" Target="../media/image2834.png"/><Relationship Id="rId16" Type="http://schemas.openxmlformats.org/officeDocument/2006/relationships/image" Target="../media/image2835.png"/><Relationship Id="rId17" Type="http://schemas.openxmlformats.org/officeDocument/2006/relationships/image" Target="../media/image2836.png"/><Relationship Id="rId18" Type="http://schemas.openxmlformats.org/officeDocument/2006/relationships/image" Target="../media/image2837.png"/><Relationship Id="rId19" Type="http://schemas.openxmlformats.org/officeDocument/2006/relationships/image" Target="../media/image2838.png"/><Relationship Id="rId20" Type="http://schemas.openxmlformats.org/officeDocument/2006/relationships/image" Target="../media/image2839.jpg"/><Relationship Id="rId21" Type="http://schemas.openxmlformats.org/officeDocument/2006/relationships/image" Target="../media/image2840.jpg"/><Relationship Id="rId22" Type="http://schemas.openxmlformats.org/officeDocument/2006/relationships/image" Target="../media/image2841.jpg"/><Relationship Id="rId23" Type="http://schemas.openxmlformats.org/officeDocument/2006/relationships/image" Target="../media/image2842.jpg"/><Relationship Id="rId24" Type="http://schemas.openxmlformats.org/officeDocument/2006/relationships/image" Target="../media/image2843.jpg"/><Relationship Id="rId25" Type="http://schemas.openxmlformats.org/officeDocument/2006/relationships/image" Target="../media/image2844.png"/><Relationship Id="rId26" Type="http://schemas.openxmlformats.org/officeDocument/2006/relationships/image" Target="../media/image2845.png"/><Relationship Id="rId27" Type="http://schemas.openxmlformats.org/officeDocument/2006/relationships/image" Target="../media/image2846.png"/><Relationship Id="rId28" Type="http://schemas.openxmlformats.org/officeDocument/2006/relationships/image" Target="../media/image2847.png"/><Relationship Id="rId29" Type="http://schemas.openxmlformats.org/officeDocument/2006/relationships/image" Target="../media/image2848.jpg"/><Relationship Id="rId30" Type="http://schemas.openxmlformats.org/officeDocument/2006/relationships/image" Target="../media/image2849.jpg"/><Relationship Id="rId31" Type="http://schemas.openxmlformats.org/officeDocument/2006/relationships/image" Target="../media/image2850.jpg"/><Relationship Id="rId32" Type="http://schemas.openxmlformats.org/officeDocument/2006/relationships/image" Target="../media/image2851.jpg"/><Relationship Id="rId33" Type="http://schemas.openxmlformats.org/officeDocument/2006/relationships/image" Target="../media/image2852.jpg"/><Relationship Id="rId34" Type="http://schemas.openxmlformats.org/officeDocument/2006/relationships/image" Target="../media/image2853.png"/><Relationship Id="rId35" Type="http://schemas.openxmlformats.org/officeDocument/2006/relationships/image" Target="../media/image2854.png"/><Relationship Id="rId36" Type="http://schemas.openxmlformats.org/officeDocument/2006/relationships/image" Target="../media/image2855.png"/><Relationship Id="rId37" Type="http://schemas.openxmlformats.org/officeDocument/2006/relationships/image" Target="../media/image2856.png"/><Relationship Id="rId38" Type="http://schemas.openxmlformats.org/officeDocument/2006/relationships/image" Target="../media/image2857.png"/><Relationship Id="rId39" Type="http://schemas.openxmlformats.org/officeDocument/2006/relationships/image" Target="../media/image2858.png"/><Relationship Id="rId40" Type="http://schemas.openxmlformats.org/officeDocument/2006/relationships/image" Target="../media/image2859.png"/><Relationship Id="rId41" Type="http://schemas.openxmlformats.org/officeDocument/2006/relationships/image" Target="../media/image2860.png"/><Relationship Id="rId42" Type="http://schemas.openxmlformats.org/officeDocument/2006/relationships/image" Target="../media/image2861.png"/><Relationship Id="rId43" Type="http://schemas.openxmlformats.org/officeDocument/2006/relationships/image" Target="../media/image2862.png"/><Relationship Id="rId44" Type="http://schemas.openxmlformats.org/officeDocument/2006/relationships/image" Target="../media/image2863.png"/><Relationship Id="rId45" Type="http://schemas.openxmlformats.org/officeDocument/2006/relationships/image" Target="../media/image2864.jpg"/><Relationship Id="rId46" Type="http://schemas.openxmlformats.org/officeDocument/2006/relationships/image" Target="../media/image2865.png"/><Relationship Id="rId47" Type="http://schemas.openxmlformats.org/officeDocument/2006/relationships/image" Target="../media/image2866.png"/><Relationship Id="rId48" Type="http://schemas.openxmlformats.org/officeDocument/2006/relationships/image" Target="../media/image2867.png"/><Relationship Id="rId49" Type="http://schemas.openxmlformats.org/officeDocument/2006/relationships/image" Target="../media/image2868.png"/><Relationship Id="rId50" Type="http://schemas.openxmlformats.org/officeDocument/2006/relationships/image" Target="../media/image2869.png"/><Relationship Id="rId51" Type="http://schemas.openxmlformats.org/officeDocument/2006/relationships/image" Target="../media/image2870.jpg"/><Relationship Id="rId52" Type="http://schemas.openxmlformats.org/officeDocument/2006/relationships/image" Target="../media/image2871.jpg"/><Relationship Id="rId53" Type="http://schemas.openxmlformats.org/officeDocument/2006/relationships/image" Target="../media/image2872.jpg"/><Relationship Id="rId54" Type="http://schemas.openxmlformats.org/officeDocument/2006/relationships/image" Target="../media/image2873.jpg"/><Relationship Id="rId55" Type="http://schemas.openxmlformats.org/officeDocument/2006/relationships/image" Target="../media/image2874.png"/><Relationship Id="rId56" Type="http://schemas.openxmlformats.org/officeDocument/2006/relationships/image" Target="../media/image2875.png"/><Relationship Id="rId57" Type="http://schemas.openxmlformats.org/officeDocument/2006/relationships/image" Target="../media/image2876.jpg"/><Relationship Id="rId58" Type="http://schemas.openxmlformats.org/officeDocument/2006/relationships/image" Target="../media/image2877.jpg"/><Relationship Id="rId59" Type="http://schemas.openxmlformats.org/officeDocument/2006/relationships/image" Target="../media/image2878.jpg"/><Relationship Id="rId60" Type="http://schemas.openxmlformats.org/officeDocument/2006/relationships/image" Target="../media/image2879.jpg"/><Relationship Id="rId61" Type="http://schemas.openxmlformats.org/officeDocument/2006/relationships/image" Target="../media/image2880.png"/><Relationship Id="rId62" Type="http://schemas.openxmlformats.org/officeDocument/2006/relationships/image" Target="../media/image2881.png"/><Relationship Id="rId63" Type="http://schemas.openxmlformats.org/officeDocument/2006/relationships/image" Target="../media/image2882.png"/><Relationship Id="rId64" Type="http://schemas.openxmlformats.org/officeDocument/2006/relationships/image" Target="../media/image2883.png"/><Relationship Id="rId65" Type="http://schemas.openxmlformats.org/officeDocument/2006/relationships/image" Target="../media/image2884.png"/><Relationship Id="rId66" Type="http://schemas.openxmlformats.org/officeDocument/2006/relationships/image" Target="../media/image2885.png"/><Relationship Id="rId67" Type="http://schemas.openxmlformats.org/officeDocument/2006/relationships/image" Target="../media/image2886.png"/><Relationship Id="rId68" Type="http://schemas.openxmlformats.org/officeDocument/2006/relationships/image" Target="../media/image2887.png"/><Relationship Id="rId69" Type="http://schemas.openxmlformats.org/officeDocument/2006/relationships/image" Target="../media/image2888.png"/><Relationship Id="rId70" Type="http://schemas.openxmlformats.org/officeDocument/2006/relationships/notesSlide" Target="../notesSlides/notesSlide73.xml"/><Relationship Id="rId71" Type="http://schemas.openxmlformats.org/officeDocument/2006/relationships/slide" Target="slide73.xml"/></Relationships>

</file>

<file path=ppt/slides/_rels/slide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889.png"/><Relationship Id="rId3" Type="http://schemas.openxmlformats.org/officeDocument/2006/relationships/image" Target="../media/image2890.png"/><Relationship Id="rId4" Type="http://schemas.openxmlformats.org/officeDocument/2006/relationships/image" Target="../media/image2891.png"/><Relationship Id="rId5" Type="http://schemas.openxmlformats.org/officeDocument/2006/relationships/image" Target="../media/image2892.png"/><Relationship Id="rId6" Type="http://schemas.openxmlformats.org/officeDocument/2006/relationships/image" Target="../media/image2893.png"/><Relationship Id="rId7" Type="http://schemas.openxmlformats.org/officeDocument/2006/relationships/image" Target="../media/image2894.png"/><Relationship Id="rId8" Type="http://schemas.openxmlformats.org/officeDocument/2006/relationships/image" Target="../media/image2895.png"/><Relationship Id="rId9" Type="http://schemas.openxmlformats.org/officeDocument/2006/relationships/image" Target="../media/image2896.jpg"/><Relationship Id="rId10" Type="http://schemas.openxmlformats.org/officeDocument/2006/relationships/image" Target="../media/image2897.png"/><Relationship Id="rId11" Type="http://schemas.openxmlformats.org/officeDocument/2006/relationships/image" Target="../media/image2898.png"/><Relationship Id="rId12" Type="http://schemas.openxmlformats.org/officeDocument/2006/relationships/image" Target="../media/image2899.png"/><Relationship Id="rId13" Type="http://schemas.openxmlformats.org/officeDocument/2006/relationships/image" Target="../media/image2900.png"/><Relationship Id="rId14" Type="http://schemas.openxmlformats.org/officeDocument/2006/relationships/image" Target="../media/image2901.png"/><Relationship Id="rId15" Type="http://schemas.openxmlformats.org/officeDocument/2006/relationships/image" Target="../media/image2902.png"/><Relationship Id="rId16" Type="http://schemas.openxmlformats.org/officeDocument/2006/relationships/image" Target="../media/image2903.jpg"/><Relationship Id="rId17" Type="http://schemas.openxmlformats.org/officeDocument/2006/relationships/image" Target="../media/image2904.jpg"/><Relationship Id="rId18" Type="http://schemas.openxmlformats.org/officeDocument/2006/relationships/image" Target="../media/image2905.png"/><Relationship Id="rId19" Type="http://schemas.openxmlformats.org/officeDocument/2006/relationships/image" Target="../media/image2906.png"/><Relationship Id="rId20" Type="http://schemas.openxmlformats.org/officeDocument/2006/relationships/image" Target="../media/image2907.jpg"/><Relationship Id="rId21" Type="http://schemas.openxmlformats.org/officeDocument/2006/relationships/image" Target="../media/image2908.jpg"/><Relationship Id="rId22" Type="http://schemas.openxmlformats.org/officeDocument/2006/relationships/image" Target="../media/image2909.jpg"/><Relationship Id="rId23" Type="http://schemas.openxmlformats.org/officeDocument/2006/relationships/image" Target="../media/image2910.png"/><Relationship Id="rId24" Type="http://schemas.openxmlformats.org/officeDocument/2006/relationships/image" Target="../media/image2911.png"/><Relationship Id="rId25" Type="http://schemas.openxmlformats.org/officeDocument/2006/relationships/image" Target="../media/image2912.png"/><Relationship Id="rId26" Type="http://schemas.openxmlformats.org/officeDocument/2006/relationships/image" Target="../media/image2913.png"/><Relationship Id="rId27" Type="http://schemas.openxmlformats.org/officeDocument/2006/relationships/image" Target="../media/image2914.png"/><Relationship Id="rId28" Type="http://schemas.openxmlformats.org/officeDocument/2006/relationships/image" Target="../media/image2915.png"/><Relationship Id="rId29" Type="http://schemas.openxmlformats.org/officeDocument/2006/relationships/image" Target="../media/image2916.png"/><Relationship Id="rId30" Type="http://schemas.openxmlformats.org/officeDocument/2006/relationships/image" Target="../media/image2917.png"/><Relationship Id="rId31" Type="http://schemas.openxmlformats.org/officeDocument/2006/relationships/image" Target="../media/image2918.png"/><Relationship Id="rId32" Type="http://schemas.openxmlformats.org/officeDocument/2006/relationships/image" Target="../media/image2919.png"/><Relationship Id="rId33" Type="http://schemas.openxmlformats.org/officeDocument/2006/relationships/image" Target="../media/image2920.jpg"/><Relationship Id="rId34" Type="http://schemas.openxmlformats.org/officeDocument/2006/relationships/image" Target="../media/image2921.png"/><Relationship Id="rId35" Type="http://schemas.openxmlformats.org/officeDocument/2006/relationships/image" Target="../media/image2922.png"/><Relationship Id="rId36" Type="http://schemas.openxmlformats.org/officeDocument/2006/relationships/image" Target="../media/image2923.png"/><Relationship Id="rId37" Type="http://schemas.openxmlformats.org/officeDocument/2006/relationships/image" Target="../media/image2924.png"/><Relationship Id="rId38" Type="http://schemas.openxmlformats.org/officeDocument/2006/relationships/image" Target="../media/image2925.jpg"/><Relationship Id="rId39" Type="http://schemas.openxmlformats.org/officeDocument/2006/relationships/image" Target="../media/image2926.png"/><Relationship Id="rId40" Type="http://schemas.openxmlformats.org/officeDocument/2006/relationships/image" Target="../media/image2927.png"/><Relationship Id="rId41" Type="http://schemas.openxmlformats.org/officeDocument/2006/relationships/image" Target="../media/image2928.png"/><Relationship Id="rId42" Type="http://schemas.openxmlformats.org/officeDocument/2006/relationships/image" Target="../media/image2929.jpg"/><Relationship Id="rId43" Type="http://schemas.openxmlformats.org/officeDocument/2006/relationships/image" Target="../media/image2930.png"/><Relationship Id="rId44" Type="http://schemas.openxmlformats.org/officeDocument/2006/relationships/image" Target="../media/image2931.png"/><Relationship Id="rId45" Type="http://schemas.openxmlformats.org/officeDocument/2006/relationships/image" Target="../media/image2932.png"/><Relationship Id="rId46" Type="http://schemas.openxmlformats.org/officeDocument/2006/relationships/image" Target="../media/image2933.png"/><Relationship Id="rId47" Type="http://schemas.openxmlformats.org/officeDocument/2006/relationships/image" Target="../media/image2934.png"/><Relationship Id="rId48" Type="http://schemas.openxmlformats.org/officeDocument/2006/relationships/image" Target="../media/image2935.png"/><Relationship Id="rId49" Type="http://schemas.openxmlformats.org/officeDocument/2006/relationships/image" Target="../media/image2936.png"/><Relationship Id="rId50" Type="http://schemas.openxmlformats.org/officeDocument/2006/relationships/image" Target="../media/image2937.png"/><Relationship Id="rId51" Type="http://schemas.openxmlformats.org/officeDocument/2006/relationships/image" Target="../media/image2938.png"/><Relationship Id="rId52" Type="http://schemas.openxmlformats.org/officeDocument/2006/relationships/image" Target="../media/image2939.png"/><Relationship Id="rId53" Type="http://schemas.openxmlformats.org/officeDocument/2006/relationships/image" Target="../media/image2940.png"/><Relationship Id="rId54" Type="http://schemas.openxmlformats.org/officeDocument/2006/relationships/image" Target="../media/image2941.png"/><Relationship Id="rId55" Type="http://schemas.openxmlformats.org/officeDocument/2006/relationships/image" Target="../media/image2942.png"/><Relationship Id="rId56" Type="http://schemas.openxmlformats.org/officeDocument/2006/relationships/image" Target="../media/image2943.png"/><Relationship Id="rId57" Type="http://schemas.openxmlformats.org/officeDocument/2006/relationships/image" Target="../media/image2944.png"/><Relationship Id="rId58" Type="http://schemas.openxmlformats.org/officeDocument/2006/relationships/image" Target="../media/image2945.png"/><Relationship Id="rId59" Type="http://schemas.openxmlformats.org/officeDocument/2006/relationships/image" Target="../media/image2946.png"/><Relationship Id="rId60" Type="http://schemas.openxmlformats.org/officeDocument/2006/relationships/image" Target="../media/image2947.jpg"/><Relationship Id="rId61" Type="http://schemas.openxmlformats.org/officeDocument/2006/relationships/image" Target="../media/image2948.jpg"/><Relationship Id="rId62" Type="http://schemas.openxmlformats.org/officeDocument/2006/relationships/image" Target="../media/image2949.png"/><Relationship Id="rId63" Type="http://schemas.openxmlformats.org/officeDocument/2006/relationships/image" Target="../media/image2950.png"/><Relationship Id="rId64" Type="http://schemas.openxmlformats.org/officeDocument/2006/relationships/image" Target="../media/image2951.png"/><Relationship Id="rId65" Type="http://schemas.openxmlformats.org/officeDocument/2006/relationships/image" Target="../media/image2952.png"/><Relationship Id="rId66" Type="http://schemas.openxmlformats.org/officeDocument/2006/relationships/image" Target="../media/image2953.png"/><Relationship Id="rId67" Type="http://schemas.openxmlformats.org/officeDocument/2006/relationships/image" Target="../media/image2954.png"/><Relationship Id="rId68" Type="http://schemas.openxmlformats.org/officeDocument/2006/relationships/image" Target="../media/image2955.png"/><Relationship Id="rId69" Type="http://schemas.openxmlformats.org/officeDocument/2006/relationships/image" Target="../media/image2956.png"/><Relationship Id="rId70" Type="http://schemas.openxmlformats.org/officeDocument/2006/relationships/image" Target="../media/image2957.png"/><Relationship Id="rId71" Type="http://schemas.openxmlformats.org/officeDocument/2006/relationships/image" Target="../media/image2958.png"/><Relationship Id="rId72" Type="http://schemas.openxmlformats.org/officeDocument/2006/relationships/image" Target="../media/image2959.jpg"/><Relationship Id="rId73" Type="http://schemas.openxmlformats.org/officeDocument/2006/relationships/image" Target="../media/image2960.png"/><Relationship Id="rId74" Type="http://schemas.openxmlformats.org/officeDocument/2006/relationships/image" Target="../media/image2961.png"/><Relationship Id="rId75" Type="http://schemas.openxmlformats.org/officeDocument/2006/relationships/image" Target="../media/image2962.png"/><Relationship Id="rId76" Type="http://schemas.openxmlformats.org/officeDocument/2006/relationships/image" Target="../media/image2963.png"/><Relationship Id="rId77" Type="http://schemas.openxmlformats.org/officeDocument/2006/relationships/image" Target="../media/image2964.png"/><Relationship Id="rId78" Type="http://schemas.openxmlformats.org/officeDocument/2006/relationships/image" Target="../media/image2965.jpg"/><Relationship Id="rId79" Type="http://schemas.openxmlformats.org/officeDocument/2006/relationships/image" Target="../media/image2966.jpg"/><Relationship Id="rId80" Type="http://schemas.openxmlformats.org/officeDocument/2006/relationships/image" Target="../media/image2967.jpg"/><Relationship Id="rId81" Type="http://schemas.openxmlformats.org/officeDocument/2006/relationships/image" Target="../media/image2968.png"/><Relationship Id="rId82" Type="http://schemas.openxmlformats.org/officeDocument/2006/relationships/image" Target="../media/image2969.png"/><Relationship Id="rId83" Type="http://schemas.openxmlformats.org/officeDocument/2006/relationships/notesSlide" Target="../notesSlides/notesSlide74.xml"/><Relationship Id="rId84" Type="http://schemas.openxmlformats.org/officeDocument/2006/relationships/slide" Target="slide74.xml"/></Relationships>

</file>

<file path=ppt/slides/_rels/slide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970.png"/><Relationship Id="rId3" Type="http://schemas.openxmlformats.org/officeDocument/2006/relationships/image" Target="../media/image2971.png"/><Relationship Id="rId4" Type="http://schemas.openxmlformats.org/officeDocument/2006/relationships/image" Target="../media/image2972.png"/><Relationship Id="rId5" Type="http://schemas.openxmlformats.org/officeDocument/2006/relationships/image" Target="../media/image2973.png"/><Relationship Id="rId6" Type="http://schemas.openxmlformats.org/officeDocument/2006/relationships/image" Target="../media/image2974.png"/><Relationship Id="rId7" Type="http://schemas.openxmlformats.org/officeDocument/2006/relationships/image" Target="../media/image2975.png"/><Relationship Id="rId8" Type="http://schemas.openxmlformats.org/officeDocument/2006/relationships/image" Target="../media/image2976.png"/><Relationship Id="rId9" Type="http://schemas.openxmlformats.org/officeDocument/2006/relationships/image" Target="../media/image2977.png"/><Relationship Id="rId10" Type="http://schemas.openxmlformats.org/officeDocument/2006/relationships/image" Target="../media/image2978.jpg"/><Relationship Id="rId11" Type="http://schemas.openxmlformats.org/officeDocument/2006/relationships/image" Target="../media/image2979.png"/><Relationship Id="rId12" Type="http://schemas.openxmlformats.org/officeDocument/2006/relationships/image" Target="../media/image2980.png"/><Relationship Id="rId13" Type="http://schemas.openxmlformats.org/officeDocument/2006/relationships/image" Target="../media/image2981.png"/><Relationship Id="rId14" Type="http://schemas.openxmlformats.org/officeDocument/2006/relationships/image" Target="../media/image2982.png"/><Relationship Id="rId15" Type="http://schemas.openxmlformats.org/officeDocument/2006/relationships/image" Target="../media/image2983.jpg"/><Relationship Id="rId16" Type="http://schemas.openxmlformats.org/officeDocument/2006/relationships/image" Target="../media/image2984.jpg"/><Relationship Id="rId17" Type="http://schemas.openxmlformats.org/officeDocument/2006/relationships/image" Target="../media/image2985.jpg"/><Relationship Id="rId18" Type="http://schemas.openxmlformats.org/officeDocument/2006/relationships/image" Target="../media/image2986.png"/><Relationship Id="rId19" Type="http://schemas.openxmlformats.org/officeDocument/2006/relationships/image" Target="../media/image2987.png"/><Relationship Id="rId20" Type="http://schemas.openxmlformats.org/officeDocument/2006/relationships/image" Target="../media/image2988.png"/><Relationship Id="rId21" Type="http://schemas.openxmlformats.org/officeDocument/2006/relationships/image" Target="../media/image2989.png"/><Relationship Id="rId22" Type="http://schemas.openxmlformats.org/officeDocument/2006/relationships/image" Target="../media/image2990.png"/><Relationship Id="rId23" Type="http://schemas.openxmlformats.org/officeDocument/2006/relationships/image" Target="../media/image2991.png"/><Relationship Id="rId24" Type="http://schemas.openxmlformats.org/officeDocument/2006/relationships/image" Target="../media/image2992.jpg"/><Relationship Id="rId25" Type="http://schemas.openxmlformats.org/officeDocument/2006/relationships/image" Target="../media/image2993.jpg"/><Relationship Id="rId26" Type="http://schemas.openxmlformats.org/officeDocument/2006/relationships/image" Target="../media/image2994.jpg"/><Relationship Id="rId27" Type="http://schemas.openxmlformats.org/officeDocument/2006/relationships/image" Target="../media/image2995.png"/><Relationship Id="rId28" Type="http://schemas.openxmlformats.org/officeDocument/2006/relationships/image" Target="../media/image2996.png"/><Relationship Id="rId29" Type="http://schemas.openxmlformats.org/officeDocument/2006/relationships/image" Target="../media/image2997.png"/><Relationship Id="rId30" Type="http://schemas.openxmlformats.org/officeDocument/2006/relationships/image" Target="../media/image2998.png"/><Relationship Id="rId31" Type="http://schemas.openxmlformats.org/officeDocument/2006/relationships/image" Target="../media/image2999.png"/><Relationship Id="rId32" Type="http://schemas.openxmlformats.org/officeDocument/2006/relationships/image" Target="../media/image3000.png"/><Relationship Id="rId33" Type="http://schemas.openxmlformats.org/officeDocument/2006/relationships/image" Target="../media/image3001.png"/><Relationship Id="rId34" Type="http://schemas.openxmlformats.org/officeDocument/2006/relationships/image" Target="../media/image3002.png"/><Relationship Id="rId35" Type="http://schemas.openxmlformats.org/officeDocument/2006/relationships/image" Target="../media/image3003.png"/><Relationship Id="rId36" Type="http://schemas.openxmlformats.org/officeDocument/2006/relationships/image" Target="../media/image3004.png"/><Relationship Id="rId37" Type="http://schemas.openxmlformats.org/officeDocument/2006/relationships/image" Target="../media/image3005.jpg"/><Relationship Id="rId38" Type="http://schemas.openxmlformats.org/officeDocument/2006/relationships/image" Target="../media/image3006.png"/><Relationship Id="rId39" Type="http://schemas.openxmlformats.org/officeDocument/2006/relationships/image" Target="../media/image3007.png"/><Relationship Id="rId40" Type="http://schemas.openxmlformats.org/officeDocument/2006/relationships/image" Target="../media/image3008.png"/><Relationship Id="rId41" Type="http://schemas.openxmlformats.org/officeDocument/2006/relationships/image" Target="../media/image3009.png"/><Relationship Id="rId42" Type="http://schemas.openxmlformats.org/officeDocument/2006/relationships/image" Target="../media/image3010.png"/><Relationship Id="rId43" Type="http://schemas.openxmlformats.org/officeDocument/2006/relationships/image" Target="../media/image3011.jpg"/><Relationship Id="rId44" Type="http://schemas.openxmlformats.org/officeDocument/2006/relationships/image" Target="../media/image3012.jpg"/><Relationship Id="rId45" Type="http://schemas.openxmlformats.org/officeDocument/2006/relationships/image" Target="../media/image3013.jpg"/><Relationship Id="rId46" Type="http://schemas.openxmlformats.org/officeDocument/2006/relationships/image" Target="../media/image3014.png"/><Relationship Id="rId47" Type="http://schemas.openxmlformats.org/officeDocument/2006/relationships/image" Target="../media/image3015.png"/><Relationship Id="rId48" Type="http://schemas.openxmlformats.org/officeDocument/2006/relationships/image" Target="../media/image3016.png"/><Relationship Id="rId49" Type="http://schemas.openxmlformats.org/officeDocument/2006/relationships/image" Target="../media/image3017.png"/><Relationship Id="rId50" Type="http://schemas.openxmlformats.org/officeDocument/2006/relationships/image" Target="../media/image3018.png"/><Relationship Id="rId51" Type="http://schemas.openxmlformats.org/officeDocument/2006/relationships/image" Target="../media/image3019.png"/><Relationship Id="rId52" Type="http://schemas.openxmlformats.org/officeDocument/2006/relationships/image" Target="../media/image3020.png"/><Relationship Id="rId53" Type="http://schemas.openxmlformats.org/officeDocument/2006/relationships/image" Target="../media/image3021.png"/><Relationship Id="rId54" Type="http://schemas.openxmlformats.org/officeDocument/2006/relationships/image" Target="../media/image3022.png"/><Relationship Id="rId55" Type="http://schemas.openxmlformats.org/officeDocument/2006/relationships/image" Target="../media/image3023.jpg"/><Relationship Id="rId56" Type="http://schemas.openxmlformats.org/officeDocument/2006/relationships/image" Target="../media/image3024.png"/><Relationship Id="rId57" Type="http://schemas.openxmlformats.org/officeDocument/2006/relationships/image" Target="../media/image3025.png"/><Relationship Id="rId58" Type="http://schemas.openxmlformats.org/officeDocument/2006/relationships/image" Target="../media/image3026.png"/><Relationship Id="rId59" Type="http://schemas.openxmlformats.org/officeDocument/2006/relationships/image" Target="../media/image3027.png"/><Relationship Id="rId60" Type="http://schemas.openxmlformats.org/officeDocument/2006/relationships/image" Target="../media/image3028.png"/><Relationship Id="rId61" Type="http://schemas.openxmlformats.org/officeDocument/2006/relationships/image" Target="../media/image3029.png"/><Relationship Id="rId62" Type="http://schemas.openxmlformats.org/officeDocument/2006/relationships/image" Target="../media/image3030.png"/><Relationship Id="rId63" Type="http://schemas.openxmlformats.org/officeDocument/2006/relationships/image" Target="../media/image3031.png"/><Relationship Id="rId64" Type="http://schemas.openxmlformats.org/officeDocument/2006/relationships/image" Target="../media/image3032.png"/><Relationship Id="rId65" Type="http://schemas.openxmlformats.org/officeDocument/2006/relationships/image" Target="../media/image3033.png"/><Relationship Id="rId66" Type="http://schemas.openxmlformats.org/officeDocument/2006/relationships/image" Target="../media/image3034.png"/><Relationship Id="rId67" Type="http://schemas.openxmlformats.org/officeDocument/2006/relationships/image" Target="../media/image3035.png"/><Relationship Id="rId68" Type="http://schemas.openxmlformats.org/officeDocument/2006/relationships/image" Target="../media/image3036.png"/><Relationship Id="rId69" Type="http://schemas.openxmlformats.org/officeDocument/2006/relationships/image" Target="../media/image3037.png"/><Relationship Id="rId70" Type="http://schemas.openxmlformats.org/officeDocument/2006/relationships/image" Target="../media/image3038.png"/><Relationship Id="rId71" Type="http://schemas.openxmlformats.org/officeDocument/2006/relationships/image" Target="../media/image3039.png"/><Relationship Id="rId72" Type="http://schemas.openxmlformats.org/officeDocument/2006/relationships/image" Target="../media/image3040.png"/><Relationship Id="rId73" Type="http://schemas.openxmlformats.org/officeDocument/2006/relationships/image" Target="../media/image3041.png"/><Relationship Id="rId74" Type="http://schemas.openxmlformats.org/officeDocument/2006/relationships/image" Target="../media/image3042.png"/><Relationship Id="rId75" Type="http://schemas.openxmlformats.org/officeDocument/2006/relationships/notesSlide" Target="../notesSlides/notesSlide75.xml"/><Relationship Id="rId76" Type="http://schemas.openxmlformats.org/officeDocument/2006/relationships/slide" Target="slide75.xml"/></Relationships>

</file>

<file path=ppt/slides/_rels/slide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043.png"/><Relationship Id="rId3" Type="http://schemas.openxmlformats.org/officeDocument/2006/relationships/image" Target="../media/image3044.png"/><Relationship Id="rId4" Type="http://schemas.openxmlformats.org/officeDocument/2006/relationships/image" Target="../media/image3045.png"/><Relationship Id="rId5" Type="http://schemas.openxmlformats.org/officeDocument/2006/relationships/image" Target="../media/image3046.jpg"/><Relationship Id="rId6" Type="http://schemas.openxmlformats.org/officeDocument/2006/relationships/image" Target="../media/image3047.jpg"/><Relationship Id="rId7" Type="http://schemas.openxmlformats.org/officeDocument/2006/relationships/image" Target="../media/image3048.jpg"/><Relationship Id="rId8" Type="http://schemas.openxmlformats.org/officeDocument/2006/relationships/image" Target="../media/image3049.jpg"/><Relationship Id="rId9" Type="http://schemas.openxmlformats.org/officeDocument/2006/relationships/image" Target="../media/image3050.jpg"/><Relationship Id="rId10" Type="http://schemas.openxmlformats.org/officeDocument/2006/relationships/image" Target="../media/image3051.jpg"/><Relationship Id="rId11" Type="http://schemas.openxmlformats.org/officeDocument/2006/relationships/image" Target="../media/image3052.jpg"/><Relationship Id="rId12" Type="http://schemas.openxmlformats.org/officeDocument/2006/relationships/image" Target="../media/image3053.png"/><Relationship Id="rId13" Type="http://schemas.openxmlformats.org/officeDocument/2006/relationships/image" Target="../media/image3054.png"/><Relationship Id="rId14" Type="http://schemas.openxmlformats.org/officeDocument/2006/relationships/image" Target="../media/image3055.png"/><Relationship Id="rId15" Type="http://schemas.openxmlformats.org/officeDocument/2006/relationships/image" Target="../media/image3056.png"/><Relationship Id="rId16" Type="http://schemas.openxmlformats.org/officeDocument/2006/relationships/image" Target="../media/image3057.png"/><Relationship Id="rId17" Type="http://schemas.openxmlformats.org/officeDocument/2006/relationships/image" Target="../media/image3058.png"/><Relationship Id="rId18" Type="http://schemas.openxmlformats.org/officeDocument/2006/relationships/image" Target="../media/image3059.png"/><Relationship Id="rId19" Type="http://schemas.openxmlformats.org/officeDocument/2006/relationships/image" Target="../media/image3060.png"/><Relationship Id="rId20" Type="http://schemas.openxmlformats.org/officeDocument/2006/relationships/image" Target="../media/image3061.png"/><Relationship Id="rId21" Type="http://schemas.openxmlformats.org/officeDocument/2006/relationships/image" Target="../media/image3062.png"/><Relationship Id="rId22" Type="http://schemas.openxmlformats.org/officeDocument/2006/relationships/image" Target="../media/image3063.png"/><Relationship Id="rId23" Type="http://schemas.openxmlformats.org/officeDocument/2006/relationships/image" Target="../media/image3064.png"/><Relationship Id="rId24" Type="http://schemas.openxmlformats.org/officeDocument/2006/relationships/image" Target="../media/image3065.png"/><Relationship Id="rId25" Type="http://schemas.openxmlformats.org/officeDocument/2006/relationships/image" Target="../media/image3066.jpg"/><Relationship Id="rId26" Type="http://schemas.openxmlformats.org/officeDocument/2006/relationships/image" Target="../media/image3067.jpg"/><Relationship Id="rId27" Type="http://schemas.openxmlformats.org/officeDocument/2006/relationships/image" Target="../media/image3068.jpg"/><Relationship Id="rId28" Type="http://schemas.openxmlformats.org/officeDocument/2006/relationships/image" Target="../media/image3069.jpg"/><Relationship Id="rId29" Type="http://schemas.openxmlformats.org/officeDocument/2006/relationships/image" Target="../media/image3070.jpg"/><Relationship Id="rId30" Type="http://schemas.openxmlformats.org/officeDocument/2006/relationships/image" Target="../media/image3071.jpg"/><Relationship Id="rId31" Type="http://schemas.openxmlformats.org/officeDocument/2006/relationships/image" Target="../media/image3072.jpg"/><Relationship Id="rId32" Type="http://schemas.openxmlformats.org/officeDocument/2006/relationships/image" Target="../media/image3073.png"/><Relationship Id="rId33" Type="http://schemas.openxmlformats.org/officeDocument/2006/relationships/image" Target="../media/image3074.png"/><Relationship Id="rId34" Type="http://schemas.openxmlformats.org/officeDocument/2006/relationships/image" Target="../media/image3075.png"/><Relationship Id="rId35" Type="http://schemas.openxmlformats.org/officeDocument/2006/relationships/image" Target="../media/image3076.png"/><Relationship Id="rId36" Type="http://schemas.openxmlformats.org/officeDocument/2006/relationships/image" Target="../media/image3077.png"/><Relationship Id="rId37" Type="http://schemas.openxmlformats.org/officeDocument/2006/relationships/image" Target="../media/image3078.png"/><Relationship Id="rId38" Type="http://schemas.openxmlformats.org/officeDocument/2006/relationships/image" Target="../media/image3079.png"/><Relationship Id="rId39" Type="http://schemas.openxmlformats.org/officeDocument/2006/relationships/image" Target="../media/image3080.png"/><Relationship Id="rId40" Type="http://schemas.openxmlformats.org/officeDocument/2006/relationships/image" Target="../media/image3081.jpg"/><Relationship Id="rId41" Type="http://schemas.openxmlformats.org/officeDocument/2006/relationships/image" Target="../media/image3082.png"/><Relationship Id="rId42" Type="http://schemas.openxmlformats.org/officeDocument/2006/relationships/image" Target="../media/image3083.png"/><Relationship Id="rId43" Type="http://schemas.openxmlformats.org/officeDocument/2006/relationships/image" Target="../media/image3084.png"/><Relationship Id="rId44" Type="http://schemas.openxmlformats.org/officeDocument/2006/relationships/image" Target="../media/image3085.jpg"/><Relationship Id="rId45" Type="http://schemas.openxmlformats.org/officeDocument/2006/relationships/image" Target="../media/image3086.jpg"/><Relationship Id="rId46" Type="http://schemas.openxmlformats.org/officeDocument/2006/relationships/image" Target="../media/image3087.jpg"/><Relationship Id="rId47" Type="http://schemas.openxmlformats.org/officeDocument/2006/relationships/image" Target="../media/image3088.jpg"/><Relationship Id="rId48" Type="http://schemas.openxmlformats.org/officeDocument/2006/relationships/image" Target="../media/image3089.jpg"/><Relationship Id="rId49" Type="http://schemas.openxmlformats.org/officeDocument/2006/relationships/image" Target="../media/image3090.jpg"/><Relationship Id="rId50" Type="http://schemas.openxmlformats.org/officeDocument/2006/relationships/image" Target="../media/image3091.jpg"/><Relationship Id="rId51" Type="http://schemas.openxmlformats.org/officeDocument/2006/relationships/image" Target="../media/image3092.png"/><Relationship Id="rId52" Type="http://schemas.openxmlformats.org/officeDocument/2006/relationships/image" Target="../media/image3093.png"/><Relationship Id="rId53" Type="http://schemas.openxmlformats.org/officeDocument/2006/relationships/image" Target="../media/image3094.png"/><Relationship Id="rId54" Type="http://schemas.openxmlformats.org/officeDocument/2006/relationships/image" Target="../media/image3095.png"/><Relationship Id="rId55" Type="http://schemas.openxmlformats.org/officeDocument/2006/relationships/image" Target="../media/image3096.png"/><Relationship Id="rId56" Type="http://schemas.openxmlformats.org/officeDocument/2006/relationships/image" Target="../media/image3097.png"/><Relationship Id="rId57" Type="http://schemas.openxmlformats.org/officeDocument/2006/relationships/image" Target="../media/image3098.png"/><Relationship Id="rId58" Type="http://schemas.openxmlformats.org/officeDocument/2006/relationships/image" Target="../media/image3099.png"/><Relationship Id="rId59" Type="http://schemas.openxmlformats.org/officeDocument/2006/relationships/image" Target="../media/image3100.png"/><Relationship Id="rId60" Type="http://schemas.openxmlformats.org/officeDocument/2006/relationships/image" Target="../media/image3101.png"/><Relationship Id="rId61" Type="http://schemas.openxmlformats.org/officeDocument/2006/relationships/image" Target="../media/image3102.png"/><Relationship Id="rId62" Type="http://schemas.openxmlformats.org/officeDocument/2006/relationships/image" Target="../media/image3103.png"/><Relationship Id="rId63" Type="http://schemas.openxmlformats.org/officeDocument/2006/relationships/image" Target="../media/image3104.jpg"/><Relationship Id="rId64" Type="http://schemas.openxmlformats.org/officeDocument/2006/relationships/image" Target="../media/image3105.png"/><Relationship Id="rId65" Type="http://schemas.openxmlformats.org/officeDocument/2006/relationships/image" Target="../media/image3106.png"/><Relationship Id="rId66" Type="http://schemas.openxmlformats.org/officeDocument/2006/relationships/image" Target="../media/image3107.png"/><Relationship Id="rId67" Type="http://schemas.openxmlformats.org/officeDocument/2006/relationships/image" Target="../media/image3108.jpg"/><Relationship Id="rId68" Type="http://schemas.openxmlformats.org/officeDocument/2006/relationships/image" Target="../media/image3109.jpg"/><Relationship Id="rId69" Type="http://schemas.openxmlformats.org/officeDocument/2006/relationships/image" Target="../media/image3110.jpg"/><Relationship Id="rId70" Type="http://schemas.openxmlformats.org/officeDocument/2006/relationships/image" Target="../media/image3111.jpg"/><Relationship Id="rId71" Type="http://schemas.openxmlformats.org/officeDocument/2006/relationships/image" Target="../media/image3112.jpg"/><Relationship Id="rId72" Type="http://schemas.openxmlformats.org/officeDocument/2006/relationships/image" Target="../media/image3113.png"/><Relationship Id="rId73" Type="http://schemas.openxmlformats.org/officeDocument/2006/relationships/image" Target="../media/image3114.png"/><Relationship Id="rId74" Type="http://schemas.openxmlformats.org/officeDocument/2006/relationships/notesSlide" Target="../notesSlides/notesSlide76.xml"/><Relationship Id="rId75" Type="http://schemas.openxmlformats.org/officeDocument/2006/relationships/slide" Target="slide76.xml"/></Relationships>

</file>

<file path=ppt/slides/_rels/slide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115.png"/><Relationship Id="rId3" Type="http://schemas.openxmlformats.org/officeDocument/2006/relationships/image" Target="../media/image3116.png"/><Relationship Id="rId4" Type="http://schemas.openxmlformats.org/officeDocument/2006/relationships/image" Target="../media/image3117.png"/><Relationship Id="rId5" Type="http://schemas.openxmlformats.org/officeDocument/2006/relationships/image" Target="../media/image3118.png"/><Relationship Id="rId6" Type="http://schemas.openxmlformats.org/officeDocument/2006/relationships/image" Target="../media/image3119.png"/><Relationship Id="rId7" Type="http://schemas.openxmlformats.org/officeDocument/2006/relationships/image" Target="../media/image3120.png"/><Relationship Id="rId8" Type="http://schemas.openxmlformats.org/officeDocument/2006/relationships/image" Target="../media/image3121.png"/><Relationship Id="rId9" Type="http://schemas.openxmlformats.org/officeDocument/2006/relationships/image" Target="../media/image3122.png"/><Relationship Id="rId10" Type="http://schemas.openxmlformats.org/officeDocument/2006/relationships/image" Target="../media/image3123.png"/><Relationship Id="rId11" Type="http://schemas.openxmlformats.org/officeDocument/2006/relationships/image" Target="../media/image3124.png"/><Relationship Id="rId12" Type="http://schemas.openxmlformats.org/officeDocument/2006/relationships/image" Target="../media/image3125.png"/><Relationship Id="rId13" Type="http://schemas.openxmlformats.org/officeDocument/2006/relationships/image" Target="../media/image3126.jpg"/><Relationship Id="rId14" Type="http://schemas.openxmlformats.org/officeDocument/2006/relationships/image" Target="../media/image3127.jpg"/><Relationship Id="rId15" Type="http://schemas.openxmlformats.org/officeDocument/2006/relationships/image" Target="../media/image3128.jpg"/><Relationship Id="rId16" Type="http://schemas.openxmlformats.org/officeDocument/2006/relationships/image" Target="../media/image3129.png"/><Relationship Id="rId17" Type="http://schemas.openxmlformats.org/officeDocument/2006/relationships/image" Target="../media/image3130.png"/><Relationship Id="rId18" Type="http://schemas.openxmlformats.org/officeDocument/2006/relationships/image" Target="../media/image3131.png"/><Relationship Id="rId19" Type="http://schemas.openxmlformats.org/officeDocument/2006/relationships/image" Target="../media/image3132.png"/><Relationship Id="rId20" Type="http://schemas.openxmlformats.org/officeDocument/2006/relationships/image" Target="../media/image3133.jpg"/><Relationship Id="rId21" Type="http://schemas.openxmlformats.org/officeDocument/2006/relationships/image" Target="../media/image3134.png"/><Relationship Id="rId22" Type="http://schemas.openxmlformats.org/officeDocument/2006/relationships/image" Target="../media/image3135.png"/><Relationship Id="rId23" Type="http://schemas.openxmlformats.org/officeDocument/2006/relationships/image" Target="../media/image3136.png"/><Relationship Id="rId24" Type="http://schemas.openxmlformats.org/officeDocument/2006/relationships/image" Target="../media/image3137.png"/><Relationship Id="rId25" Type="http://schemas.openxmlformats.org/officeDocument/2006/relationships/image" Target="../media/image3138.png"/><Relationship Id="rId26" Type="http://schemas.openxmlformats.org/officeDocument/2006/relationships/image" Target="../media/image3139.jpg"/><Relationship Id="rId27" Type="http://schemas.openxmlformats.org/officeDocument/2006/relationships/image" Target="../media/image3140.jpg"/><Relationship Id="rId28" Type="http://schemas.openxmlformats.org/officeDocument/2006/relationships/image" Target="../media/image3141.jpg"/><Relationship Id="rId29" Type="http://schemas.openxmlformats.org/officeDocument/2006/relationships/image" Target="../media/image3142.png"/><Relationship Id="rId30" Type="http://schemas.openxmlformats.org/officeDocument/2006/relationships/image" Target="../media/image3143.png"/><Relationship Id="rId31" Type="http://schemas.openxmlformats.org/officeDocument/2006/relationships/image" Target="../media/image3144.png"/><Relationship Id="rId32" Type="http://schemas.openxmlformats.org/officeDocument/2006/relationships/image" Target="../media/image3145.png"/><Relationship Id="rId33" Type="http://schemas.openxmlformats.org/officeDocument/2006/relationships/image" Target="../media/image3146.png"/><Relationship Id="rId34" Type="http://schemas.openxmlformats.org/officeDocument/2006/relationships/image" Target="../media/image3147.png"/><Relationship Id="rId35" Type="http://schemas.openxmlformats.org/officeDocument/2006/relationships/image" Target="../media/image3148.png"/><Relationship Id="rId36" Type="http://schemas.openxmlformats.org/officeDocument/2006/relationships/image" Target="../media/image3149.png"/><Relationship Id="rId37" Type="http://schemas.openxmlformats.org/officeDocument/2006/relationships/image" Target="../media/image3150.png"/><Relationship Id="rId38" Type="http://schemas.openxmlformats.org/officeDocument/2006/relationships/image" Target="../media/image3151.png"/><Relationship Id="rId39" Type="http://schemas.openxmlformats.org/officeDocument/2006/relationships/image" Target="../media/image3152.png"/><Relationship Id="rId40" Type="http://schemas.openxmlformats.org/officeDocument/2006/relationships/image" Target="../media/image3153.png"/><Relationship Id="rId41" Type="http://schemas.openxmlformats.org/officeDocument/2006/relationships/image" Target="../media/image3154.png"/><Relationship Id="rId42" Type="http://schemas.openxmlformats.org/officeDocument/2006/relationships/image" Target="../media/image3155.jpg"/><Relationship Id="rId43" Type="http://schemas.openxmlformats.org/officeDocument/2006/relationships/image" Target="../media/image3156.png"/><Relationship Id="rId44" Type="http://schemas.openxmlformats.org/officeDocument/2006/relationships/image" Target="../media/image3157.png"/><Relationship Id="rId45" Type="http://schemas.openxmlformats.org/officeDocument/2006/relationships/image" Target="../media/image3158.jpg"/><Relationship Id="rId46" Type="http://schemas.openxmlformats.org/officeDocument/2006/relationships/image" Target="../media/image3159.jpg"/><Relationship Id="rId47" Type="http://schemas.openxmlformats.org/officeDocument/2006/relationships/image" Target="../media/image3160.jpg"/><Relationship Id="rId48" Type="http://schemas.openxmlformats.org/officeDocument/2006/relationships/image" Target="../media/image3161.jpg"/><Relationship Id="rId49" Type="http://schemas.openxmlformats.org/officeDocument/2006/relationships/image" Target="../media/image3162.jpg"/><Relationship Id="rId50" Type="http://schemas.openxmlformats.org/officeDocument/2006/relationships/image" Target="../media/image3163.jpg"/><Relationship Id="rId51" Type="http://schemas.openxmlformats.org/officeDocument/2006/relationships/image" Target="../media/image3164.png"/><Relationship Id="rId52" Type="http://schemas.openxmlformats.org/officeDocument/2006/relationships/image" Target="../media/image3165.png"/><Relationship Id="rId53" Type="http://schemas.openxmlformats.org/officeDocument/2006/relationships/image" Target="../media/image3166.png"/><Relationship Id="rId54" Type="http://schemas.openxmlformats.org/officeDocument/2006/relationships/image" Target="../media/image3167.png"/><Relationship Id="rId55" Type="http://schemas.openxmlformats.org/officeDocument/2006/relationships/image" Target="../media/image3168.png"/><Relationship Id="rId56" Type="http://schemas.openxmlformats.org/officeDocument/2006/relationships/image" Target="../media/image3169.png"/><Relationship Id="rId57" Type="http://schemas.openxmlformats.org/officeDocument/2006/relationships/image" Target="../media/image3170.png"/><Relationship Id="rId58" Type="http://schemas.openxmlformats.org/officeDocument/2006/relationships/image" Target="../media/image3171.png"/><Relationship Id="rId59" Type="http://schemas.openxmlformats.org/officeDocument/2006/relationships/image" Target="../media/image3172.jpg"/><Relationship Id="rId60" Type="http://schemas.openxmlformats.org/officeDocument/2006/relationships/image" Target="../media/image3173.jpg"/><Relationship Id="rId61" Type="http://schemas.openxmlformats.org/officeDocument/2006/relationships/image" Target="../media/image3174.jpg"/><Relationship Id="rId62" Type="http://schemas.openxmlformats.org/officeDocument/2006/relationships/image" Target="../media/image3175.jpg"/><Relationship Id="rId63" Type="http://schemas.openxmlformats.org/officeDocument/2006/relationships/image" Target="../media/image3176.jpg"/><Relationship Id="rId64" Type="http://schemas.openxmlformats.org/officeDocument/2006/relationships/image" Target="../media/image3177.jpg"/><Relationship Id="rId65" Type="http://schemas.openxmlformats.org/officeDocument/2006/relationships/image" Target="../media/image3178.png"/><Relationship Id="rId66" Type="http://schemas.openxmlformats.org/officeDocument/2006/relationships/image" Target="../media/image3179.png"/><Relationship Id="rId67" Type="http://schemas.openxmlformats.org/officeDocument/2006/relationships/image" Target="../media/image3180.png"/><Relationship Id="rId68" Type="http://schemas.openxmlformats.org/officeDocument/2006/relationships/image" Target="../media/image3181.png"/><Relationship Id="rId69" Type="http://schemas.openxmlformats.org/officeDocument/2006/relationships/image" Target="../media/image3182.png"/><Relationship Id="rId70" Type="http://schemas.openxmlformats.org/officeDocument/2006/relationships/image" Target="../media/image3183.png"/><Relationship Id="rId71" Type="http://schemas.openxmlformats.org/officeDocument/2006/relationships/image" Target="../media/image3184.png"/><Relationship Id="rId72" Type="http://schemas.openxmlformats.org/officeDocument/2006/relationships/image" Target="../media/image3185.png"/><Relationship Id="rId73" Type="http://schemas.openxmlformats.org/officeDocument/2006/relationships/notesSlide" Target="../notesSlides/notesSlide77.xml"/><Relationship Id="rId74" Type="http://schemas.openxmlformats.org/officeDocument/2006/relationships/slide" Target="slide77.xml"/></Relationships>

</file>

<file path=ppt/slides/_rels/slide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186.png"/><Relationship Id="rId3" Type="http://schemas.openxmlformats.org/officeDocument/2006/relationships/image" Target="../media/image3187.png"/><Relationship Id="rId4" Type="http://schemas.openxmlformats.org/officeDocument/2006/relationships/image" Target="../media/image3188.png"/><Relationship Id="rId5" Type="http://schemas.openxmlformats.org/officeDocument/2006/relationships/image" Target="../media/image3189.png"/><Relationship Id="rId6" Type="http://schemas.openxmlformats.org/officeDocument/2006/relationships/image" Target="../media/image3190.png"/><Relationship Id="rId7" Type="http://schemas.openxmlformats.org/officeDocument/2006/relationships/image" Target="../media/image3191.png"/><Relationship Id="rId8" Type="http://schemas.openxmlformats.org/officeDocument/2006/relationships/image" Target="../media/image3192.png"/><Relationship Id="rId9" Type="http://schemas.openxmlformats.org/officeDocument/2006/relationships/image" Target="../media/image3193.png"/><Relationship Id="rId10" Type="http://schemas.openxmlformats.org/officeDocument/2006/relationships/image" Target="../media/image3194.png"/><Relationship Id="rId11" Type="http://schemas.openxmlformats.org/officeDocument/2006/relationships/image" Target="../media/image3195.png"/><Relationship Id="rId12" Type="http://schemas.openxmlformats.org/officeDocument/2006/relationships/image" Target="../media/image3196.jpg"/><Relationship Id="rId13" Type="http://schemas.openxmlformats.org/officeDocument/2006/relationships/image" Target="../media/image3197.png"/><Relationship Id="rId14" Type="http://schemas.openxmlformats.org/officeDocument/2006/relationships/image" Target="../media/image3198.png"/><Relationship Id="rId15" Type="http://schemas.openxmlformats.org/officeDocument/2006/relationships/image" Target="../media/image3199.png"/><Relationship Id="rId16" Type="http://schemas.openxmlformats.org/officeDocument/2006/relationships/image" Target="../media/image3200.png"/><Relationship Id="rId17" Type="http://schemas.openxmlformats.org/officeDocument/2006/relationships/image" Target="../media/image3201.jpg"/><Relationship Id="rId18" Type="http://schemas.openxmlformats.org/officeDocument/2006/relationships/image" Target="../media/image3202.jpg"/><Relationship Id="rId19" Type="http://schemas.openxmlformats.org/officeDocument/2006/relationships/image" Target="../media/image3203.jpg"/><Relationship Id="rId20" Type="http://schemas.openxmlformats.org/officeDocument/2006/relationships/image" Target="../media/image3204.png"/><Relationship Id="rId21" Type="http://schemas.openxmlformats.org/officeDocument/2006/relationships/image" Target="../media/image3205.jpg"/><Relationship Id="rId22" Type="http://schemas.openxmlformats.org/officeDocument/2006/relationships/image" Target="../media/image3206.png"/><Relationship Id="rId23" Type="http://schemas.openxmlformats.org/officeDocument/2006/relationships/image" Target="../media/image3207.png"/><Relationship Id="rId24" Type="http://schemas.openxmlformats.org/officeDocument/2006/relationships/image" Target="../media/image3208.png"/><Relationship Id="rId25" Type="http://schemas.openxmlformats.org/officeDocument/2006/relationships/image" Target="../media/image3209.png"/><Relationship Id="rId26" Type="http://schemas.openxmlformats.org/officeDocument/2006/relationships/image" Target="../media/image3210.png"/><Relationship Id="rId27" Type="http://schemas.openxmlformats.org/officeDocument/2006/relationships/image" Target="../media/image3211.png"/><Relationship Id="rId28" Type="http://schemas.openxmlformats.org/officeDocument/2006/relationships/image" Target="../media/image3212.png"/><Relationship Id="rId29" Type="http://schemas.openxmlformats.org/officeDocument/2006/relationships/image" Target="../media/image3213.png"/><Relationship Id="rId30" Type="http://schemas.openxmlformats.org/officeDocument/2006/relationships/image" Target="../media/image3214.png"/><Relationship Id="rId31" Type="http://schemas.openxmlformats.org/officeDocument/2006/relationships/image" Target="../media/image3215.png"/><Relationship Id="rId32" Type="http://schemas.openxmlformats.org/officeDocument/2006/relationships/image" Target="../media/image3216.jpg"/><Relationship Id="rId33" Type="http://schemas.openxmlformats.org/officeDocument/2006/relationships/image" Target="../media/image3217.jpg"/><Relationship Id="rId34" Type="http://schemas.openxmlformats.org/officeDocument/2006/relationships/image" Target="../media/image3218.jpg"/><Relationship Id="rId35" Type="http://schemas.openxmlformats.org/officeDocument/2006/relationships/image" Target="../media/image3219.png"/><Relationship Id="rId36" Type="http://schemas.openxmlformats.org/officeDocument/2006/relationships/image" Target="../media/image3220.jpg"/><Relationship Id="rId37" Type="http://schemas.openxmlformats.org/officeDocument/2006/relationships/image" Target="../media/image3221.png"/><Relationship Id="rId38" Type="http://schemas.openxmlformats.org/officeDocument/2006/relationships/image" Target="../media/image3222.png"/><Relationship Id="rId39" Type="http://schemas.openxmlformats.org/officeDocument/2006/relationships/image" Target="../media/image3223.png"/><Relationship Id="rId40" Type="http://schemas.openxmlformats.org/officeDocument/2006/relationships/image" Target="../media/image3224.png"/><Relationship Id="rId41" Type="http://schemas.openxmlformats.org/officeDocument/2006/relationships/image" Target="../media/image3225.png"/><Relationship Id="rId42" Type="http://schemas.openxmlformats.org/officeDocument/2006/relationships/image" Target="../media/image3226.png"/><Relationship Id="rId43" Type="http://schemas.openxmlformats.org/officeDocument/2006/relationships/image" Target="../media/image3227.png"/><Relationship Id="rId44" Type="http://schemas.openxmlformats.org/officeDocument/2006/relationships/image" Target="../media/image3228.png"/><Relationship Id="rId45" Type="http://schemas.openxmlformats.org/officeDocument/2006/relationships/image" Target="../media/image3229.png"/><Relationship Id="rId46" Type="http://schemas.openxmlformats.org/officeDocument/2006/relationships/image" Target="../media/image3230.png"/><Relationship Id="rId47" Type="http://schemas.openxmlformats.org/officeDocument/2006/relationships/image" Target="../media/image3231.png"/><Relationship Id="rId48" Type="http://schemas.openxmlformats.org/officeDocument/2006/relationships/image" Target="../media/image3232.png"/><Relationship Id="rId49" Type="http://schemas.openxmlformats.org/officeDocument/2006/relationships/image" Target="../media/image3233.png"/><Relationship Id="rId50" Type="http://schemas.openxmlformats.org/officeDocument/2006/relationships/image" Target="../media/image3234.png"/><Relationship Id="rId51" Type="http://schemas.openxmlformats.org/officeDocument/2006/relationships/image" Target="../media/image3235.png"/><Relationship Id="rId52" Type="http://schemas.openxmlformats.org/officeDocument/2006/relationships/image" Target="../media/image3236.png"/><Relationship Id="rId53" Type="http://schemas.openxmlformats.org/officeDocument/2006/relationships/image" Target="../media/image3237.jpg"/><Relationship Id="rId54" Type="http://schemas.openxmlformats.org/officeDocument/2006/relationships/image" Target="../media/image3238.png"/><Relationship Id="rId55" Type="http://schemas.openxmlformats.org/officeDocument/2006/relationships/image" Target="../media/image3239.png"/><Relationship Id="rId56" Type="http://schemas.openxmlformats.org/officeDocument/2006/relationships/image" Target="../media/image3240.png"/><Relationship Id="rId57" Type="http://schemas.openxmlformats.org/officeDocument/2006/relationships/image" Target="../media/image3241.png"/><Relationship Id="rId58" Type="http://schemas.openxmlformats.org/officeDocument/2006/relationships/image" Target="../media/image3242.png"/><Relationship Id="rId59" Type="http://schemas.openxmlformats.org/officeDocument/2006/relationships/image" Target="../media/image3243.png"/><Relationship Id="rId60" Type="http://schemas.openxmlformats.org/officeDocument/2006/relationships/image" Target="../media/image3244.jpg"/><Relationship Id="rId61" Type="http://schemas.openxmlformats.org/officeDocument/2006/relationships/image" Target="../media/image3245.png"/><Relationship Id="rId62" Type="http://schemas.openxmlformats.org/officeDocument/2006/relationships/image" Target="../media/image3246.jpg"/><Relationship Id="rId63" Type="http://schemas.openxmlformats.org/officeDocument/2006/relationships/image" Target="../media/image3247.jpg"/><Relationship Id="rId64" Type="http://schemas.openxmlformats.org/officeDocument/2006/relationships/image" Target="../media/image3248.png"/><Relationship Id="rId65" Type="http://schemas.openxmlformats.org/officeDocument/2006/relationships/image" Target="../media/image3249.png"/><Relationship Id="rId66" Type="http://schemas.openxmlformats.org/officeDocument/2006/relationships/image" Target="../media/image3250.png"/><Relationship Id="rId67" Type="http://schemas.openxmlformats.org/officeDocument/2006/relationships/image" Target="../media/image3251.png"/><Relationship Id="rId68" Type="http://schemas.openxmlformats.org/officeDocument/2006/relationships/image" Target="../media/image3252.png"/><Relationship Id="rId69" Type="http://schemas.openxmlformats.org/officeDocument/2006/relationships/image" Target="../media/image3253.png"/><Relationship Id="rId70" Type="http://schemas.openxmlformats.org/officeDocument/2006/relationships/image" Target="../media/image3254.png"/><Relationship Id="rId71" Type="http://schemas.openxmlformats.org/officeDocument/2006/relationships/image" Target="../media/image3255.png"/><Relationship Id="rId72" Type="http://schemas.openxmlformats.org/officeDocument/2006/relationships/image" Target="../media/image3256.jpg"/><Relationship Id="rId73" Type="http://schemas.openxmlformats.org/officeDocument/2006/relationships/image" Target="../media/image3257.jpg"/><Relationship Id="rId74" Type="http://schemas.openxmlformats.org/officeDocument/2006/relationships/notesSlide" Target="../notesSlides/notesSlide78.xml"/><Relationship Id="rId75" Type="http://schemas.openxmlformats.org/officeDocument/2006/relationships/slide" Target="slide78.xml"/></Relationships>

</file>

<file path=ppt/slides/_rels/slide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258.png"/><Relationship Id="rId3" Type="http://schemas.openxmlformats.org/officeDocument/2006/relationships/image" Target="../media/image3259.png"/><Relationship Id="rId4" Type="http://schemas.openxmlformats.org/officeDocument/2006/relationships/image" Target="../media/image3260.png"/><Relationship Id="rId5" Type="http://schemas.openxmlformats.org/officeDocument/2006/relationships/image" Target="../media/image3261.png"/><Relationship Id="rId6" Type="http://schemas.openxmlformats.org/officeDocument/2006/relationships/image" Target="../media/image3262.png"/><Relationship Id="rId7" Type="http://schemas.openxmlformats.org/officeDocument/2006/relationships/image" Target="../media/image3263.png"/><Relationship Id="rId8" Type="http://schemas.openxmlformats.org/officeDocument/2006/relationships/image" Target="../media/image3264.png"/><Relationship Id="rId9" Type="http://schemas.openxmlformats.org/officeDocument/2006/relationships/image" Target="../media/image3265.png"/><Relationship Id="rId10" Type="http://schemas.openxmlformats.org/officeDocument/2006/relationships/image" Target="../media/image3266.png"/><Relationship Id="rId11" Type="http://schemas.openxmlformats.org/officeDocument/2006/relationships/image" Target="../media/image3267.png"/><Relationship Id="rId12" Type="http://schemas.openxmlformats.org/officeDocument/2006/relationships/image" Target="../media/image3268.png"/><Relationship Id="rId13" Type="http://schemas.openxmlformats.org/officeDocument/2006/relationships/image" Target="../media/image3269.png"/><Relationship Id="rId14" Type="http://schemas.openxmlformats.org/officeDocument/2006/relationships/image" Target="../media/image3270.png"/><Relationship Id="rId15" Type="http://schemas.openxmlformats.org/officeDocument/2006/relationships/image" Target="../media/image3271.png"/><Relationship Id="rId16" Type="http://schemas.openxmlformats.org/officeDocument/2006/relationships/image" Target="../media/image3272.jpg"/><Relationship Id="rId17" Type="http://schemas.openxmlformats.org/officeDocument/2006/relationships/image" Target="../media/image3273.png"/><Relationship Id="rId18" Type="http://schemas.openxmlformats.org/officeDocument/2006/relationships/image" Target="../media/image3274.png"/><Relationship Id="rId19" Type="http://schemas.openxmlformats.org/officeDocument/2006/relationships/image" Target="../media/image3275.png"/><Relationship Id="rId20" Type="http://schemas.openxmlformats.org/officeDocument/2006/relationships/image" Target="../media/image3276.png"/><Relationship Id="rId21" Type="http://schemas.openxmlformats.org/officeDocument/2006/relationships/image" Target="../media/image3277.png"/><Relationship Id="rId22" Type="http://schemas.openxmlformats.org/officeDocument/2006/relationships/image" Target="../media/image3278.png"/><Relationship Id="rId23" Type="http://schemas.openxmlformats.org/officeDocument/2006/relationships/image" Target="../media/image3279.png"/><Relationship Id="rId24" Type="http://schemas.openxmlformats.org/officeDocument/2006/relationships/image" Target="../media/image3280.jpg"/><Relationship Id="rId25" Type="http://schemas.openxmlformats.org/officeDocument/2006/relationships/image" Target="../media/image3281.jpg"/><Relationship Id="rId26" Type="http://schemas.openxmlformats.org/officeDocument/2006/relationships/image" Target="../media/image3282.jpg"/><Relationship Id="rId27" Type="http://schemas.openxmlformats.org/officeDocument/2006/relationships/image" Target="../media/image3283.jpg"/><Relationship Id="rId28" Type="http://schemas.openxmlformats.org/officeDocument/2006/relationships/image" Target="../media/image3284.jpg"/><Relationship Id="rId29" Type="http://schemas.openxmlformats.org/officeDocument/2006/relationships/image" Target="../media/image3285.jpg"/><Relationship Id="rId30" Type="http://schemas.openxmlformats.org/officeDocument/2006/relationships/image" Target="../media/image3286.png"/><Relationship Id="rId31" Type="http://schemas.openxmlformats.org/officeDocument/2006/relationships/image" Target="../media/image3287.png"/><Relationship Id="rId32" Type="http://schemas.openxmlformats.org/officeDocument/2006/relationships/image" Target="../media/image3288.png"/><Relationship Id="rId33" Type="http://schemas.openxmlformats.org/officeDocument/2006/relationships/image" Target="../media/image3289.png"/><Relationship Id="rId34" Type="http://schemas.openxmlformats.org/officeDocument/2006/relationships/image" Target="../media/image3290.png"/><Relationship Id="rId35" Type="http://schemas.openxmlformats.org/officeDocument/2006/relationships/image" Target="../media/image3291.jpg"/><Relationship Id="rId36" Type="http://schemas.openxmlformats.org/officeDocument/2006/relationships/image" Target="../media/image3292.jpg"/><Relationship Id="rId37" Type="http://schemas.openxmlformats.org/officeDocument/2006/relationships/image" Target="../media/image3293.jpg"/><Relationship Id="rId38" Type="http://schemas.openxmlformats.org/officeDocument/2006/relationships/image" Target="../media/image3294.jpg"/><Relationship Id="rId39" Type="http://schemas.openxmlformats.org/officeDocument/2006/relationships/image" Target="../media/image3295.jpg"/><Relationship Id="rId40" Type="http://schemas.openxmlformats.org/officeDocument/2006/relationships/image" Target="../media/image3296.jpg"/><Relationship Id="rId41" Type="http://schemas.openxmlformats.org/officeDocument/2006/relationships/image" Target="../media/image3297.png"/><Relationship Id="rId42" Type="http://schemas.openxmlformats.org/officeDocument/2006/relationships/image" Target="../media/image3298.png"/><Relationship Id="rId43" Type="http://schemas.openxmlformats.org/officeDocument/2006/relationships/image" Target="../media/image3299.png"/><Relationship Id="rId44" Type="http://schemas.openxmlformats.org/officeDocument/2006/relationships/image" Target="../media/image3300.png"/><Relationship Id="rId45" Type="http://schemas.openxmlformats.org/officeDocument/2006/relationships/image" Target="../media/image3301.png"/><Relationship Id="rId46" Type="http://schemas.openxmlformats.org/officeDocument/2006/relationships/image" Target="../media/image3302.png"/><Relationship Id="rId47" Type="http://schemas.openxmlformats.org/officeDocument/2006/relationships/image" Target="../media/image3303.png"/><Relationship Id="rId48" Type="http://schemas.openxmlformats.org/officeDocument/2006/relationships/image" Target="../media/image3304.png"/><Relationship Id="rId49" Type="http://schemas.openxmlformats.org/officeDocument/2006/relationships/image" Target="../media/image3305.png"/><Relationship Id="rId50" Type="http://schemas.openxmlformats.org/officeDocument/2006/relationships/image" Target="../media/image3306.png"/><Relationship Id="rId51" Type="http://schemas.openxmlformats.org/officeDocument/2006/relationships/image" Target="../media/image3307.jpg"/><Relationship Id="rId52" Type="http://schemas.openxmlformats.org/officeDocument/2006/relationships/image" Target="../media/image3308.png"/><Relationship Id="rId53" Type="http://schemas.openxmlformats.org/officeDocument/2006/relationships/image" Target="../media/image3309.png"/><Relationship Id="rId54" Type="http://schemas.openxmlformats.org/officeDocument/2006/relationships/image" Target="../media/image3310.png"/><Relationship Id="rId55" Type="http://schemas.openxmlformats.org/officeDocument/2006/relationships/image" Target="../media/image3311.png"/><Relationship Id="rId56" Type="http://schemas.openxmlformats.org/officeDocument/2006/relationships/image" Target="../media/image3312.png"/><Relationship Id="rId57" Type="http://schemas.openxmlformats.org/officeDocument/2006/relationships/image" Target="../media/image3313.png"/><Relationship Id="rId58" Type="http://schemas.openxmlformats.org/officeDocument/2006/relationships/image" Target="../media/image3314.jpg"/><Relationship Id="rId59" Type="http://schemas.openxmlformats.org/officeDocument/2006/relationships/image" Target="../media/image3315.jpg"/><Relationship Id="rId60" Type="http://schemas.openxmlformats.org/officeDocument/2006/relationships/image" Target="../media/image3316.png"/><Relationship Id="rId61" Type="http://schemas.openxmlformats.org/officeDocument/2006/relationships/image" Target="../media/image3317.png"/><Relationship Id="rId62" Type="http://schemas.openxmlformats.org/officeDocument/2006/relationships/image" Target="../media/image3318.png"/><Relationship Id="rId63" Type="http://schemas.openxmlformats.org/officeDocument/2006/relationships/image" Target="../media/image3319.png"/><Relationship Id="rId64" Type="http://schemas.openxmlformats.org/officeDocument/2006/relationships/image" Target="../media/image3320.png"/><Relationship Id="rId65" Type="http://schemas.openxmlformats.org/officeDocument/2006/relationships/image" Target="../media/image3321.jpg"/><Relationship Id="rId66" Type="http://schemas.openxmlformats.org/officeDocument/2006/relationships/image" Target="../media/image3322.jpg"/><Relationship Id="rId67" Type="http://schemas.openxmlformats.org/officeDocument/2006/relationships/image" Target="../media/image3323.jpg"/><Relationship Id="rId68" Type="http://schemas.openxmlformats.org/officeDocument/2006/relationships/image" Target="../media/image3324.jpg"/><Relationship Id="rId69" Type="http://schemas.openxmlformats.org/officeDocument/2006/relationships/image" Target="../media/image3325.png"/><Relationship Id="rId70" Type="http://schemas.openxmlformats.org/officeDocument/2006/relationships/image" Target="../media/image3326.png"/><Relationship Id="rId71" Type="http://schemas.openxmlformats.org/officeDocument/2006/relationships/image" Target="../media/image3327.png"/><Relationship Id="rId72" Type="http://schemas.openxmlformats.org/officeDocument/2006/relationships/notesSlide" Target="../notesSlides/notesSlide79.xml"/><Relationship Id="rId73" Type="http://schemas.openxmlformats.org/officeDocument/2006/relationships/slide" Target="slide79.xml"/></Relationships>

</file>

<file path=ppt/slides/_rels/slide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5.png"/><Relationship Id="rId3" Type="http://schemas.openxmlformats.org/officeDocument/2006/relationships/image" Target="../media/image26.png"/><Relationship Id="rId4" Type="http://schemas.openxmlformats.org/officeDocument/2006/relationships/image" Target="../media/image27.png"/><Relationship Id="rId5" Type="http://schemas.openxmlformats.org/officeDocument/2006/relationships/image" Target="../media/image28.png"/><Relationship Id="rId6" Type="http://schemas.openxmlformats.org/officeDocument/2006/relationships/image" Target="../media/image29.png"/><Relationship Id="rId7" Type="http://schemas.openxmlformats.org/officeDocument/2006/relationships/image" Target="../media/image30.png"/><Relationship Id="rId8" Type="http://schemas.openxmlformats.org/officeDocument/2006/relationships/image" Target="../media/image31.png"/><Relationship Id="rId9" Type="http://schemas.openxmlformats.org/officeDocument/2006/relationships/image" Target="../media/image32.png"/><Relationship Id="rId10" Type="http://schemas.openxmlformats.org/officeDocument/2006/relationships/image" Target="../media/image33.png"/><Relationship Id="rId11" Type="http://schemas.openxmlformats.org/officeDocument/2006/relationships/image" Target="../media/image34.png"/><Relationship Id="rId12" Type="http://schemas.openxmlformats.org/officeDocument/2006/relationships/image" Target="../media/image35.png"/><Relationship Id="rId13" Type="http://schemas.openxmlformats.org/officeDocument/2006/relationships/image" Target="../media/image36.png"/><Relationship Id="rId14" Type="http://schemas.openxmlformats.org/officeDocument/2006/relationships/image" Target="../media/image37.png"/><Relationship Id="rId15" Type="http://schemas.openxmlformats.org/officeDocument/2006/relationships/image" Target="../media/image38.jpg"/><Relationship Id="rId16" Type="http://schemas.openxmlformats.org/officeDocument/2006/relationships/image" Target="../media/image39.png"/><Relationship Id="rId17" Type="http://schemas.openxmlformats.org/officeDocument/2006/relationships/image" Target="../media/image40.png"/><Relationship Id="rId18" Type="http://schemas.openxmlformats.org/officeDocument/2006/relationships/image" Target="../media/image41.png"/><Relationship Id="rId19" Type="http://schemas.openxmlformats.org/officeDocument/2006/relationships/notesSlide" Target="../notesSlides/notesSlide8.xml"/><Relationship Id="rId20" Type="http://schemas.openxmlformats.org/officeDocument/2006/relationships/slide" Target="slide8.xml"/></Relationships>

</file>

<file path=ppt/slides/_rels/slide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328.png"/><Relationship Id="rId3" Type="http://schemas.openxmlformats.org/officeDocument/2006/relationships/image" Target="../media/image3329.png"/><Relationship Id="rId4" Type="http://schemas.openxmlformats.org/officeDocument/2006/relationships/image" Target="../media/image3330.png"/><Relationship Id="rId5" Type="http://schemas.openxmlformats.org/officeDocument/2006/relationships/image" Target="../media/image3331.png"/><Relationship Id="rId6" Type="http://schemas.openxmlformats.org/officeDocument/2006/relationships/image" Target="../media/image3332.png"/><Relationship Id="rId7" Type="http://schemas.openxmlformats.org/officeDocument/2006/relationships/image" Target="../media/image3333.png"/><Relationship Id="rId8" Type="http://schemas.openxmlformats.org/officeDocument/2006/relationships/image" Target="../media/image3334.png"/><Relationship Id="rId9" Type="http://schemas.openxmlformats.org/officeDocument/2006/relationships/image" Target="../media/image3335.png"/><Relationship Id="rId10" Type="http://schemas.openxmlformats.org/officeDocument/2006/relationships/image" Target="../media/image3336.png"/><Relationship Id="rId11" Type="http://schemas.openxmlformats.org/officeDocument/2006/relationships/image" Target="../media/image3337.png"/><Relationship Id="rId12" Type="http://schemas.openxmlformats.org/officeDocument/2006/relationships/image" Target="../media/image3338.jpg"/><Relationship Id="rId13" Type="http://schemas.openxmlformats.org/officeDocument/2006/relationships/image" Target="../media/image3339.png"/><Relationship Id="rId14" Type="http://schemas.openxmlformats.org/officeDocument/2006/relationships/image" Target="../media/image3340.png"/><Relationship Id="rId15" Type="http://schemas.openxmlformats.org/officeDocument/2006/relationships/image" Target="../media/image3341.jpg"/><Relationship Id="rId16" Type="http://schemas.openxmlformats.org/officeDocument/2006/relationships/image" Target="../media/image3342.jpg"/><Relationship Id="rId17" Type="http://schemas.openxmlformats.org/officeDocument/2006/relationships/image" Target="../media/image3343.jpg"/><Relationship Id="rId18" Type="http://schemas.openxmlformats.org/officeDocument/2006/relationships/image" Target="../media/image3344.jpg"/><Relationship Id="rId19" Type="http://schemas.openxmlformats.org/officeDocument/2006/relationships/image" Target="../media/image3345.png"/><Relationship Id="rId20" Type="http://schemas.openxmlformats.org/officeDocument/2006/relationships/image" Target="../media/image3346.png"/><Relationship Id="rId21" Type="http://schemas.openxmlformats.org/officeDocument/2006/relationships/image" Target="../media/image3347.png"/><Relationship Id="rId22" Type="http://schemas.openxmlformats.org/officeDocument/2006/relationships/image" Target="../media/image3348.png"/><Relationship Id="rId23" Type="http://schemas.openxmlformats.org/officeDocument/2006/relationships/image" Target="../media/image3349.png"/><Relationship Id="rId24" Type="http://schemas.openxmlformats.org/officeDocument/2006/relationships/image" Target="../media/image3350.png"/><Relationship Id="rId25" Type="http://schemas.openxmlformats.org/officeDocument/2006/relationships/image" Target="../media/image3351.png"/><Relationship Id="rId26" Type="http://schemas.openxmlformats.org/officeDocument/2006/relationships/image" Target="../media/image3352.jpg"/><Relationship Id="rId27" Type="http://schemas.openxmlformats.org/officeDocument/2006/relationships/image" Target="../media/image3353.jpg"/><Relationship Id="rId28" Type="http://schemas.openxmlformats.org/officeDocument/2006/relationships/image" Target="../media/image3354.jpg"/><Relationship Id="rId29" Type="http://schemas.openxmlformats.org/officeDocument/2006/relationships/image" Target="../media/image3355.png"/><Relationship Id="rId30" Type="http://schemas.openxmlformats.org/officeDocument/2006/relationships/image" Target="../media/image3356.png"/><Relationship Id="rId31" Type="http://schemas.openxmlformats.org/officeDocument/2006/relationships/image" Target="../media/image3357.png"/><Relationship Id="rId32" Type="http://schemas.openxmlformats.org/officeDocument/2006/relationships/image" Target="../media/image3358.png"/><Relationship Id="rId33" Type="http://schemas.openxmlformats.org/officeDocument/2006/relationships/image" Target="../media/image3359.png"/><Relationship Id="rId34" Type="http://schemas.openxmlformats.org/officeDocument/2006/relationships/image" Target="../media/image3360.png"/><Relationship Id="rId35" Type="http://schemas.openxmlformats.org/officeDocument/2006/relationships/image" Target="../media/image3361.png"/><Relationship Id="rId36" Type="http://schemas.openxmlformats.org/officeDocument/2006/relationships/image" Target="../media/image3362.png"/><Relationship Id="rId37" Type="http://schemas.openxmlformats.org/officeDocument/2006/relationships/image" Target="../media/image3363.png"/><Relationship Id="rId38" Type="http://schemas.openxmlformats.org/officeDocument/2006/relationships/image" Target="../media/image3364.png"/><Relationship Id="rId39" Type="http://schemas.openxmlformats.org/officeDocument/2006/relationships/image" Target="../media/image3365.png"/><Relationship Id="rId40" Type="http://schemas.openxmlformats.org/officeDocument/2006/relationships/image" Target="../media/image3366.png"/><Relationship Id="rId41" Type="http://schemas.openxmlformats.org/officeDocument/2006/relationships/image" Target="../media/image3367.jpg"/><Relationship Id="rId42" Type="http://schemas.openxmlformats.org/officeDocument/2006/relationships/image" Target="../media/image3368.png"/><Relationship Id="rId43" Type="http://schemas.openxmlformats.org/officeDocument/2006/relationships/image" Target="../media/image3369.png"/><Relationship Id="rId44" Type="http://schemas.openxmlformats.org/officeDocument/2006/relationships/image" Target="../media/image3370.jpg"/><Relationship Id="rId45" Type="http://schemas.openxmlformats.org/officeDocument/2006/relationships/image" Target="../media/image3371.png"/><Relationship Id="rId46" Type="http://schemas.openxmlformats.org/officeDocument/2006/relationships/image" Target="../media/image3372.png"/><Relationship Id="rId47" Type="http://schemas.openxmlformats.org/officeDocument/2006/relationships/image" Target="../media/image3373.png"/><Relationship Id="rId48" Type="http://schemas.openxmlformats.org/officeDocument/2006/relationships/image" Target="../media/image3374.png"/><Relationship Id="rId49" Type="http://schemas.openxmlformats.org/officeDocument/2006/relationships/image" Target="../media/image3375.png"/><Relationship Id="rId50" Type="http://schemas.openxmlformats.org/officeDocument/2006/relationships/image" Target="../media/image3376.png"/><Relationship Id="rId51" Type="http://schemas.openxmlformats.org/officeDocument/2006/relationships/image" Target="../media/image3377.png"/><Relationship Id="rId52" Type="http://schemas.openxmlformats.org/officeDocument/2006/relationships/image" Target="../media/image3378.png"/><Relationship Id="rId53" Type="http://schemas.openxmlformats.org/officeDocument/2006/relationships/image" Target="../media/image3379.png"/><Relationship Id="rId54" Type="http://schemas.openxmlformats.org/officeDocument/2006/relationships/image" Target="../media/image3380.png"/><Relationship Id="rId55" Type="http://schemas.openxmlformats.org/officeDocument/2006/relationships/image" Target="../media/image3381.jpg"/><Relationship Id="rId56" Type="http://schemas.openxmlformats.org/officeDocument/2006/relationships/image" Target="../media/image3382.jpg"/><Relationship Id="rId57" Type="http://schemas.openxmlformats.org/officeDocument/2006/relationships/image" Target="../media/image3383.png"/><Relationship Id="rId58" Type="http://schemas.openxmlformats.org/officeDocument/2006/relationships/image" Target="../media/image3384.png"/><Relationship Id="rId59" Type="http://schemas.openxmlformats.org/officeDocument/2006/relationships/image" Target="../media/image3385.png"/><Relationship Id="rId60" Type="http://schemas.openxmlformats.org/officeDocument/2006/relationships/image" Target="../media/image3386.png"/><Relationship Id="rId61" Type="http://schemas.openxmlformats.org/officeDocument/2006/relationships/image" Target="../media/image3387.png"/><Relationship Id="rId62" Type="http://schemas.openxmlformats.org/officeDocument/2006/relationships/image" Target="../media/image3388.png"/><Relationship Id="rId63" Type="http://schemas.openxmlformats.org/officeDocument/2006/relationships/image" Target="../media/image3389.png"/><Relationship Id="rId64" Type="http://schemas.openxmlformats.org/officeDocument/2006/relationships/image" Target="../media/image3390.png"/><Relationship Id="rId65" Type="http://schemas.openxmlformats.org/officeDocument/2006/relationships/image" Target="../media/image3391.png"/><Relationship Id="rId66" Type="http://schemas.openxmlformats.org/officeDocument/2006/relationships/notesSlide" Target="../notesSlides/notesSlide80.xml"/><Relationship Id="rId67" Type="http://schemas.openxmlformats.org/officeDocument/2006/relationships/slide" Target="slide80.xml"/></Relationships>

</file>

<file path=ppt/slides/_rels/slide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392.png"/><Relationship Id="rId3" Type="http://schemas.openxmlformats.org/officeDocument/2006/relationships/image" Target="../media/image3393.png"/><Relationship Id="rId4" Type="http://schemas.openxmlformats.org/officeDocument/2006/relationships/image" Target="../media/image3394.png"/><Relationship Id="rId5" Type="http://schemas.openxmlformats.org/officeDocument/2006/relationships/image" Target="../media/image3395.png"/><Relationship Id="rId6" Type="http://schemas.openxmlformats.org/officeDocument/2006/relationships/image" Target="../media/image3396.png"/><Relationship Id="rId7" Type="http://schemas.openxmlformats.org/officeDocument/2006/relationships/image" Target="../media/image3397.png"/><Relationship Id="rId8" Type="http://schemas.openxmlformats.org/officeDocument/2006/relationships/image" Target="../media/image3398.png"/><Relationship Id="rId9" Type="http://schemas.openxmlformats.org/officeDocument/2006/relationships/image" Target="../media/image3399.jpg"/><Relationship Id="rId10" Type="http://schemas.openxmlformats.org/officeDocument/2006/relationships/image" Target="../media/image3400.png"/><Relationship Id="rId11" Type="http://schemas.openxmlformats.org/officeDocument/2006/relationships/image" Target="../media/image3401.png"/><Relationship Id="rId12" Type="http://schemas.openxmlformats.org/officeDocument/2006/relationships/image" Target="../media/image3402.png"/><Relationship Id="rId13" Type="http://schemas.openxmlformats.org/officeDocument/2006/relationships/image" Target="../media/image3403.png"/><Relationship Id="rId14" Type="http://schemas.openxmlformats.org/officeDocument/2006/relationships/image" Target="../media/image3404.jpg"/><Relationship Id="rId15" Type="http://schemas.openxmlformats.org/officeDocument/2006/relationships/image" Target="../media/image3405.jpg"/><Relationship Id="rId16" Type="http://schemas.openxmlformats.org/officeDocument/2006/relationships/image" Target="../media/image3406.png"/><Relationship Id="rId17" Type="http://schemas.openxmlformats.org/officeDocument/2006/relationships/image" Target="../media/image3407.png"/><Relationship Id="rId18" Type="http://schemas.openxmlformats.org/officeDocument/2006/relationships/image" Target="../media/image3408.png"/><Relationship Id="rId19" Type="http://schemas.openxmlformats.org/officeDocument/2006/relationships/image" Target="../media/image3409.png"/><Relationship Id="rId20" Type="http://schemas.openxmlformats.org/officeDocument/2006/relationships/image" Target="../media/image3410.jpg"/><Relationship Id="rId21" Type="http://schemas.openxmlformats.org/officeDocument/2006/relationships/image" Target="../media/image3411.jpg"/><Relationship Id="rId22" Type="http://schemas.openxmlformats.org/officeDocument/2006/relationships/image" Target="../media/image3412.png"/><Relationship Id="rId23" Type="http://schemas.openxmlformats.org/officeDocument/2006/relationships/image" Target="../media/image3413.png"/><Relationship Id="rId24" Type="http://schemas.openxmlformats.org/officeDocument/2006/relationships/image" Target="../media/image3414.png"/><Relationship Id="rId25" Type="http://schemas.openxmlformats.org/officeDocument/2006/relationships/image" Target="../media/image3415.png"/><Relationship Id="rId26" Type="http://schemas.openxmlformats.org/officeDocument/2006/relationships/image" Target="../media/image3416.png"/><Relationship Id="rId27" Type="http://schemas.openxmlformats.org/officeDocument/2006/relationships/image" Target="../media/image3417.png"/><Relationship Id="rId28" Type="http://schemas.openxmlformats.org/officeDocument/2006/relationships/image" Target="../media/image3418.png"/><Relationship Id="rId29" Type="http://schemas.openxmlformats.org/officeDocument/2006/relationships/image" Target="../media/image3419.png"/><Relationship Id="rId30" Type="http://schemas.openxmlformats.org/officeDocument/2006/relationships/image" Target="../media/image3420.png"/><Relationship Id="rId31" Type="http://schemas.openxmlformats.org/officeDocument/2006/relationships/image" Target="../media/image3421.png"/><Relationship Id="rId32" Type="http://schemas.openxmlformats.org/officeDocument/2006/relationships/image" Target="../media/image3422.png"/><Relationship Id="rId33" Type="http://schemas.openxmlformats.org/officeDocument/2006/relationships/image" Target="../media/image3423.jpg"/><Relationship Id="rId34" Type="http://schemas.openxmlformats.org/officeDocument/2006/relationships/image" Target="../media/image3424.png"/><Relationship Id="rId35" Type="http://schemas.openxmlformats.org/officeDocument/2006/relationships/image" Target="../media/image3425.png"/><Relationship Id="rId36" Type="http://schemas.openxmlformats.org/officeDocument/2006/relationships/image" Target="../media/image3426.png"/><Relationship Id="rId37" Type="http://schemas.openxmlformats.org/officeDocument/2006/relationships/image" Target="../media/image3427.png"/><Relationship Id="rId38" Type="http://schemas.openxmlformats.org/officeDocument/2006/relationships/image" Target="../media/image3428.png"/><Relationship Id="rId39" Type="http://schemas.openxmlformats.org/officeDocument/2006/relationships/image" Target="../media/image3429.jpg"/><Relationship Id="rId40" Type="http://schemas.openxmlformats.org/officeDocument/2006/relationships/image" Target="../media/image3430.jpg"/><Relationship Id="rId41" Type="http://schemas.openxmlformats.org/officeDocument/2006/relationships/image" Target="../media/image3431.jpg"/><Relationship Id="rId42" Type="http://schemas.openxmlformats.org/officeDocument/2006/relationships/image" Target="../media/image3432.jpg"/><Relationship Id="rId43" Type="http://schemas.openxmlformats.org/officeDocument/2006/relationships/image" Target="../media/image3433.jpg"/><Relationship Id="rId44" Type="http://schemas.openxmlformats.org/officeDocument/2006/relationships/image" Target="../media/image3434.png"/><Relationship Id="rId45" Type="http://schemas.openxmlformats.org/officeDocument/2006/relationships/image" Target="../media/image3435.png"/><Relationship Id="rId46" Type="http://schemas.openxmlformats.org/officeDocument/2006/relationships/image" Target="../media/image3436.png"/><Relationship Id="rId47" Type="http://schemas.openxmlformats.org/officeDocument/2006/relationships/image" Target="../media/image3437.jpg"/><Relationship Id="rId48" Type="http://schemas.openxmlformats.org/officeDocument/2006/relationships/image" Target="../media/image3438.jpg"/><Relationship Id="rId49" Type="http://schemas.openxmlformats.org/officeDocument/2006/relationships/image" Target="../media/image3439.jpg"/><Relationship Id="rId50" Type="http://schemas.openxmlformats.org/officeDocument/2006/relationships/image" Target="../media/image3440.jpg"/><Relationship Id="rId51" Type="http://schemas.openxmlformats.org/officeDocument/2006/relationships/image" Target="../media/image3441.png"/><Relationship Id="rId52" Type="http://schemas.openxmlformats.org/officeDocument/2006/relationships/image" Target="../media/image3442.png"/><Relationship Id="rId53" Type="http://schemas.openxmlformats.org/officeDocument/2006/relationships/image" Target="../media/image3443.png"/><Relationship Id="rId54" Type="http://schemas.openxmlformats.org/officeDocument/2006/relationships/image" Target="../media/image3444.png"/><Relationship Id="rId55" Type="http://schemas.openxmlformats.org/officeDocument/2006/relationships/image" Target="../media/image3445.png"/><Relationship Id="rId56" Type="http://schemas.openxmlformats.org/officeDocument/2006/relationships/image" Target="../media/image3446.png"/><Relationship Id="rId57" Type="http://schemas.openxmlformats.org/officeDocument/2006/relationships/image" Target="../media/image3447.png"/><Relationship Id="rId58" Type="http://schemas.openxmlformats.org/officeDocument/2006/relationships/image" Target="../media/image3448.png"/><Relationship Id="rId59" Type="http://schemas.openxmlformats.org/officeDocument/2006/relationships/image" Target="../media/image3449.png"/><Relationship Id="rId60" Type="http://schemas.openxmlformats.org/officeDocument/2006/relationships/notesSlide" Target="../notesSlides/notesSlide81.xml"/><Relationship Id="rId61" Type="http://schemas.openxmlformats.org/officeDocument/2006/relationships/slide" Target="slide81.xml"/></Relationships>

</file>

<file path=ppt/slides/_rels/slide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450.png"/><Relationship Id="rId3" Type="http://schemas.openxmlformats.org/officeDocument/2006/relationships/image" Target="../media/image3451.png"/><Relationship Id="rId4" Type="http://schemas.openxmlformats.org/officeDocument/2006/relationships/image" Target="../media/image3452.png"/><Relationship Id="rId5" Type="http://schemas.openxmlformats.org/officeDocument/2006/relationships/image" Target="../media/image3453.png"/><Relationship Id="rId6" Type="http://schemas.openxmlformats.org/officeDocument/2006/relationships/image" Target="../media/image3454.png"/><Relationship Id="rId7" Type="http://schemas.openxmlformats.org/officeDocument/2006/relationships/image" Target="../media/image3455.png"/><Relationship Id="rId8" Type="http://schemas.openxmlformats.org/officeDocument/2006/relationships/image" Target="../media/image3456.png"/><Relationship Id="rId9" Type="http://schemas.openxmlformats.org/officeDocument/2006/relationships/image" Target="../media/image3457.png"/><Relationship Id="rId10" Type="http://schemas.openxmlformats.org/officeDocument/2006/relationships/image" Target="../media/image3458.png"/><Relationship Id="rId11" Type="http://schemas.openxmlformats.org/officeDocument/2006/relationships/image" Target="../media/image3459.png"/><Relationship Id="rId12" Type="http://schemas.openxmlformats.org/officeDocument/2006/relationships/image" Target="../media/image3460.png"/><Relationship Id="rId13" Type="http://schemas.openxmlformats.org/officeDocument/2006/relationships/image" Target="../media/image3461.png"/><Relationship Id="rId14" Type="http://schemas.openxmlformats.org/officeDocument/2006/relationships/image" Target="../media/image3462.png"/><Relationship Id="rId15" Type="http://schemas.openxmlformats.org/officeDocument/2006/relationships/image" Target="../media/image3463.png"/><Relationship Id="rId16" Type="http://schemas.openxmlformats.org/officeDocument/2006/relationships/image" Target="../media/image3464.png"/><Relationship Id="rId17" Type="http://schemas.openxmlformats.org/officeDocument/2006/relationships/image" Target="../media/image3465.png"/><Relationship Id="rId18" Type="http://schemas.openxmlformats.org/officeDocument/2006/relationships/image" Target="../media/image3466.png"/><Relationship Id="rId19" Type="http://schemas.openxmlformats.org/officeDocument/2006/relationships/image" Target="../media/image3467.png"/><Relationship Id="rId20" Type="http://schemas.openxmlformats.org/officeDocument/2006/relationships/image" Target="../media/image3468.png"/><Relationship Id="rId21" Type="http://schemas.openxmlformats.org/officeDocument/2006/relationships/image" Target="../media/image3469.png"/><Relationship Id="rId22" Type="http://schemas.openxmlformats.org/officeDocument/2006/relationships/image" Target="../media/image3470.png"/><Relationship Id="rId23" Type="http://schemas.openxmlformats.org/officeDocument/2006/relationships/image" Target="../media/image3471.jpg"/><Relationship Id="rId24" Type="http://schemas.openxmlformats.org/officeDocument/2006/relationships/image" Target="../media/image3472.png"/><Relationship Id="rId25" Type="http://schemas.openxmlformats.org/officeDocument/2006/relationships/image" Target="../media/image3473.png"/><Relationship Id="rId26" Type="http://schemas.openxmlformats.org/officeDocument/2006/relationships/image" Target="../media/image3474.jpg"/><Relationship Id="rId27" Type="http://schemas.openxmlformats.org/officeDocument/2006/relationships/image" Target="../media/image3475.jpg"/><Relationship Id="rId28" Type="http://schemas.openxmlformats.org/officeDocument/2006/relationships/image" Target="../media/image3476.jpg"/><Relationship Id="rId29" Type="http://schemas.openxmlformats.org/officeDocument/2006/relationships/image" Target="../media/image3477.png"/><Relationship Id="rId30" Type="http://schemas.openxmlformats.org/officeDocument/2006/relationships/image" Target="../media/image3478.png"/><Relationship Id="rId31" Type="http://schemas.openxmlformats.org/officeDocument/2006/relationships/image" Target="../media/image3479.png"/><Relationship Id="rId32" Type="http://schemas.openxmlformats.org/officeDocument/2006/relationships/image" Target="../media/image3480.png"/><Relationship Id="rId33" Type="http://schemas.openxmlformats.org/officeDocument/2006/relationships/image" Target="../media/image3481.png"/><Relationship Id="rId34" Type="http://schemas.openxmlformats.org/officeDocument/2006/relationships/image" Target="../media/image3482.png"/><Relationship Id="rId35" Type="http://schemas.openxmlformats.org/officeDocument/2006/relationships/image" Target="../media/image3483.jpg"/><Relationship Id="rId36" Type="http://schemas.openxmlformats.org/officeDocument/2006/relationships/image" Target="../media/image3484.jpg"/><Relationship Id="rId37" Type="http://schemas.openxmlformats.org/officeDocument/2006/relationships/image" Target="../media/image3485.jpg"/><Relationship Id="rId38" Type="http://schemas.openxmlformats.org/officeDocument/2006/relationships/image" Target="../media/image3486.png"/><Relationship Id="rId39" Type="http://schemas.openxmlformats.org/officeDocument/2006/relationships/image" Target="../media/image3487.png"/><Relationship Id="rId40" Type="http://schemas.openxmlformats.org/officeDocument/2006/relationships/image" Target="../media/image3488.png"/><Relationship Id="rId41" Type="http://schemas.openxmlformats.org/officeDocument/2006/relationships/image" Target="../media/image3489.png"/><Relationship Id="rId42" Type="http://schemas.openxmlformats.org/officeDocument/2006/relationships/image" Target="../media/image3490.png"/><Relationship Id="rId43" Type="http://schemas.openxmlformats.org/officeDocument/2006/relationships/image" Target="../media/image3491.png"/><Relationship Id="rId44" Type="http://schemas.openxmlformats.org/officeDocument/2006/relationships/image" Target="../media/image3492.jpg"/><Relationship Id="rId45" Type="http://schemas.openxmlformats.org/officeDocument/2006/relationships/image" Target="../media/image3493.png"/><Relationship Id="rId46" Type="http://schemas.openxmlformats.org/officeDocument/2006/relationships/image" Target="../media/image3494.png"/><Relationship Id="rId47" Type="http://schemas.openxmlformats.org/officeDocument/2006/relationships/image" Target="../media/image3495.jpg"/><Relationship Id="rId48" Type="http://schemas.openxmlformats.org/officeDocument/2006/relationships/image" Target="../media/image3496.jpg"/><Relationship Id="rId49" Type="http://schemas.openxmlformats.org/officeDocument/2006/relationships/image" Target="../media/image3497.jpg"/><Relationship Id="rId50" Type="http://schemas.openxmlformats.org/officeDocument/2006/relationships/image" Target="../media/image3498.jpg"/><Relationship Id="rId51" Type="http://schemas.openxmlformats.org/officeDocument/2006/relationships/image" Target="../media/image3499.jpg"/><Relationship Id="rId52" Type="http://schemas.openxmlformats.org/officeDocument/2006/relationships/image" Target="../media/image3500.jpg"/><Relationship Id="rId53" Type="http://schemas.openxmlformats.org/officeDocument/2006/relationships/image" Target="../media/image3501.jpg"/><Relationship Id="rId54" Type="http://schemas.openxmlformats.org/officeDocument/2006/relationships/image" Target="../media/image3502.png"/><Relationship Id="rId55" Type="http://schemas.openxmlformats.org/officeDocument/2006/relationships/image" Target="../media/image3503.png"/><Relationship Id="rId56" Type="http://schemas.openxmlformats.org/officeDocument/2006/relationships/image" Target="../media/image3504.png"/><Relationship Id="rId57" Type="http://schemas.openxmlformats.org/officeDocument/2006/relationships/image" Target="../media/image3505.png"/><Relationship Id="rId58" Type="http://schemas.openxmlformats.org/officeDocument/2006/relationships/image" Target="../media/image3506.png"/><Relationship Id="rId59" Type="http://schemas.openxmlformats.org/officeDocument/2006/relationships/image" Target="../media/image3507.png"/><Relationship Id="rId60" Type="http://schemas.openxmlformats.org/officeDocument/2006/relationships/image" Target="../media/image3508.png"/><Relationship Id="rId61" Type="http://schemas.openxmlformats.org/officeDocument/2006/relationships/image" Target="../media/image3509.png"/><Relationship Id="rId62" Type="http://schemas.openxmlformats.org/officeDocument/2006/relationships/notesSlide" Target="../notesSlides/notesSlide82.xml"/><Relationship Id="rId63" Type="http://schemas.openxmlformats.org/officeDocument/2006/relationships/slide" Target="slide82.xml"/></Relationships>

</file>

<file path=ppt/slides/_rels/slide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510.png"/><Relationship Id="rId3" Type="http://schemas.openxmlformats.org/officeDocument/2006/relationships/image" Target="../media/image3511.png"/><Relationship Id="rId4" Type="http://schemas.openxmlformats.org/officeDocument/2006/relationships/image" Target="../media/image3512.png"/><Relationship Id="rId5" Type="http://schemas.openxmlformats.org/officeDocument/2006/relationships/image" Target="../media/image3513.png"/><Relationship Id="rId6" Type="http://schemas.openxmlformats.org/officeDocument/2006/relationships/image" Target="../media/image3514.png"/><Relationship Id="rId7" Type="http://schemas.openxmlformats.org/officeDocument/2006/relationships/image" Target="../media/image3515.png"/><Relationship Id="rId8" Type="http://schemas.openxmlformats.org/officeDocument/2006/relationships/image" Target="../media/image3516.png"/><Relationship Id="rId9" Type="http://schemas.openxmlformats.org/officeDocument/2006/relationships/image" Target="../media/image3517.jpg"/><Relationship Id="rId10" Type="http://schemas.openxmlformats.org/officeDocument/2006/relationships/image" Target="../media/image3518.png"/><Relationship Id="rId11" Type="http://schemas.openxmlformats.org/officeDocument/2006/relationships/image" Target="../media/image3519.png"/><Relationship Id="rId12" Type="http://schemas.openxmlformats.org/officeDocument/2006/relationships/image" Target="../media/image3520.png"/><Relationship Id="rId13" Type="http://schemas.openxmlformats.org/officeDocument/2006/relationships/image" Target="../media/image3521.png"/><Relationship Id="rId14" Type="http://schemas.openxmlformats.org/officeDocument/2006/relationships/image" Target="../media/image3522.png"/><Relationship Id="rId15" Type="http://schemas.openxmlformats.org/officeDocument/2006/relationships/image" Target="../media/image3523.png"/><Relationship Id="rId16" Type="http://schemas.openxmlformats.org/officeDocument/2006/relationships/image" Target="../media/image3524.png"/><Relationship Id="rId17" Type="http://schemas.openxmlformats.org/officeDocument/2006/relationships/image" Target="../media/image3525.png"/><Relationship Id="rId18" Type="http://schemas.openxmlformats.org/officeDocument/2006/relationships/image" Target="../media/image3526.jpg"/><Relationship Id="rId19" Type="http://schemas.openxmlformats.org/officeDocument/2006/relationships/image" Target="../media/image3527.jpg"/><Relationship Id="rId20" Type="http://schemas.openxmlformats.org/officeDocument/2006/relationships/image" Target="../media/image3528.jpg"/><Relationship Id="rId21" Type="http://schemas.openxmlformats.org/officeDocument/2006/relationships/image" Target="../media/image3529.jpg"/><Relationship Id="rId22" Type="http://schemas.openxmlformats.org/officeDocument/2006/relationships/image" Target="../media/image3530.jpg"/><Relationship Id="rId23" Type="http://schemas.openxmlformats.org/officeDocument/2006/relationships/image" Target="../media/image3531.jpg"/><Relationship Id="rId24" Type="http://schemas.openxmlformats.org/officeDocument/2006/relationships/image" Target="../media/image3532.png"/><Relationship Id="rId25" Type="http://schemas.openxmlformats.org/officeDocument/2006/relationships/image" Target="../media/image3533.png"/><Relationship Id="rId26" Type="http://schemas.openxmlformats.org/officeDocument/2006/relationships/image" Target="../media/image3534.png"/><Relationship Id="rId27" Type="http://schemas.openxmlformats.org/officeDocument/2006/relationships/image" Target="../media/image3535.png"/><Relationship Id="rId28" Type="http://schemas.openxmlformats.org/officeDocument/2006/relationships/image" Target="../media/image3536.jpg"/><Relationship Id="rId29" Type="http://schemas.openxmlformats.org/officeDocument/2006/relationships/image" Target="../media/image3537.jpg"/><Relationship Id="rId30" Type="http://schemas.openxmlformats.org/officeDocument/2006/relationships/image" Target="../media/image3538.jpg"/><Relationship Id="rId31" Type="http://schemas.openxmlformats.org/officeDocument/2006/relationships/image" Target="../media/image3539.jpg"/><Relationship Id="rId32" Type="http://schemas.openxmlformats.org/officeDocument/2006/relationships/image" Target="../media/image3540.jpg"/><Relationship Id="rId33" Type="http://schemas.openxmlformats.org/officeDocument/2006/relationships/image" Target="../media/image3541.jpg"/><Relationship Id="rId34" Type="http://schemas.openxmlformats.org/officeDocument/2006/relationships/image" Target="../media/image3542.png"/><Relationship Id="rId35" Type="http://schemas.openxmlformats.org/officeDocument/2006/relationships/image" Target="../media/image3543.png"/><Relationship Id="rId36" Type="http://schemas.openxmlformats.org/officeDocument/2006/relationships/image" Target="../media/image3544.png"/><Relationship Id="rId37" Type="http://schemas.openxmlformats.org/officeDocument/2006/relationships/image" Target="../media/image3545.png"/><Relationship Id="rId38" Type="http://schemas.openxmlformats.org/officeDocument/2006/relationships/image" Target="../media/image3546.png"/><Relationship Id="rId39" Type="http://schemas.openxmlformats.org/officeDocument/2006/relationships/image" Target="../media/image3547.png"/><Relationship Id="rId40" Type="http://schemas.openxmlformats.org/officeDocument/2006/relationships/image" Target="../media/image3548.png"/><Relationship Id="rId41" Type="http://schemas.openxmlformats.org/officeDocument/2006/relationships/image" Target="../media/image3549.jpg"/><Relationship Id="rId42" Type="http://schemas.openxmlformats.org/officeDocument/2006/relationships/image" Target="../media/image3550.jpg"/><Relationship Id="rId43" Type="http://schemas.openxmlformats.org/officeDocument/2006/relationships/image" Target="../media/image3551.jpg"/><Relationship Id="rId44" Type="http://schemas.openxmlformats.org/officeDocument/2006/relationships/image" Target="../media/image3552.jpg"/><Relationship Id="rId45" Type="http://schemas.openxmlformats.org/officeDocument/2006/relationships/image" Target="../media/image3553.png"/><Relationship Id="rId46" Type="http://schemas.openxmlformats.org/officeDocument/2006/relationships/image" Target="../media/image3554.png"/><Relationship Id="rId47" Type="http://schemas.openxmlformats.org/officeDocument/2006/relationships/image" Target="../media/image3555.png"/><Relationship Id="rId48" Type="http://schemas.openxmlformats.org/officeDocument/2006/relationships/image" Target="../media/image3556.jpg"/><Relationship Id="rId49" Type="http://schemas.openxmlformats.org/officeDocument/2006/relationships/image" Target="../media/image3557.png"/><Relationship Id="rId50" Type="http://schemas.openxmlformats.org/officeDocument/2006/relationships/image" Target="../media/image3558.png"/><Relationship Id="rId51" Type="http://schemas.openxmlformats.org/officeDocument/2006/relationships/image" Target="../media/image3559.jpg"/><Relationship Id="rId52" Type="http://schemas.openxmlformats.org/officeDocument/2006/relationships/image" Target="../media/image3560.jpg"/><Relationship Id="rId53" Type="http://schemas.openxmlformats.org/officeDocument/2006/relationships/image" Target="../media/image3561.jpg"/><Relationship Id="rId54" Type="http://schemas.openxmlformats.org/officeDocument/2006/relationships/image" Target="../media/image3562.jpg"/><Relationship Id="rId55" Type="http://schemas.openxmlformats.org/officeDocument/2006/relationships/image" Target="../media/image3563.png"/><Relationship Id="rId56" Type="http://schemas.openxmlformats.org/officeDocument/2006/relationships/image" Target="../media/image3564.png"/><Relationship Id="rId57" Type="http://schemas.openxmlformats.org/officeDocument/2006/relationships/image" Target="../media/image3565.png"/><Relationship Id="rId58" Type="http://schemas.openxmlformats.org/officeDocument/2006/relationships/image" Target="../media/image3566.png"/><Relationship Id="rId59" Type="http://schemas.openxmlformats.org/officeDocument/2006/relationships/image" Target="../media/image3567.png"/><Relationship Id="rId60" Type="http://schemas.openxmlformats.org/officeDocument/2006/relationships/image" Target="../media/image3568.png"/><Relationship Id="rId61" Type="http://schemas.openxmlformats.org/officeDocument/2006/relationships/image" Target="../media/image3569.png"/><Relationship Id="rId62" Type="http://schemas.openxmlformats.org/officeDocument/2006/relationships/image" Target="../media/image3570.png"/><Relationship Id="rId63" Type="http://schemas.openxmlformats.org/officeDocument/2006/relationships/image" Target="../media/image3571.png"/><Relationship Id="rId64" Type="http://schemas.openxmlformats.org/officeDocument/2006/relationships/image" Target="../media/image3572.png"/><Relationship Id="rId65" Type="http://schemas.openxmlformats.org/officeDocument/2006/relationships/image" Target="../media/image3573.png"/><Relationship Id="rId66" Type="http://schemas.openxmlformats.org/officeDocument/2006/relationships/image" Target="../media/image3574.png"/><Relationship Id="rId67" Type="http://schemas.openxmlformats.org/officeDocument/2006/relationships/image" Target="../media/image3575.png"/><Relationship Id="rId68" Type="http://schemas.openxmlformats.org/officeDocument/2006/relationships/notesSlide" Target="../notesSlides/notesSlide83.xml"/><Relationship Id="rId69" Type="http://schemas.openxmlformats.org/officeDocument/2006/relationships/slide" Target="slide83.xml"/></Relationships>

</file>

<file path=ppt/slides/_rels/slide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576.png"/><Relationship Id="rId3" Type="http://schemas.openxmlformats.org/officeDocument/2006/relationships/image" Target="../media/image3577.png"/><Relationship Id="rId4" Type="http://schemas.openxmlformats.org/officeDocument/2006/relationships/image" Target="../media/image3578.png"/><Relationship Id="rId5" Type="http://schemas.openxmlformats.org/officeDocument/2006/relationships/image" Target="../media/image3579.jpg"/><Relationship Id="rId6" Type="http://schemas.openxmlformats.org/officeDocument/2006/relationships/image" Target="../media/image3580.jpg"/><Relationship Id="rId7" Type="http://schemas.openxmlformats.org/officeDocument/2006/relationships/image" Target="../media/image3581.png"/><Relationship Id="rId8" Type="http://schemas.openxmlformats.org/officeDocument/2006/relationships/image" Target="../media/image3582.png"/><Relationship Id="rId9" Type="http://schemas.openxmlformats.org/officeDocument/2006/relationships/image" Target="../media/image3583.png"/><Relationship Id="rId10" Type="http://schemas.openxmlformats.org/officeDocument/2006/relationships/image" Target="../media/image3584.jpg"/><Relationship Id="rId11" Type="http://schemas.openxmlformats.org/officeDocument/2006/relationships/image" Target="../media/image3585.png"/><Relationship Id="rId12" Type="http://schemas.openxmlformats.org/officeDocument/2006/relationships/image" Target="../media/image3586.png"/><Relationship Id="rId13" Type="http://schemas.openxmlformats.org/officeDocument/2006/relationships/image" Target="../media/image3587.png"/><Relationship Id="rId14" Type="http://schemas.openxmlformats.org/officeDocument/2006/relationships/image" Target="../media/image3588.png"/><Relationship Id="rId15" Type="http://schemas.openxmlformats.org/officeDocument/2006/relationships/image" Target="../media/image3589.png"/><Relationship Id="rId16" Type="http://schemas.openxmlformats.org/officeDocument/2006/relationships/image" Target="../media/image3590.png"/><Relationship Id="rId17" Type="http://schemas.openxmlformats.org/officeDocument/2006/relationships/image" Target="../media/image3591.png"/><Relationship Id="rId18" Type="http://schemas.openxmlformats.org/officeDocument/2006/relationships/image" Target="../media/image3592.png"/><Relationship Id="rId19" Type="http://schemas.openxmlformats.org/officeDocument/2006/relationships/image" Target="../media/image3593.png"/><Relationship Id="rId20" Type="http://schemas.openxmlformats.org/officeDocument/2006/relationships/image" Target="../media/image3594.png"/><Relationship Id="rId21" Type="http://schemas.openxmlformats.org/officeDocument/2006/relationships/image" Target="../media/image3595.png"/><Relationship Id="rId22" Type="http://schemas.openxmlformats.org/officeDocument/2006/relationships/image" Target="../media/image3596.png"/><Relationship Id="rId23" Type="http://schemas.openxmlformats.org/officeDocument/2006/relationships/image" Target="../media/image3597.png"/><Relationship Id="rId24" Type="http://schemas.openxmlformats.org/officeDocument/2006/relationships/image" Target="../media/image3598.png"/><Relationship Id="rId25" Type="http://schemas.openxmlformats.org/officeDocument/2006/relationships/image" Target="../media/image3599.png"/><Relationship Id="rId26" Type="http://schemas.openxmlformats.org/officeDocument/2006/relationships/image" Target="../media/image3600.png"/><Relationship Id="rId27" Type="http://schemas.openxmlformats.org/officeDocument/2006/relationships/image" Target="../media/image3601.png"/><Relationship Id="rId28" Type="http://schemas.openxmlformats.org/officeDocument/2006/relationships/image" Target="../media/image3602.png"/><Relationship Id="rId29" Type="http://schemas.openxmlformats.org/officeDocument/2006/relationships/image" Target="../media/image3603.png"/><Relationship Id="rId30" Type="http://schemas.openxmlformats.org/officeDocument/2006/relationships/image" Target="../media/image3604.jpg"/><Relationship Id="rId31" Type="http://schemas.openxmlformats.org/officeDocument/2006/relationships/image" Target="../media/image3605.png"/><Relationship Id="rId32" Type="http://schemas.openxmlformats.org/officeDocument/2006/relationships/image" Target="../media/image3606.png"/><Relationship Id="rId33" Type="http://schemas.openxmlformats.org/officeDocument/2006/relationships/image" Target="../media/image3607.png"/><Relationship Id="rId34" Type="http://schemas.openxmlformats.org/officeDocument/2006/relationships/image" Target="../media/image3608.png"/><Relationship Id="rId35" Type="http://schemas.openxmlformats.org/officeDocument/2006/relationships/image" Target="../media/image3609.png"/><Relationship Id="rId36" Type="http://schemas.openxmlformats.org/officeDocument/2006/relationships/image" Target="../media/image3610.png"/><Relationship Id="rId37" Type="http://schemas.openxmlformats.org/officeDocument/2006/relationships/image" Target="../media/image3611.png"/><Relationship Id="rId38" Type="http://schemas.openxmlformats.org/officeDocument/2006/relationships/image" Target="../media/image3612.png"/><Relationship Id="rId39" Type="http://schemas.openxmlformats.org/officeDocument/2006/relationships/image" Target="../media/image3613.png"/><Relationship Id="rId40" Type="http://schemas.openxmlformats.org/officeDocument/2006/relationships/image" Target="../media/image3614.png"/><Relationship Id="rId41" Type="http://schemas.openxmlformats.org/officeDocument/2006/relationships/image" Target="../media/image3615.jpg"/><Relationship Id="rId42" Type="http://schemas.openxmlformats.org/officeDocument/2006/relationships/image" Target="../media/image3616.jpg"/><Relationship Id="rId43" Type="http://schemas.openxmlformats.org/officeDocument/2006/relationships/image" Target="../media/image3617.png"/><Relationship Id="rId44" Type="http://schemas.openxmlformats.org/officeDocument/2006/relationships/image" Target="../media/image3618.png"/><Relationship Id="rId45" Type="http://schemas.openxmlformats.org/officeDocument/2006/relationships/image" Target="../media/image3619.png"/><Relationship Id="rId46" Type="http://schemas.openxmlformats.org/officeDocument/2006/relationships/image" Target="../media/image3620.png"/><Relationship Id="rId47" Type="http://schemas.openxmlformats.org/officeDocument/2006/relationships/image" Target="../media/image3621.png"/><Relationship Id="rId48" Type="http://schemas.openxmlformats.org/officeDocument/2006/relationships/image" Target="../media/image3622.png"/><Relationship Id="rId49" Type="http://schemas.openxmlformats.org/officeDocument/2006/relationships/image" Target="../media/image3623.png"/><Relationship Id="rId50" Type="http://schemas.openxmlformats.org/officeDocument/2006/relationships/image" Target="../media/image3624.jpg"/><Relationship Id="rId51" Type="http://schemas.openxmlformats.org/officeDocument/2006/relationships/image" Target="../media/image3625.jpg"/><Relationship Id="rId52" Type="http://schemas.openxmlformats.org/officeDocument/2006/relationships/image" Target="../media/image3626.jpg"/><Relationship Id="rId53" Type="http://schemas.openxmlformats.org/officeDocument/2006/relationships/image" Target="../media/image3627.jpg"/><Relationship Id="rId54" Type="http://schemas.openxmlformats.org/officeDocument/2006/relationships/image" Target="../media/image3628.jpg"/><Relationship Id="rId55" Type="http://schemas.openxmlformats.org/officeDocument/2006/relationships/image" Target="../media/image3629.png"/><Relationship Id="rId56" Type="http://schemas.openxmlformats.org/officeDocument/2006/relationships/image" Target="../media/image3630.png"/><Relationship Id="rId57" Type="http://schemas.openxmlformats.org/officeDocument/2006/relationships/image" Target="../media/image3631.png"/><Relationship Id="rId58" Type="http://schemas.openxmlformats.org/officeDocument/2006/relationships/image" Target="../media/image3632.png"/><Relationship Id="rId59" Type="http://schemas.openxmlformats.org/officeDocument/2006/relationships/image" Target="../media/image3633.png"/><Relationship Id="rId60" Type="http://schemas.openxmlformats.org/officeDocument/2006/relationships/image" Target="../media/image3634.png"/><Relationship Id="rId61" Type="http://schemas.openxmlformats.org/officeDocument/2006/relationships/image" Target="../media/image3635.png"/><Relationship Id="rId62" Type="http://schemas.openxmlformats.org/officeDocument/2006/relationships/image" Target="../media/image3636.png"/><Relationship Id="rId63" Type="http://schemas.openxmlformats.org/officeDocument/2006/relationships/image" Target="../media/image3637.png"/><Relationship Id="rId64" Type="http://schemas.openxmlformats.org/officeDocument/2006/relationships/image" Target="../media/image3638.png"/><Relationship Id="rId65" Type="http://schemas.openxmlformats.org/officeDocument/2006/relationships/image" Target="../media/image3639.png"/><Relationship Id="rId66" Type="http://schemas.openxmlformats.org/officeDocument/2006/relationships/image" Target="../media/image3640.png"/><Relationship Id="rId67" Type="http://schemas.openxmlformats.org/officeDocument/2006/relationships/notesSlide" Target="../notesSlides/notesSlide84.xml"/><Relationship Id="rId68" Type="http://schemas.openxmlformats.org/officeDocument/2006/relationships/slide" Target="slide84.xml"/></Relationships>

</file>

<file path=ppt/slides/_rels/slide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641.png"/><Relationship Id="rId3" Type="http://schemas.openxmlformats.org/officeDocument/2006/relationships/image" Target="../media/image3642.png"/><Relationship Id="rId4" Type="http://schemas.openxmlformats.org/officeDocument/2006/relationships/image" Target="../media/image3643.png"/><Relationship Id="rId5" Type="http://schemas.openxmlformats.org/officeDocument/2006/relationships/image" Target="../media/image3644.png"/><Relationship Id="rId6" Type="http://schemas.openxmlformats.org/officeDocument/2006/relationships/image" Target="../media/image3645.png"/><Relationship Id="rId7" Type="http://schemas.openxmlformats.org/officeDocument/2006/relationships/image" Target="../media/image3646.png"/><Relationship Id="rId8" Type="http://schemas.openxmlformats.org/officeDocument/2006/relationships/image" Target="../media/image3647.png"/><Relationship Id="rId9" Type="http://schemas.openxmlformats.org/officeDocument/2006/relationships/image" Target="../media/image3648.jpg"/><Relationship Id="rId10" Type="http://schemas.openxmlformats.org/officeDocument/2006/relationships/image" Target="../media/image3649.png"/><Relationship Id="rId11" Type="http://schemas.openxmlformats.org/officeDocument/2006/relationships/image" Target="../media/image3650.png"/><Relationship Id="rId12" Type="http://schemas.openxmlformats.org/officeDocument/2006/relationships/image" Target="../media/image3651.png"/><Relationship Id="rId13" Type="http://schemas.openxmlformats.org/officeDocument/2006/relationships/image" Target="../media/image3652.png"/><Relationship Id="rId14" Type="http://schemas.openxmlformats.org/officeDocument/2006/relationships/image" Target="../media/image3653.png"/><Relationship Id="rId15" Type="http://schemas.openxmlformats.org/officeDocument/2006/relationships/image" Target="../media/image3654.png"/><Relationship Id="rId16" Type="http://schemas.openxmlformats.org/officeDocument/2006/relationships/image" Target="../media/image3655.jpg"/><Relationship Id="rId17" Type="http://schemas.openxmlformats.org/officeDocument/2006/relationships/image" Target="../media/image3656.jpg"/><Relationship Id="rId18" Type="http://schemas.openxmlformats.org/officeDocument/2006/relationships/image" Target="../media/image3657.jpg"/><Relationship Id="rId19" Type="http://schemas.openxmlformats.org/officeDocument/2006/relationships/image" Target="../media/image3658.png"/><Relationship Id="rId20" Type="http://schemas.openxmlformats.org/officeDocument/2006/relationships/image" Target="../media/image3659.png"/><Relationship Id="rId21" Type="http://schemas.openxmlformats.org/officeDocument/2006/relationships/image" Target="../media/image3660.jpg"/><Relationship Id="rId22" Type="http://schemas.openxmlformats.org/officeDocument/2006/relationships/image" Target="../media/image3661.jpg"/><Relationship Id="rId23" Type="http://schemas.openxmlformats.org/officeDocument/2006/relationships/image" Target="../media/image3662.jpg"/><Relationship Id="rId24" Type="http://schemas.openxmlformats.org/officeDocument/2006/relationships/image" Target="../media/image3663.png"/><Relationship Id="rId25" Type="http://schemas.openxmlformats.org/officeDocument/2006/relationships/image" Target="../media/image3664.png"/><Relationship Id="rId26" Type="http://schemas.openxmlformats.org/officeDocument/2006/relationships/image" Target="../media/image3665.png"/><Relationship Id="rId27" Type="http://schemas.openxmlformats.org/officeDocument/2006/relationships/image" Target="../media/image3666.png"/><Relationship Id="rId28" Type="http://schemas.openxmlformats.org/officeDocument/2006/relationships/image" Target="../media/image3667.png"/><Relationship Id="rId29" Type="http://schemas.openxmlformats.org/officeDocument/2006/relationships/image" Target="../media/image3668.png"/><Relationship Id="rId30" Type="http://schemas.openxmlformats.org/officeDocument/2006/relationships/image" Target="../media/image3669.png"/><Relationship Id="rId31" Type="http://schemas.openxmlformats.org/officeDocument/2006/relationships/image" Target="../media/image3670.png"/><Relationship Id="rId32" Type="http://schemas.openxmlformats.org/officeDocument/2006/relationships/image" Target="../media/image3671.png"/><Relationship Id="rId33" Type="http://schemas.openxmlformats.org/officeDocument/2006/relationships/image" Target="../media/image3672.png"/><Relationship Id="rId34" Type="http://schemas.openxmlformats.org/officeDocument/2006/relationships/image" Target="../media/image3673.png"/><Relationship Id="rId35" Type="http://schemas.openxmlformats.org/officeDocument/2006/relationships/image" Target="../media/image3674.png"/><Relationship Id="rId36" Type="http://schemas.openxmlformats.org/officeDocument/2006/relationships/image" Target="../media/image3675.png"/><Relationship Id="rId37" Type="http://schemas.openxmlformats.org/officeDocument/2006/relationships/image" Target="../media/image3676.png"/><Relationship Id="rId38" Type="http://schemas.openxmlformats.org/officeDocument/2006/relationships/image" Target="../media/image3677.png"/><Relationship Id="rId39" Type="http://schemas.openxmlformats.org/officeDocument/2006/relationships/image" Target="../media/image3678.png"/><Relationship Id="rId40" Type="http://schemas.openxmlformats.org/officeDocument/2006/relationships/image" Target="../media/image3679.jpg"/><Relationship Id="rId41" Type="http://schemas.openxmlformats.org/officeDocument/2006/relationships/image" Target="../media/image3680.png"/><Relationship Id="rId42" Type="http://schemas.openxmlformats.org/officeDocument/2006/relationships/image" Target="../media/image3681.png"/><Relationship Id="rId43" Type="http://schemas.openxmlformats.org/officeDocument/2006/relationships/image" Target="../media/image3682.jpg"/><Relationship Id="rId44" Type="http://schemas.openxmlformats.org/officeDocument/2006/relationships/image" Target="../media/image3683.png"/><Relationship Id="rId45" Type="http://schemas.openxmlformats.org/officeDocument/2006/relationships/image" Target="../media/image3684.jpg"/><Relationship Id="rId46" Type="http://schemas.openxmlformats.org/officeDocument/2006/relationships/image" Target="../media/image3685.jpg"/><Relationship Id="rId47" Type="http://schemas.openxmlformats.org/officeDocument/2006/relationships/image" Target="../media/image3686.jpg"/><Relationship Id="rId48" Type="http://schemas.openxmlformats.org/officeDocument/2006/relationships/image" Target="../media/image3687.png"/><Relationship Id="rId49" Type="http://schemas.openxmlformats.org/officeDocument/2006/relationships/image" Target="../media/image3688.jpg"/><Relationship Id="rId50" Type="http://schemas.openxmlformats.org/officeDocument/2006/relationships/image" Target="../media/image3689.jpg"/><Relationship Id="rId51" Type="http://schemas.openxmlformats.org/officeDocument/2006/relationships/image" Target="../media/image3690.jpg"/><Relationship Id="rId52" Type="http://schemas.openxmlformats.org/officeDocument/2006/relationships/image" Target="../media/image3691.jpg"/><Relationship Id="rId53" Type="http://schemas.openxmlformats.org/officeDocument/2006/relationships/image" Target="../media/image3692.jpg"/><Relationship Id="rId54" Type="http://schemas.openxmlformats.org/officeDocument/2006/relationships/image" Target="../media/image3693.jpg"/><Relationship Id="rId55" Type="http://schemas.openxmlformats.org/officeDocument/2006/relationships/image" Target="../media/image3694.jpg"/><Relationship Id="rId56" Type="http://schemas.openxmlformats.org/officeDocument/2006/relationships/image" Target="../media/image3695.png"/><Relationship Id="rId57" Type="http://schemas.openxmlformats.org/officeDocument/2006/relationships/image" Target="../media/image3696.png"/><Relationship Id="rId58" Type="http://schemas.openxmlformats.org/officeDocument/2006/relationships/image" Target="../media/image3697.png"/><Relationship Id="rId59" Type="http://schemas.openxmlformats.org/officeDocument/2006/relationships/image" Target="../media/image3698.png"/><Relationship Id="rId60" Type="http://schemas.openxmlformats.org/officeDocument/2006/relationships/image" Target="../media/image3699.png"/><Relationship Id="rId61" Type="http://schemas.openxmlformats.org/officeDocument/2006/relationships/image" Target="../media/image3700.png"/><Relationship Id="rId62" Type="http://schemas.openxmlformats.org/officeDocument/2006/relationships/image" Target="../media/image3701.png"/><Relationship Id="rId63" Type="http://schemas.openxmlformats.org/officeDocument/2006/relationships/image" Target="../media/image3702.png"/><Relationship Id="rId64" Type="http://schemas.openxmlformats.org/officeDocument/2006/relationships/image" Target="../media/image3703.png"/><Relationship Id="rId65" Type="http://schemas.openxmlformats.org/officeDocument/2006/relationships/image" Target="../media/image3704.png"/><Relationship Id="rId66" Type="http://schemas.openxmlformats.org/officeDocument/2006/relationships/image" Target="../media/image3705.png"/><Relationship Id="rId67" Type="http://schemas.openxmlformats.org/officeDocument/2006/relationships/image" Target="../media/image3706.png"/><Relationship Id="rId68" Type="http://schemas.openxmlformats.org/officeDocument/2006/relationships/image" Target="../media/image3707.png"/><Relationship Id="rId69" Type="http://schemas.openxmlformats.org/officeDocument/2006/relationships/image" Target="../media/image3708.png"/><Relationship Id="rId70" Type="http://schemas.openxmlformats.org/officeDocument/2006/relationships/image" Target="../media/image3709.png"/><Relationship Id="rId71" Type="http://schemas.openxmlformats.org/officeDocument/2006/relationships/image" Target="../media/image3710.png"/><Relationship Id="rId72" Type="http://schemas.openxmlformats.org/officeDocument/2006/relationships/image" Target="../media/image3711.png"/><Relationship Id="rId73" Type="http://schemas.openxmlformats.org/officeDocument/2006/relationships/image" Target="../media/image3712.jpg"/><Relationship Id="rId74" Type="http://schemas.openxmlformats.org/officeDocument/2006/relationships/image" Target="../media/image3713.jpg"/><Relationship Id="rId75" Type="http://schemas.openxmlformats.org/officeDocument/2006/relationships/image" Target="../media/image3714.jpg"/><Relationship Id="rId76" Type="http://schemas.openxmlformats.org/officeDocument/2006/relationships/image" Target="../media/image3715.jpg"/><Relationship Id="rId77" Type="http://schemas.openxmlformats.org/officeDocument/2006/relationships/image" Target="../media/image3716.jpg"/><Relationship Id="rId78" Type="http://schemas.openxmlformats.org/officeDocument/2006/relationships/image" Target="../media/image3717.jpg"/><Relationship Id="rId79" Type="http://schemas.openxmlformats.org/officeDocument/2006/relationships/image" Target="../media/image3718.jpg"/><Relationship Id="rId80" Type="http://schemas.openxmlformats.org/officeDocument/2006/relationships/image" Target="../media/image3719.jpg"/><Relationship Id="rId81" Type="http://schemas.openxmlformats.org/officeDocument/2006/relationships/image" Target="../media/image3720.jpg"/><Relationship Id="rId82" Type="http://schemas.openxmlformats.org/officeDocument/2006/relationships/image" Target="../media/image3721.jpg"/><Relationship Id="rId83" Type="http://schemas.openxmlformats.org/officeDocument/2006/relationships/image" Target="../media/image3722.jpg"/><Relationship Id="rId84" Type="http://schemas.openxmlformats.org/officeDocument/2006/relationships/image" Target="../media/image3723.jpg"/><Relationship Id="rId85" Type="http://schemas.openxmlformats.org/officeDocument/2006/relationships/image" Target="../media/image3724.jpg"/><Relationship Id="rId86" Type="http://schemas.openxmlformats.org/officeDocument/2006/relationships/image" Target="../media/image3725.jpg"/><Relationship Id="rId87" Type="http://schemas.openxmlformats.org/officeDocument/2006/relationships/image" Target="../media/image3726.png"/><Relationship Id="rId88" Type="http://schemas.openxmlformats.org/officeDocument/2006/relationships/image" Target="../media/image3727.png"/><Relationship Id="rId89" Type="http://schemas.openxmlformats.org/officeDocument/2006/relationships/image" Target="../media/image3728.png"/><Relationship Id="rId90" Type="http://schemas.openxmlformats.org/officeDocument/2006/relationships/image" Target="../media/image3729.png"/><Relationship Id="rId91" Type="http://schemas.openxmlformats.org/officeDocument/2006/relationships/image" Target="../media/image3730.png"/><Relationship Id="rId92" Type="http://schemas.openxmlformats.org/officeDocument/2006/relationships/image" Target="../media/image3731.png"/><Relationship Id="rId93" Type="http://schemas.openxmlformats.org/officeDocument/2006/relationships/image" Target="../media/image3732.png"/><Relationship Id="rId94" Type="http://schemas.openxmlformats.org/officeDocument/2006/relationships/image" Target="../media/image3733.png"/><Relationship Id="rId95" Type="http://schemas.openxmlformats.org/officeDocument/2006/relationships/image" Target="../media/image3734.png"/><Relationship Id="rId96" Type="http://schemas.openxmlformats.org/officeDocument/2006/relationships/notesSlide" Target="../notesSlides/notesSlide85.xml"/><Relationship Id="rId97" Type="http://schemas.openxmlformats.org/officeDocument/2006/relationships/slide" Target="slide85.xml"/></Relationships>

</file>

<file path=ppt/slides/_rels/slide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735.png"/><Relationship Id="rId3" Type="http://schemas.openxmlformats.org/officeDocument/2006/relationships/image" Target="../media/image3736.png"/><Relationship Id="rId4" Type="http://schemas.openxmlformats.org/officeDocument/2006/relationships/image" Target="../media/image3737.png"/><Relationship Id="rId5" Type="http://schemas.openxmlformats.org/officeDocument/2006/relationships/image" Target="../media/image3738.png"/><Relationship Id="rId6" Type="http://schemas.openxmlformats.org/officeDocument/2006/relationships/image" Target="../media/image3739.png"/><Relationship Id="rId7" Type="http://schemas.openxmlformats.org/officeDocument/2006/relationships/image" Target="../media/image3740.png"/><Relationship Id="rId8" Type="http://schemas.openxmlformats.org/officeDocument/2006/relationships/image" Target="../media/image3741.png"/><Relationship Id="rId9" Type="http://schemas.openxmlformats.org/officeDocument/2006/relationships/image" Target="../media/image3742.png"/><Relationship Id="rId10" Type="http://schemas.openxmlformats.org/officeDocument/2006/relationships/image" Target="../media/image3743.png"/><Relationship Id="rId11" Type="http://schemas.openxmlformats.org/officeDocument/2006/relationships/image" Target="../media/image3744.png"/><Relationship Id="rId12" Type="http://schemas.openxmlformats.org/officeDocument/2006/relationships/image" Target="../media/image3745.jpg"/><Relationship Id="rId13" Type="http://schemas.openxmlformats.org/officeDocument/2006/relationships/image" Target="../media/image3746.png"/><Relationship Id="rId14" Type="http://schemas.openxmlformats.org/officeDocument/2006/relationships/image" Target="../media/image3747.png"/><Relationship Id="rId15" Type="http://schemas.openxmlformats.org/officeDocument/2006/relationships/image" Target="../media/image3748.png"/><Relationship Id="rId16" Type="http://schemas.openxmlformats.org/officeDocument/2006/relationships/image" Target="../media/image3749.jpg"/><Relationship Id="rId17" Type="http://schemas.openxmlformats.org/officeDocument/2006/relationships/image" Target="../media/image3750.png"/><Relationship Id="rId18" Type="http://schemas.openxmlformats.org/officeDocument/2006/relationships/image" Target="../media/image3751.png"/><Relationship Id="rId19" Type="http://schemas.openxmlformats.org/officeDocument/2006/relationships/image" Target="../media/image3752.png"/><Relationship Id="rId20" Type="http://schemas.openxmlformats.org/officeDocument/2006/relationships/image" Target="../media/image3753.png"/><Relationship Id="rId21" Type="http://schemas.openxmlformats.org/officeDocument/2006/relationships/image" Target="../media/image3754.jpg"/><Relationship Id="rId22" Type="http://schemas.openxmlformats.org/officeDocument/2006/relationships/image" Target="../media/image3755.jpg"/><Relationship Id="rId23" Type="http://schemas.openxmlformats.org/officeDocument/2006/relationships/image" Target="../media/image3756.jpg"/><Relationship Id="rId24" Type="http://schemas.openxmlformats.org/officeDocument/2006/relationships/image" Target="../media/image3757.jpg"/><Relationship Id="rId25" Type="http://schemas.openxmlformats.org/officeDocument/2006/relationships/image" Target="../media/image3758.jpg"/><Relationship Id="rId26" Type="http://schemas.openxmlformats.org/officeDocument/2006/relationships/image" Target="../media/image3759.jpg"/><Relationship Id="rId27" Type="http://schemas.openxmlformats.org/officeDocument/2006/relationships/image" Target="../media/image3760.jpg"/><Relationship Id="rId28" Type="http://schemas.openxmlformats.org/officeDocument/2006/relationships/image" Target="../media/image3761.jpg"/><Relationship Id="rId29" Type="http://schemas.openxmlformats.org/officeDocument/2006/relationships/image" Target="../media/image3762.jpg"/><Relationship Id="rId30" Type="http://schemas.openxmlformats.org/officeDocument/2006/relationships/image" Target="../media/image3763.jpg"/><Relationship Id="rId31" Type="http://schemas.openxmlformats.org/officeDocument/2006/relationships/image" Target="../media/image3764.jpg"/><Relationship Id="rId32" Type="http://schemas.openxmlformats.org/officeDocument/2006/relationships/image" Target="../media/image3765.jpg"/><Relationship Id="rId33" Type="http://schemas.openxmlformats.org/officeDocument/2006/relationships/image" Target="../media/image3766.jpg"/><Relationship Id="rId34" Type="http://schemas.openxmlformats.org/officeDocument/2006/relationships/image" Target="../media/image3767.jpg"/><Relationship Id="rId35" Type="http://schemas.openxmlformats.org/officeDocument/2006/relationships/image" Target="../media/image3768.jpg"/><Relationship Id="rId36" Type="http://schemas.openxmlformats.org/officeDocument/2006/relationships/image" Target="../media/image3769.png"/><Relationship Id="rId37" Type="http://schemas.openxmlformats.org/officeDocument/2006/relationships/image" Target="../media/image3770.png"/><Relationship Id="rId38" Type="http://schemas.openxmlformats.org/officeDocument/2006/relationships/image" Target="../media/image3771.png"/><Relationship Id="rId39" Type="http://schemas.openxmlformats.org/officeDocument/2006/relationships/image" Target="../media/image3772.png"/><Relationship Id="rId40" Type="http://schemas.openxmlformats.org/officeDocument/2006/relationships/image" Target="../media/image3773.png"/><Relationship Id="rId41" Type="http://schemas.openxmlformats.org/officeDocument/2006/relationships/image" Target="../media/image3774.png"/><Relationship Id="rId42" Type="http://schemas.openxmlformats.org/officeDocument/2006/relationships/image" Target="../media/image3775.png"/><Relationship Id="rId43" Type="http://schemas.openxmlformats.org/officeDocument/2006/relationships/image" Target="../media/image3776.png"/><Relationship Id="rId44" Type="http://schemas.openxmlformats.org/officeDocument/2006/relationships/image" Target="../media/image3777.png"/><Relationship Id="rId45" Type="http://schemas.openxmlformats.org/officeDocument/2006/relationships/image" Target="../media/image3778.png"/><Relationship Id="rId46" Type="http://schemas.openxmlformats.org/officeDocument/2006/relationships/image" Target="../media/image3779.png"/><Relationship Id="rId47" Type="http://schemas.openxmlformats.org/officeDocument/2006/relationships/image" Target="../media/image3780.png"/><Relationship Id="rId48" Type="http://schemas.openxmlformats.org/officeDocument/2006/relationships/image" Target="../media/image3781.png"/><Relationship Id="rId49" Type="http://schemas.openxmlformats.org/officeDocument/2006/relationships/image" Target="../media/image3782.png"/><Relationship Id="rId50" Type="http://schemas.openxmlformats.org/officeDocument/2006/relationships/image" Target="../media/image3783.png"/><Relationship Id="rId51" Type="http://schemas.openxmlformats.org/officeDocument/2006/relationships/image" Target="../media/image3784.png"/><Relationship Id="rId52" Type="http://schemas.openxmlformats.org/officeDocument/2006/relationships/image" Target="../media/image3785.jpg"/><Relationship Id="rId53" Type="http://schemas.openxmlformats.org/officeDocument/2006/relationships/image" Target="../media/image3786.jpg"/><Relationship Id="rId54" Type="http://schemas.openxmlformats.org/officeDocument/2006/relationships/image" Target="../media/image3787.jpg"/><Relationship Id="rId55" Type="http://schemas.openxmlformats.org/officeDocument/2006/relationships/image" Target="../media/image3788.jpg"/><Relationship Id="rId56" Type="http://schemas.openxmlformats.org/officeDocument/2006/relationships/image" Target="../media/image3789.jpg"/><Relationship Id="rId57" Type="http://schemas.openxmlformats.org/officeDocument/2006/relationships/image" Target="../media/image3790.png"/><Relationship Id="rId58" Type="http://schemas.openxmlformats.org/officeDocument/2006/relationships/image" Target="../media/image3791.jpg"/><Relationship Id="rId59" Type="http://schemas.openxmlformats.org/officeDocument/2006/relationships/image" Target="../media/image3792.jpg"/><Relationship Id="rId60" Type="http://schemas.openxmlformats.org/officeDocument/2006/relationships/image" Target="../media/image3793.jpg"/><Relationship Id="rId61" Type="http://schemas.openxmlformats.org/officeDocument/2006/relationships/image" Target="../media/image3794.jpg"/><Relationship Id="rId62" Type="http://schemas.openxmlformats.org/officeDocument/2006/relationships/image" Target="../media/image3795.jpg"/><Relationship Id="rId63" Type="http://schemas.openxmlformats.org/officeDocument/2006/relationships/image" Target="../media/image3796.jpg"/><Relationship Id="rId64" Type="http://schemas.openxmlformats.org/officeDocument/2006/relationships/image" Target="../media/image3797.jpg"/><Relationship Id="rId65" Type="http://schemas.openxmlformats.org/officeDocument/2006/relationships/image" Target="../media/image3798.png"/><Relationship Id="rId66" Type="http://schemas.openxmlformats.org/officeDocument/2006/relationships/image" Target="../media/image3799.png"/><Relationship Id="rId67" Type="http://schemas.openxmlformats.org/officeDocument/2006/relationships/image" Target="../media/image3800.png"/><Relationship Id="rId68" Type="http://schemas.openxmlformats.org/officeDocument/2006/relationships/image" Target="../media/image3801.png"/><Relationship Id="rId69" Type="http://schemas.openxmlformats.org/officeDocument/2006/relationships/image" Target="../media/image3802.png"/><Relationship Id="rId70" Type="http://schemas.openxmlformats.org/officeDocument/2006/relationships/image" Target="../media/image3803.png"/><Relationship Id="rId71" Type="http://schemas.openxmlformats.org/officeDocument/2006/relationships/image" Target="../media/image3804.png"/><Relationship Id="rId72" Type="http://schemas.openxmlformats.org/officeDocument/2006/relationships/image" Target="../media/image3805.png"/><Relationship Id="rId73" Type="http://schemas.openxmlformats.org/officeDocument/2006/relationships/image" Target="../media/image3806.png"/><Relationship Id="rId74" Type="http://schemas.openxmlformats.org/officeDocument/2006/relationships/image" Target="../media/image3807.png"/><Relationship Id="rId75" Type="http://schemas.openxmlformats.org/officeDocument/2006/relationships/image" Target="../media/image3808.png"/><Relationship Id="rId76" Type="http://schemas.openxmlformats.org/officeDocument/2006/relationships/image" Target="../media/image3809.png"/><Relationship Id="rId77" Type="http://schemas.openxmlformats.org/officeDocument/2006/relationships/notesSlide" Target="../notesSlides/notesSlide86.xml"/><Relationship Id="rId78" Type="http://schemas.openxmlformats.org/officeDocument/2006/relationships/slide" Target="slide86.xml"/></Relationships>

</file>

<file path=ppt/slides/_rels/slide8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810.png"/><Relationship Id="rId3" Type="http://schemas.openxmlformats.org/officeDocument/2006/relationships/image" Target="../media/image3811.png"/><Relationship Id="rId4" Type="http://schemas.openxmlformats.org/officeDocument/2006/relationships/image" Target="../media/image3812.png"/><Relationship Id="rId5" Type="http://schemas.openxmlformats.org/officeDocument/2006/relationships/image" Target="../media/image3813.jpg"/><Relationship Id="rId6" Type="http://schemas.openxmlformats.org/officeDocument/2006/relationships/image" Target="../media/image3814.png"/><Relationship Id="rId7" Type="http://schemas.openxmlformats.org/officeDocument/2006/relationships/image" Target="../media/image3815.jpg"/><Relationship Id="rId8" Type="http://schemas.openxmlformats.org/officeDocument/2006/relationships/image" Target="../media/image3816.png"/><Relationship Id="rId9" Type="http://schemas.openxmlformats.org/officeDocument/2006/relationships/image" Target="../media/image3817.png"/><Relationship Id="rId10" Type="http://schemas.openxmlformats.org/officeDocument/2006/relationships/image" Target="../media/image3818.jpg"/><Relationship Id="rId11" Type="http://schemas.openxmlformats.org/officeDocument/2006/relationships/image" Target="../media/image3819.png"/><Relationship Id="rId12" Type="http://schemas.openxmlformats.org/officeDocument/2006/relationships/image" Target="../media/image3820.png"/><Relationship Id="rId13" Type="http://schemas.openxmlformats.org/officeDocument/2006/relationships/image" Target="../media/image3821.png"/><Relationship Id="rId14" Type="http://schemas.openxmlformats.org/officeDocument/2006/relationships/image" Target="../media/image3822.png"/><Relationship Id="rId15" Type="http://schemas.openxmlformats.org/officeDocument/2006/relationships/image" Target="../media/image3823.png"/><Relationship Id="rId16" Type="http://schemas.openxmlformats.org/officeDocument/2006/relationships/image" Target="../media/image3824.png"/><Relationship Id="rId17" Type="http://schemas.openxmlformats.org/officeDocument/2006/relationships/image" Target="../media/image3825.png"/><Relationship Id="rId18" Type="http://schemas.openxmlformats.org/officeDocument/2006/relationships/image" Target="../media/image3826.png"/><Relationship Id="rId19" Type="http://schemas.openxmlformats.org/officeDocument/2006/relationships/image" Target="../media/image3827.png"/><Relationship Id="rId20" Type="http://schemas.openxmlformats.org/officeDocument/2006/relationships/image" Target="../media/image3828.png"/><Relationship Id="rId21" Type="http://schemas.openxmlformats.org/officeDocument/2006/relationships/image" Target="../media/image3829.png"/><Relationship Id="rId22" Type="http://schemas.openxmlformats.org/officeDocument/2006/relationships/image" Target="../media/image3830.png"/><Relationship Id="rId23" Type="http://schemas.openxmlformats.org/officeDocument/2006/relationships/image" Target="../media/image3831.png"/><Relationship Id="rId24" Type="http://schemas.openxmlformats.org/officeDocument/2006/relationships/image" Target="../media/image3832.png"/><Relationship Id="rId25" Type="http://schemas.openxmlformats.org/officeDocument/2006/relationships/notesSlide" Target="../notesSlides/notesSlide87.xml"/><Relationship Id="rId26" Type="http://schemas.openxmlformats.org/officeDocument/2006/relationships/slide" Target="slide87.xml"/></Relationships>

</file>

<file path=ppt/slides/_rels/slide8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833.png"/><Relationship Id="rId3" Type="http://schemas.openxmlformats.org/officeDocument/2006/relationships/image" Target="../media/image3834.jpg"/><Relationship Id="rId4" Type="http://schemas.openxmlformats.org/officeDocument/2006/relationships/image" Target="../media/image3835.png"/><Relationship Id="rId5" Type="http://schemas.openxmlformats.org/officeDocument/2006/relationships/image" Target="../media/image3836.jpg"/><Relationship Id="rId6" Type="http://schemas.openxmlformats.org/officeDocument/2006/relationships/image" Target="../media/image3837.jpg"/><Relationship Id="rId7" Type="http://schemas.openxmlformats.org/officeDocument/2006/relationships/image" Target="../media/image3838.jpg"/><Relationship Id="rId8" Type="http://schemas.openxmlformats.org/officeDocument/2006/relationships/image" Target="../media/image3839.png"/><Relationship Id="rId9" Type="http://schemas.openxmlformats.org/officeDocument/2006/relationships/image" Target="../media/image3840.png"/><Relationship Id="rId10" Type="http://schemas.openxmlformats.org/officeDocument/2006/relationships/image" Target="../media/image3841.jpg"/><Relationship Id="rId11" Type="http://schemas.openxmlformats.org/officeDocument/2006/relationships/notesSlide" Target="../notesSlides/notesSlide88.xml"/><Relationship Id="rId12" Type="http://schemas.openxmlformats.org/officeDocument/2006/relationships/slide" Target="slide88.xml"/></Relationships>

</file>

<file path=ppt/slides/_rels/slide8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842.png"/><Relationship Id="rId3" Type="http://schemas.openxmlformats.org/officeDocument/2006/relationships/image" Target="../media/image3843.png"/><Relationship Id="rId4" Type="http://schemas.openxmlformats.org/officeDocument/2006/relationships/image" Target="../media/image3844.jpg"/><Relationship Id="rId5" Type="http://schemas.openxmlformats.org/officeDocument/2006/relationships/image" Target="../media/image3845.jpg"/><Relationship Id="rId6" Type="http://schemas.openxmlformats.org/officeDocument/2006/relationships/image" Target="../media/image3846.jpg"/><Relationship Id="rId7" Type="http://schemas.openxmlformats.org/officeDocument/2006/relationships/image" Target="../media/image3847.jpg"/><Relationship Id="rId8" Type="http://schemas.openxmlformats.org/officeDocument/2006/relationships/image" Target="../media/image3848.jpg"/><Relationship Id="rId9" Type="http://schemas.openxmlformats.org/officeDocument/2006/relationships/image" Target="../media/image3849.jpg"/><Relationship Id="rId10" Type="http://schemas.openxmlformats.org/officeDocument/2006/relationships/image" Target="../media/image3850.png"/><Relationship Id="rId11" Type="http://schemas.openxmlformats.org/officeDocument/2006/relationships/image" Target="../media/image3851.png"/><Relationship Id="rId12" Type="http://schemas.openxmlformats.org/officeDocument/2006/relationships/image" Target="../media/image3852.png"/><Relationship Id="rId13" Type="http://schemas.openxmlformats.org/officeDocument/2006/relationships/image" Target="../media/image3853.png"/><Relationship Id="rId14" Type="http://schemas.openxmlformats.org/officeDocument/2006/relationships/image" Target="../media/image3854.png"/><Relationship Id="rId15" Type="http://schemas.openxmlformats.org/officeDocument/2006/relationships/image" Target="../media/image3855.png"/><Relationship Id="rId16" Type="http://schemas.openxmlformats.org/officeDocument/2006/relationships/image" Target="../media/image3856.png"/><Relationship Id="rId17" Type="http://schemas.openxmlformats.org/officeDocument/2006/relationships/image" Target="../media/image3857.png"/><Relationship Id="rId18" Type="http://schemas.openxmlformats.org/officeDocument/2006/relationships/image" Target="../media/image3858.jpg"/><Relationship Id="rId19" Type="http://schemas.openxmlformats.org/officeDocument/2006/relationships/image" Target="../media/image3859.png"/><Relationship Id="rId20" Type="http://schemas.openxmlformats.org/officeDocument/2006/relationships/image" Target="../media/image3860.png"/><Relationship Id="rId21" Type="http://schemas.openxmlformats.org/officeDocument/2006/relationships/image" Target="../media/image3861.png"/><Relationship Id="rId22" Type="http://schemas.openxmlformats.org/officeDocument/2006/relationships/image" Target="../media/image3862.png"/><Relationship Id="rId23" Type="http://schemas.openxmlformats.org/officeDocument/2006/relationships/image" Target="../media/image3863.jpg"/><Relationship Id="rId24" Type="http://schemas.openxmlformats.org/officeDocument/2006/relationships/image" Target="../media/image3864.png"/><Relationship Id="rId25" Type="http://schemas.openxmlformats.org/officeDocument/2006/relationships/image" Target="../media/image3865.png"/><Relationship Id="rId26" Type="http://schemas.openxmlformats.org/officeDocument/2006/relationships/image" Target="../media/image3866.png"/><Relationship Id="rId27" Type="http://schemas.openxmlformats.org/officeDocument/2006/relationships/image" Target="../media/image3867.png"/><Relationship Id="rId28" Type="http://schemas.openxmlformats.org/officeDocument/2006/relationships/image" Target="../media/image3868.png"/><Relationship Id="rId29" Type="http://schemas.openxmlformats.org/officeDocument/2006/relationships/image" Target="../media/image3869.png"/><Relationship Id="rId30" Type="http://schemas.openxmlformats.org/officeDocument/2006/relationships/image" Target="../media/image3870.png"/><Relationship Id="rId31" Type="http://schemas.openxmlformats.org/officeDocument/2006/relationships/image" Target="../media/image3871.png"/><Relationship Id="rId32" Type="http://schemas.openxmlformats.org/officeDocument/2006/relationships/notesSlide" Target="../notesSlides/notesSlide89.xml"/><Relationship Id="rId33" Type="http://schemas.openxmlformats.org/officeDocument/2006/relationships/slide" Target="slide89.xml"/></Relationships>

</file>

<file path=ppt/slides/_rels/slide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2.png"/><Relationship Id="rId3" Type="http://schemas.openxmlformats.org/officeDocument/2006/relationships/image" Target="../media/image43.png"/><Relationship Id="rId4" Type="http://schemas.openxmlformats.org/officeDocument/2006/relationships/image" Target="../media/image44.png"/><Relationship Id="rId5" Type="http://schemas.openxmlformats.org/officeDocument/2006/relationships/image" Target="../media/image45.png"/><Relationship Id="rId6" Type="http://schemas.openxmlformats.org/officeDocument/2006/relationships/image" Target="../media/image46.png"/><Relationship Id="rId7" Type="http://schemas.openxmlformats.org/officeDocument/2006/relationships/image" Target="../media/image47.png"/><Relationship Id="rId8" Type="http://schemas.openxmlformats.org/officeDocument/2006/relationships/image" Target="../media/image48.png"/><Relationship Id="rId9" Type="http://schemas.openxmlformats.org/officeDocument/2006/relationships/image" Target="../media/image49.png"/><Relationship Id="rId10" Type="http://schemas.openxmlformats.org/officeDocument/2006/relationships/image" Target="../media/image50.png"/><Relationship Id="rId11" Type="http://schemas.openxmlformats.org/officeDocument/2006/relationships/image" Target="../media/image51.png"/><Relationship Id="rId12" Type="http://schemas.openxmlformats.org/officeDocument/2006/relationships/image" Target="../media/image52.png"/><Relationship Id="rId13" Type="http://schemas.openxmlformats.org/officeDocument/2006/relationships/image" Target="../media/image53.png"/><Relationship Id="rId14" Type="http://schemas.openxmlformats.org/officeDocument/2006/relationships/image" Target="../media/image54.png"/><Relationship Id="rId15" Type="http://schemas.openxmlformats.org/officeDocument/2006/relationships/image" Target="../media/image55.png"/><Relationship Id="rId16" Type="http://schemas.openxmlformats.org/officeDocument/2006/relationships/image" Target="../media/image56.png"/><Relationship Id="rId17" Type="http://schemas.openxmlformats.org/officeDocument/2006/relationships/image" Target="../media/image57.png"/><Relationship Id="rId18" Type="http://schemas.openxmlformats.org/officeDocument/2006/relationships/image" Target="../media/image58.png"/><Relationship Id="rId19" Type="http://schemas.openxmlformats.org/officeDocument/2006/relationships/image" Target="../media/image59.png"/><Relationship Id="rId20" Type="http://schemas.openxmlformats.org/officeDocument/2006/relationships/image" Target="../media/image60.png"/><Relationship Id="rId21" Type="http://schemas.openxmlformats.org/officeDocument/2006/relationships/image" Target="../media/image61.png"/><Relationship Id="rId22" Type="http://schemas.openxmlformats.org/officeDocument/2006/relationships/image" Target="../media/image62.png"/><Relationship Id="rId23" Type="http://schemas.openxmlformats.org/officeDocument/2006/relationships/image" Target="../media/image63.png"/><Relationship Id="rId24" Type="http://schemas.openxmlformats.org/officeDocument/2006/relationships/image" Target="../media/image64.png"/><Relationship Id="rId25" Type="http://schemas.openxmlformats.org/officeDocument/2006/relationships/image" Target="../media/image65.png"/><Relationship Id="rId26" Type="http://schemas.openxmlformats.org/officeDocument/2006/relationships/image" Target="../media/image66.png"/><Relationship Id="rId27" Type="http://schemas.openxmlformats.org/officeDocument/2006/relationships/image" Target="../media/image67.png"/><Relationship Id="rId28" Type="http://schemas.openxmlformats.org/officeDocument/2006/relationships/image" Target="../media/image68.png"/><Relationship Id="rId29" Type="http://schemas.openxmlformats.org/officeDocument/2006/relationships/image" Target="../media/image69.png"/><Relationship Id="rId30" Type="http://schemas.openxmlformats.org/officeDocument/2006/relationships/image" Target="../media/image70.png"/><Relationship Id="rId31" Type="http://schemas.openxmlformats.org/officeDocument/2006/relationships/image" Target="../media/image71.png"/><Relationship Id="rId32" Type="http://schemas.openxmlformats.org/officeDocument/2006/relationships/image" Target="../media/image72.png"/><Relationship Id="rId33" Type="http://schemas.openxmlformats.org/officeDocument/2006/relationships/image" Target="../media/image73.png"/><Relationship Id="rId34" Type="http://schemas.openxmlformats.org/officeDocument/2006/relationships/image" Target="../media/image74.png"/><Relationship Id="rId35" Type="http://schemas.openxmlformats.org/officeDocument/2006/relationships/image" Target="../media/image75.jpg"/><Relationship Id="rId36" Type="http://schemas.openxmlformats.org/officeDocument/2006/relationships/notesSlide" Target="../notesSlides/notesSlide9.xml"/><Relationship Id="rId37" Type="http://schemas.openxmlformats.org/officeDocument/2006/relationships/slide" Target="slide9.xml"/></Relationships>

</file>

<file path=ppt/slides/_rels/slide9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872.jpg"/><Relationship Id="rId3" Type="http://schemas.openxmlformats.org/officeDocument/2006/relationships/image" Target="../media/image3873.jpg"/><Relationship Id="rId4" Type="http://schemas.openxmlformats.org/officeDocument/2006/relationships/image" Target="../media/image3874.jpg"/><Relationship Id="rId5" Type="http://schemas.openxmlformats.org/officeDocument/2006/relationships/image" Target="../media/image3875.jpg"/><Relationship Id="rId6" Type="http://schemas.openxmlformats.org/officeDocument/2006/relationships/image" Target="../media/image3876.jpg"/><Relationship Id="rId7" Type="http://schemas.openxmlformats.org/officeDocument/2006/relationships/image" Target="../media/image3877.jpg"/><Relationship Id="rId8" Type="http://schemas.openxmlformats.org/officeDocument/2006/relationships/image" Target="../media/image3878.jpg"/><Relationship Id="rId9" Type="http://schemas.openxmlformats.org/officeDocument/2006/relationships/image" Target="../media/image3879.jpg"/><Relationship Id="rId10" Type="http://schemas.openxmlformats.org/officeDocument/2006/relationships/image" Target="../media/image3880.jpg"/><Relationship Id="rId11" Type="http://schemas.openxmlformats.org/officeDocument/2006/relationships/image" Target="../media/image3881.png"/><Relationship Id="rId12" Type="http://schemas.openxmlformats.org/officeDocument/2006/relationships/image" Target="../media/image3882.png"/><Relationship Id="rId13" Type="http://schemas.openxmlformats.org/officeDocument/2006/relationships/image" Target="../media/image3883.png"/><Relationship Id="rId14" Type="http://schemas.openxmlformats.org/officeDocument/2006/relationships/image" Target="../media/image3884.png"/><Relationship Id="rId15" Type="http://schemas.openxmlformats.org/officeDocument/2006/relationships/image" Target="../media/image3885.png"/><Relationship Id="rId16" Type="http://schemas.openxmlformats.org/officeDocument/2006/relationships/image" Target="../media/image3886.png"/><Relationship Id="rId17" Type="http://schemas.openxmlformats.org/officeDocument/2006/relationships/image" Target="../media/image3887.png"/><Relationship Id="rId18" Type="http://schemas.openxmlformats.org/officeDocument/2006/relationships/image" Target="../media/image3888.png"/><Relationship Id="rId19" Type="http://schemas.openxmlformats.org/officeDocument/2006/relationships/image" Target="../media/image3889.png"/><Relationship Id="rId20" Type="http://schemas.openxmlformats.org/officeDocument/2006/relationships/image" Target="../media/image3890.png"/><Relationship Id="rId21" Type="http://schemas.openxmlformats.org/officeDocument/2006/relationships/image" Target="../media/image3891.png"/><Relationship Id="rId22" Type="http://schemas.openxmlformats.org/officeDocument/2006/relationships/image" Target="../media/image3892.png"/><Relationship Id="rId23" Type="http://schemas.openxmlformats.org/officeDocument/2006/relationships/image" Target="../media/image3893.png"/><Relationship Id="rId24" Type="http://schemas.openxmlformats.org/officeDocument/2006/relationships/image" Target="../media/image3894.png"/><Relationship Id="rId25" Type="http://schemas.openxmlformats.org/officeDocument/2006/relationships/image" Target="../media/image3895.png"/><Relationship Id="rId26" Type="http://schemas.openxmlformats.org/officeDocument/2006/relationships/image" Target="../media/image3896.jpg"/><Relationship Id="rId27" Type="http://schemas.openxmlformats.org/officeDocument/2006/relationships/image" Target="../media/image3897.png"/><Relationship Id="rId28" Type="http://schemas.openxmlformats.org/officeDocument/2006/relationships/image" Target="../media/image3898.png"/><Relationship Id="rId29" Type="http://schemas.openxmlformats.org/officeDocument/2006/relationships/image" Target="../media/image3899.png"/><Relationship Id="rId30" Type="http://schemas.openxmlformats.org/officeDocument/2006/relationships/image" Target="../media/image3900.png"/><Relationship Id="rId31" Type="http://schemas.openxmlformats.org/officeDocument/2006/relationships/image" Target="../media/image3901.jpg"/><Relationship Id="rId32" Type="http://schemas.openxmlformats.org/officeDocument/2006/relationships/image" Target="../media/image3902.png"/><Relationship Id="rId33" Type="http://schemas.openxmlformats.org/officeDocument/2006/relationships/image" Target="../media/image3903.png"/><Relationship Id="rId34" Type="http://schemas.openxmlformats.org/officeDocument/2006/relationships/image" Target="../media/image3904.png"/><Relationship Id="rId35" Type="http://schemas.openxmlformats.org/officeDocument/2006/relationships/image" Target="../media/image3905.png"/><Relationship Id="rId36" Type="http://schemas.openxmlformats.org/officeDocument/2006/relationships/image" Target="../media/image3906.png"/><Relationship Id="rId37" Type="http://schemas.openxmlformats.org/officeDocument/2006/relationships/image" Target="../media/image3907.png"/><Relationship Id="rId38" Type="http://schemas.openxmlformats.org/officeDocument/2006/relationships/image" Target="../media/image3908.png"/><Relationship Id="rId39" Type="http://schemas.openxmlformats.org/officeDocument/2006/relationships/image" Target="../media/image3909.jpg"/><Relationship Id="rId40" Type="http://schemas.openxmlformats.org/officeDocument/2006/relationships/image" Target="../media/image3910.jpg"/><Relationship Id="rId41" Type="http://schemas.openxmlformats.org/officeDocument/2006/relationships/image" Target="../media/image3911.png"/><Relationship Id="rId42" Type="http://schemas.openxmlformats.org/officeDocument/2006/relationships/image" Target="../media/image3912.jpg"/><Relationship Id="rId43" Type="http://schemas.openxmlformats.org/officeDocument/2006/relationships/image" Target="../media/image3913.png"/><Relationship Id="rId44" Type="http://schemas.openxmlformats.org/officeDocument/2006/relationships/notesSlide" Target="../notesSlides/notesSlide90.xml"/><Relationship Id="rId45" Type="http://schemas.openxmlformats.org/officeDocument/2006/relationships/slide" Target="slide90.xml"/></Relationships>

</file>

<file path=ppt/slides/_rels/slide9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914.jpg"/><Relationship Id="rId3" Type="http://schemas.openxmlformats.org/officeDocument/2006/relationships/image" Target="../media/image3915.jpg"/><Relationship Id="rId4" Type="http://schemas.openxmlformats.org/officeDocument/2006/relationships/image" Target="../media/image3916.jpg"/><Relationship Id="rId5" Type="http://schemas.openxmlformats.org/officeDocument/2006/relationships/image" Target="../media/image3917.jpg"/><Relationship Id="rId6" Type="http://schemas.openxmlformats.org/officeDocument/2006/relationships/image" Target="../media/image3918.jpg"/><Relationship Id="rId7" Type="http://schemas.openxmlformats.org/officeDocument/2006/relationships/image" Target="../media/image3919.png"/><Relationship Id="rId8" Type="http://schemas.openxmlformats.org/officeDocument/2006/relationships/image" Target="../media/image3920.jpg"/><Relationship Id="rId9" Type="http://schemas.openxmlformats.org/officeDocument/2006/relationships/image" Target="../media/image3921.jpg"/><Relationship Id="rId10" Type="http://schemas.openxmlformats.org/officeDocument/2006/relationships/image" Target="../media/image3922.png"/><Relationship Id="rId11" Type="http://schemas.openxmlformats.org/officeDocument/2006/relationships/image" Target="../media/image3923.png"/><Relationship Id="rId12" Type="http://schemas.openxmlformats.org/officeDocument/2006/relationships/image" Target="../media/image3924.png"/><Relationship Id="rId13" Type="http://schemas.openxmlformats.org/officeDocument/2006/relationships/image" Target="../media/image3925.png"/><Relationship Id="rId14" Type="http://schemas.openxmlformats.org/officeDocument/2006/relationships/image" Target="../media/image3926.png"/><Relationship Id="rId15" Type="http://schemas.openxmlformats.org/officeDocument/2006/relationships/image" Target="../media/image3927.png"/><Relationship Id="rId16" Type="http://schemas.openxmlformats.org/officeDocument/2006/relationships/image" Target="../media/image3928.png"/><Relationship Id="rId17" Type="http://schemas.openxmlformats.org/officeDocument/2006/relationships/image" Target="../media/image3929.png"/><Relationship Id="rId18" Type="http://schemas.openxmlformats.org/officeDocument/2006/relationships/image" Target="../media/image3930.png"/><Relationship Id="rId19" Type="http://schemas.openxmlformats.org/officeDocument/2006/relationships/image" Target="../media/image3931.png"/><Relationship Id="rId20" Type="http://schemas.openxmlformats.org/officeDocument/2006/relationships/image" Target="../media/image3932.png"/><Relationship Id="rId21" Type="http://schemas.openxmlformats.org/officeDocument/2006/relationships/image" Target="../media/image3933.png"/><Relationship Id="rId22" Type="http://schemas.openxmlformats.org/officeDocument/2006/relationships/image" Target="../media/image3934.png"/><Relationship Id="rId23" Type="http://schemas.openxmlformats.org/officeDocument/2006/relationships/image" Target="../media/image3935.png"/><Relationship Id="rId24" Type="http://schemas.openxmlformats.org/officeDocument/2006/relationships/image" Target="../media/image3936.png"/><Relationship Id="rId25" Type="http://schemas.openxmlformats.org/officeDocument/2006/relationships/image" Target="../media/image3937.jpg"/><Relationship Id="rId26" Type="http://schemas.openxmlformats.org/officeDocument/2006/relationships/image" Target="../media/image3938.png"/><Relationship Id="rId27" Type="http://schemas.openxmlformats.org/officeDocument/2006/relationships/image" Target="../media/image3939.png"/><Relationship Id="rId28" Type="http://schemas.openxmlformats.org/officeDocument/2006/relationships/image" Target="../media/image3940.png"/><Relationship Id="rId29" Type="http://schemas.openxmlformats.org/officeDocument/2006/relationships/image" Target="../media/image3941.png"/><Relationship Id="rId30" Type="http://schemas.openxmlformats.org/officeDocument/2006/relationships/image" Target="../media/image3942.jpg"/><Relationship Id="rId31" Type="http://schemas.openxmlformats.org/officeDocument/2006/relationships/image" Target="../media/image3943.png"/><Relationship Id="rId32" Type="http://schemas.openxmlformats.org/officeDocument/2006/relationships/image" Target="../media/image3944.png"/><Relationship Id="rId33" Type="http://schemas.openxmlformats.org/officeDocument/2006/relationships/image" Target="../media/image3945.png"/><Relationship Id="rId34" Type="http://schemas.openxmlformats.org/officeDocument/2006/relationships/image" Target="../media/image3946.png"/><Relationship Id="rId35" Type="http://schemas.openxmlformats.org/officeDocument/2006/relationships/image" Target="../media/image3947.png"/><Relationship Id="rId36" Type="http://schemas.openxmlformats.org/officeDocument/2006/relationships/image" Target="../media/image3948.png"/><Relationship Id="rId37" Type="http://schemas.openxmlformats.org/officeDocument/2006/relationships/image" Target="../media/image3949.png"/><Relationship Id="rId38" Type="http://schemas.openxmlformats.org/officeDocument/2006/relationships/notesSlide" Target="../notesSlides/notesSlide91.xml"/><Relationship Id="rId39" Type="http://schemas.openxmlformats.org/officeDocument/2006/relationships/slide" Target="slide91.xml"/></Relationships>

</file>

<file path=ppt/slides/_rels/slide9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950.png"/><Relationship Id="rId3" Type="http://schemas.openxmlformats.org/officeDocument/2006/relationships/image" Target="../media/image3951.jpg"/><Relationship Id="rId4" Type="http://schemas.openxmlformats.org/officeDocument/2006/relationships/image" Target="../media/image3952.jpg"/><Relationship Id="rId5" Type="http://schemas.openxmlformats.org/officeDocument/2006/relationships/image" Target="../media/image3953.jpg"/><Relationship Id="rId6" Type="http://schemas.openxmlformats.org/officeDocument/2006/relationships/image" Target="../media/image3954.jpg"/><Relationship Id="rId7" Type="http://schemas.openxmlformats.org/officeDocument/2006/relationships/image" Target="../media/image3955.jpg"/><Relationship Id="rId8" Type="http://schemas.openxmlformats.org/officeDocument/2006/relationships/image" Target="../media/image3956.png"/><Relationship Id="rId9" Type="http://schemas.openxmlformats.org/officeDocument/2006/relationships/image" Target="../media/image3957.png"/><Relationship Id="rId10" Type="http://schemas.openxmlformats.org/officeDocument/2006/relationships/image" Target="../media/image3958.png"/><Relationship Id="rId11" Type="http://schemas.openxmlformats.org/officeDocument/2006/relationships/image" Target="../media/image3959.png"/><Relationship Id="rId12" Type="http://schemas.openxmlformats.org/officeDocument/2006/relationships/image" Target="../media/image3960.png"/><Relationship Id="rId13" Type="http://schemas.openxmlformats.org/officeDocument/2006/relationships/image" Target="../media/image3961.png"/><Relationship Id="rId14" Type="http://schemas.openxmlformats.org/officeDocument/2006/relationships/image" Target="../media/image3962.png"/><Relationship Id="rId15" Type="http://schemas.openxmlformats.org/officeDocument/2006/relationships/image" Target="../media/image3963.png"/><Relationship Id="rId16" Type="http://schemas.openxmlformats.org/officeDocument/2006/relationships/image" Target="../media/image3964.png"/><Relationship Id="rId17" Type="http://schemas.openxmlformats.org/officeDocument/2006/relationships/image" Target="../media/image3965.png"/><Relationship Id="rId18" Type="http://schemas.openxmlformats.org/officeDocument/2006/relationships/image" Target="../media/image3966.png"/><Relationship Id="rId19" Type="http://schemas.openxmlformats.org/officeDocument/2006/relationships/image" Target="../media/image3967.jpg"/><Relationship Id="rId20" Type="http://schemas.openxmlformats.org/officeDocument/2006/relationships/image" Target="../media/image3968.png"/><Relationship Id="rId21" Type="http://schemas.openxmlformats.org/officeDocument/2006/relationships/image" Target="../media/image3969.png"/><Relationship Id="rId22" Type="http://schemas.openxmlformats.org/officeDocument/2006/relationships/image" Target="../media/image3970.png"/><Relationship Id="rId23" Type="http://schemas.openxmlformats.org/officeDocument/2006/relationships/image" Target="../media/image3971.png"/><Relationship Id="rId24" Type="http://schemas.openxmlformats.org/officeDocument/2006/relationships/image" Target="../media/image3972.png"/><Relationship Id="rId25" Type="http://schemas.openxmlformats.org/officeDocument/2006/relationships/image" Target="../media/image3973.jpg"/><Relationship Id="rId26" Type="http://schemas.openxmlformats.org/officeDocument/2006/relationships/image" Target="../media/image3974.png"/><Relationship Id="rId27" Type="http://schemas.openxmlformats.org/officeDocument/2006/relationships/image" Target="../media/image3975.png"/><Relationship Id="rId28" Type="http://schemas.openxmlformats.org/officeDocument/2006/relationships/image" Target="../media/image3976.png"/><Relationship Id="rId29" Type="http://schemas.openxmlformats.org/officeDocument/2006/relationships/image" Target="../media/image3977.png"/><Relationship Id="rId30" Type="http://schemas.openxmlformats.org/officeDocument/2006/relationships/image" Target="../media/image3978.png"/><Relationship Id="rId31" Type="http://schemas.openxmlformats.org/officeDocument/2006/relationships/image" Target="../media/image3979.png"/><Relationship Id="rId32" Type="http://schemas.openxmlformats.org/officeDocument/2006/relationships/image" Target="../media/image3980.png"/><Relationship Id="rId33" Type="http://schemas.openxmlformats.org/officeDocument/2006/relationships/image" Target="../media/image3981.png"/><Relationship Id="rId34" Type="http://schemas.openxmlformats.org/officeDocument/2006/relationships/image" Target="../media/image3982.png"/><Relationship Id="rId35" Type="http://schemas.openxmlformats.org/officeDocument/2006/relationships/image" Target="../media/image3983.png"/><Relationship Id="rId36" Type="http://schemas.openxmlformats.org/officeDocument/2006/relationships/image" Target="../media/image3984.png"/><Relationship Id="rId37" Type="http://schemas.openxmlformats.org/officeDocument/2006/relationships/image" Target="../media/image3985.png"/><Relationship Id="rId38" Type="http://schemas.openxmlformats.org/officeDocument/2006/relationships/image" Target="../media/image3986.png"/><Relationship Id="rId39" Type="http://schemas.openxmlformats.org/officeDocument/2006/relationships/image" Target="../media/image3987.png"/><Relationship Id="rId40" Type="http://schemas.openxmlformats.org/officeDocument/2006/relationships/image" Target="../media/image3988.png"/><Relationship Id="rId41" Type="http://schemas.openxmlformats.org/officeDocument/2006/relationships/image" Target="../media/image3989.png"/><Relationship Id="rId42" Type="http://schemas.openxmlformats.org/officeDocument/2006/relationships/notesSlide" Target="../notesSlides/notesSlide92.xml"/><Relationship Id="rId43" Type="http://schemas.openxmlformats.org/officeDocument/2006/relationships/slide" Target="slide92.xml"/></Relationships>

</file>

<file path=ppt/slides/_rels/slide9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990.png"/><Relationship Id="rId3" Type="http://schemas.openxmlformats.org/officeDocument/2006/relationships/image" Target="../media/image3991.png"/><Relationship Id="rId4" Type="http://schemas.openxmlformats.org/officeDocument/2006/relationships/image" Target="../media/image3992.png"/><Relationship Id="rId5" Type="http://schemas.openxmlformats.org/officeDocument/2006/relationships/image" Target="../media/image3993.png"/><Relationship Id="rId6" Type="http://schemas.openxmlformats.org/officeDocument/2006/relationships/image" Target="../media/image3994.jpg"/><Relationship Id="rId7" Type="http://schemas.openxmlformats.org/officeDocument/2006/relationships/image" Target="../media/image3995.png"/><Relationship Id="rId8" Type="http://schemas.openxmlformats.org/officeDocument/2006/relationships/image" Target="../media/image3996.png"/><Relationship Id="rId9" Type="http://schemas.openxmlformats.org/officeDocument/2006/relationships/image" Target="../media/image3997.png"/><Relationship Id="rId10" Type="http://schemas.openxmlformats.org/officeDocument/2006/relationships/image" Target="../media/image3998.png"/><Relationship Id="rId11" Type="http://schemas.openxmlformats.org/officeDocument/2006/relationships/image" Target="../media/image3999.png"/><Relationship Id="rId12" Type="http://schemas.openxmlformats.org/officeDocument/2006/relationships/image" Target="../media/image4000.jpg"/><Relationship Id="rId13" Type="http://schemas.openxmlformats.org/officeDocument/2006/relationships/image" Target="../media/image4001.png"/><Relationship Id="rId14" Type="http://schemas.openxmlformats.org/officeDocument/2006/relationships/image" Target="../media/image4002.png"/><Relationship Id="rId15" Type="http://schemas.openxmlformats.org/officeDocument/2006/relationships/image" Target="../media/image4003.png"/><Relationship Id="rId16" Type="http://schemas.openxmlformats.org/officeDocument/2006/relationships/image" Target="../media/image4004.png"/><Relationship Id="rId17" Type="http://schemas.openxmlformats.org/officeDocument/2006/relationships/image" Target="../media/image4005.png"/><Relationship Id="rId18" Type="http://schemas.openxmlformats.org/officeDocument/2006/relationships/image" Target="../media/image4006.png"/><Relationship Id="rId19" Type="http://schemas.openxmlformats.org/officeDocument/2006/relationships/image" Target="../media/image4007.png"/><Relationship Id="rId20" Type="http://schemas.openxmlformats.org/officeDocument/2006/relationships/image" Target="../media/image4008.png"/><Relationship Id="rId21" Type="http://schemas.openxmlformats.org/officeDocument/2006/relationships/image" Target="../media/image4009.png"/><Relationship Id="rId22" Type="http://schemas.openxmlformats.org/officeDocument/2006/relationships/image" Target="../media/image4010.png"/><Relationship Id="rId23" Type="http://schemas.openxmlformats.org/officeDocument/2006/relationships/image" Target="../media/image4011.png"/><Relationship Id="rId24" Type="http://schemas.openxmlformats.org/officeDocument/2006/relationships/image" Target="../media/image4012.png"/><Relationship Id="rId25" Type="http://schemas.openxmlformats.org/officeDocument/2006/relationships/image" Target="../media/image4013.png"/><Relationship Id="rId26" Type="http://schemas.openxmlformats.org/officeDocument/2006/relationships/image" Target="../media/image4014.png"/><Relationship Id="rId27" Type="http://schemas.openxmlformats.org/officeDocument/2006/relationships/image" Target="../media/image4015.jpg"/><Relationship Id="rId28" Type="http://schemas.openxmlformats.org/officeDocument/2006/relationships/image" Target="../media/image4016.png"/><Relationship Id="rId29" Type="http://schemas.openxmlformats.org/officeDocument/2006/relationships/image" Target="../media/image4017.jpg"/><Relationship Id="rId30" Type="http://schemas.openxmlformats.org/officeDocument/2006/relationships/image" Target="../media/image4018.png"/><Relationship Id="rId31" Type="http://schemas.openxmlformats.org/officeDocument/2006/relationships/image" Target="../media/image4019.png"/><Relationship Id="rId32" Type="http://schemas.openxmlformats.org/officeDocument/2006/relationships/image" Target="../media/image4020.png"/><Relationship Id="rId33" Type="http://schemas.openxmlformats.org/officeDocument/2006/relationships/image" Target="../media/image4021.png"/><Relationship Id="rId34" Type="http://schemas.openxmlformats.org/officeDocument/2006/relationships/image" Target="../media/image4022.png"/><Relationship Id="rId35" Type="http://schemas.openxmlformats.org/officeDocument/2006/relationships/image" Target="../media/image4023.png"/><Relationship Id="rId36" Type="http://schemas.openxmlformats.org/officeDocument/2006/relationships/image" Target="../media/image4024.png"/><Relationship Id="rId37" Type="http://schemas.openxmlformats.org/officeDocument/2006/relationships/notesSlide" Target="../notesSlides/notesSlide93.xml"/><Relationship Id="rId38" Type="http://schemas.openxmlformats.org/officeDocument/2006/relationships/slide" Target="slide93.xml"/></Relationships>

</file>

<file path=ppt/slides/_rels/slide9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025.png"/><Relationship Id="rId3" Type="http://schemas.openxmlformats.org/officeDocument/2006/relationships/image" Target="../media/image4026.jpg"/><Relationship Id="rId4" Type="http://schemas.openxmlformats.org/officeDocument/2006/relationships/image" Target="../media/image4027.jpg"/><Relationship Id="rId5" Type="http://schemas.openxmlformats.org/officeDocument/2006/relationships/image" Target="../media/image4028.jpg"/><Relationship Id="rId6" Type="http://schemas.openxmlformats.org/officeDocument/2006/relationships/image" Target="../media/image4029.jpg"/><Relationship Id="rId7" Type="http://schemas.openxmlformats.org/officeDocument/2006/relationships/image" Target="../media/image4030.jpg"/><Relationship Id="rId8" Type="http://schemas.openxmlformats.org/officeDocument/2006/relationships/image" Target="../media/image4031.jpg"/><Relationship Id="rId9" Type="http://schemas.openxmlformats.org/officeDocument/2006/relationships/image" Target="../media/image4032.jpg"/><Relationship Id="rId10" Type="http://schemas.openxmlformats.org/officeDocument/2006/relationships/image" Target="../media/image4033.jpg"/><Relationship Id="rId11" Type="http://schemas.openxmlformats.org/officeDocument/2006/relationships/image" Target="../media/image4034.png"/><Relationship Id="rId12" Type="http://schemas.openxmlformats.org/officeDocument/2006/relationships/image" Target="../media/image4035.png"/><Relationship Id="rId13" Type="http://schemas.openxmlformats.org/officeDocument/2006/relationships/image" Target="../media/image4036.jpg"/><Relationship Id="rId14" Type="http://schemas.openxmlformats.org/officeDocument/2006/relationships/image" Target="../media/image4037.jpg"/><Relationship Id="rId15" Type="http://schemas.openxmlformats.org/officeDocument/2006/relationships/image" Target="../media/image4038.jpg"/><Relationship Id="rId16" Type="http://schemas.openxmlformats.org/officeDocument/2006/relationships/image" Target="../media/image4039.jpg"/><Relationship Id="rId17" Type="http://schemas.openxmlformats.org/officeDocument/2006/relationships/image" Target="../media/image4040.jpg"/><Relationship Id="rId18" Type="http://schemas.openxmlformats.org/officeDocument/2006/relationships/image" Target="../media/image4041.jpg"/><Relationship Id="rId19" Type="http://schemas.openxmlformats.org/officeDocument/2006/relationships/image" Target="../media/image4042.jpg"/><Relationship Id="rId20" Type="http://schemas.openxmlformats.org/officeDocument/2006/relationships/image" Target="../media/image4043.jpg"/><Relationship Id="rId21" Type="http://schemas.openxmlformats.org/officeDocument/2006/relationships/image" Target="../media/image4044.jpg"/><Relationship Id="rId22" Type="http://schemas.openxmlformats.org/officeDocument/2006/relationships/image" Target="../media/image4045.png"/><Relationship Id="rId23" Type="http://schemas.openxmlformats.org/officeDocument/2006/relationships/image" Target="../media/image4046.jpg"/><Relationship Id="rId24" Type="http://schemas.openxmlformats.org/officeDocument/2006/relationships/image" Target="../media/image4047.png"/><Relationship Id="rId25" Type="http://schemas.openxmlformats.org/officeDocument/2006/relationships/image" Target="../media/image4048.png"/><Relationship Id="rId26" Type="http://schemas.openxmlformats.org/officeDocument/2006/relationships/image" Target="../media/image4049.png"/><Relationship Id="rId27" Type="http://schemas.openxmlformats.org/officeDocument/2006/relationships/image" Target="../media/image4050.png"/><Relationship Id="rId28" Type="http://schemas.openxmlformats.org/officeDocument/2006/relationships/image" Target="../media/image4051.png"/><Relationship Id="rId29" Type="http://schemas.openxmlformats.org/officeDocument/2006/relationships/image" Target="../media/image4052.png"/><Relationship Id="rId30" Type="http://schemas.openxmlformats.org/officeDocument/2006/relationships/image" Target="../media/image4053.png"/><Relationship Id="rId31" Type="http://schemas.openxmlformats.org/officeDocument/2006/relationships/image" Target="../media/image4054.png"/><Relationship Id="rId32" Type="http://schemas.openxmlformats.org/officeDocument/2006/relationships/image" Target="../media/image4055.png"/><Relationship Id="rId33" Type="http://schemas.openxmlformats.org/officeDocument/2006/relationships/image" Target="../media/image4056.jpg"/><Relationship Id="rId34" Type="http://schemas.openxmlformats.org/officeDocument/2006/relationships/image" Target="../media/image4057.png"/><Relationship Id="rId35" Type="http://schemas.openxmlformats.org/officeDocument/2006/relationships/image" Target="../media/image4058.png"/><Relationship Id="rId36" Type="http://schemas.openxmlformats.org/officeDocument/2006/relationships/image" Target="../media/image4059.png"/><Relationship Id="rId37" Type="http://schemas.openxmlformats.org/officeDocument/2006/relationships/image" Target="../media/image4060.png"/><Relationship Id="rId38" Type="http://schemas.openxmlformats.org/officeDocument/2006/relationships/image" Target="../media/image4061.jpg"/><Relationship Id="rId39" Type="http://schemas.openxmlformats.org/officeDocument/2006/relationships/image" Target="../media/image4062.png"/><Relationship Id="rId40" Type="http://schemas.openxmlformats.org/officeDocument/2006/relationships/image" Target="../media/image4063.png"/><Relationship Id="rId41" Type="http://schemas.openxmlformats.org/officeDocument/2006/relationships/image" Target="../media/image4064.png"/><Relationship Id="rId42" Type="http://schemas.openxmlformats.org/officeDocument/2006/relationships/image" Target="../media/image4065.png"/><Relationship Id="rId43" Type="http://schemas.openxmlformats.org/officeDocument/2006/relationships/image" Target="../media/image4066.png"/><Relationship Id="rId44" Type="http://schemas.openxmlformats.org/officeDocument/2006/relationships/image" Target="../media/image4067.png"/><Relationship Id="rId45" Type="http://schemas.openxmlformats.org/officeDocument/2006/relationships/notesSlide" Target="../notesSlides/notesSlide94.xml"/><Relationship Id="rId46" Type="http://schemas.openxmlformats.org/officeDocument/2006/relationships/slide" Target="slide94.xml"/></Relationships>

</file>

<file path=ppt/slides/_rels/slide9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068.png"/><Relationship Id="rId3" Type="http://schemas.openxmlformats.org/officeDocument/2006/relationships/image" Target="../media/image4069.jpg"/><Relationship Id="rId4" Type="http://schemas.openxmlformats.org/officeDocument/2006/relationships/image" Target="../media/image4070.jpg"/><Relationship Id="rId5" Type="http://schemas.openxmlformats.org/officeDocument/2006/relationships/image" Target="../media/image4071.jpg"/><Relationship Id="rId6" Type="http://schemas.openxmlformats.org/officeDocument/2006/relationships/image" Target="../media/image4072.png"/><Relationship Id="rId7" Type="http://schemas.openxmlformats.org/officeDocument/2006/relationships/image" Target="../media/image4073.png"/><Relationship Id="rId8" Type="http://schemas.openxmlformats.org/officeDocument/2006/relationships/image" Target="../media/image4074.png"/><Relationship Id="rId9" Type="http://schemas.openxmlformats.org/officeDocument/2006/relationships/image" Target="../media/image4075.png"/><Relationship Id="rId10" Type="http://schemas.openxmlformats.org/officeDocument/2006/relationships/image" Target="../media/image4076.png"/><Relationship Id="rId11" Type="http://schemas.openxmlformats.org/officeDocument/2006/relationships/image" Target="../media/image4077.png"/><Relationship Id="rId12" Type="http://schemas.openxmlformats.org/officeDocument/2006/relationships/image" Target="../media/image4078.png"/><Relationship Id="rId13" Type="http://schemas.openxmlformats.org/officeDocument/2006/relationships/image" Target="../media/image4079.png"/><Relationship Id="rId14" Type="http://schemas.openxmlformats.org/officeDocument/2006/relationships/image" Target="../media/image4080.png"/><Relationship Id="rId15" Type="http://schemas.openxmlformats.org/officeDocument/2006/relationships/image" Target="../media/image4081.png"/><Relationship Id="rId16" Type="http://schemas.openxmlformats.org/officeDocument/2006/relationships/image" Target="../media/image4082.jpg"/><Relationship Id="rId17" Type="http://schemas.openxmlformats.org/officeDocument/2006/relationships/image" Target="../media/image4083.png"/><Relationship Id="rId18" Type="http://schemas.openxmlformats.org/officeDocument/2006/relationships/image" Target="../media/image4084.png"/><Relationship Id="rId19" Type="http://schemas.openxmlformats.org/officeDocument/2006/relationships/image" Target="../media/image4085.png"/><Relationship Id="rId20" Type="http://schemas.openxmlformats.org/officeDocument/2006/relationships/image" Target="../media/image4086.png"/><Relationship Id="rId21" Type="http://schemas.openxmlformats.org/officeDocument/2006/relationships/image" Target="../media/image4087.jpg"/><Relationship Id="rId22" Type="http://schemas.openxmlformats.org/officeDocument/2006/relationships/image" Target="../media/image4088.png"/><Relationship Id="rId23" Type="http://schemas.openxmlformats.org/officeDocument/2006/relationships/image" Target="../media/image4089.png"/><Relationship Id="rId24" Type="http://schemas.openxmlformats.org/officeDocument/2006/relationships/image" Target="../media/image4090.png"/><Relationship Id="rId25" Type="http://schemas.openxmlformats.org/officeDocument/2006/relationships/image" Target="../media/image4091.png"/><Relationship Id="rId26" Type="http://schemas.openxmlformats.org/officeDocument/2006/relationships/image" Target="../media/image4092.png"/><Relationship Id="rId27" Type="http://schemas.openxmlformats.org/officeDocument/2006/relationships/image" Target="../media/image4093.png"/><Relationship Id="rId28" Type="http://schemas.openxmlformats.org/officeDocument/2006/relationships/image" Target="../media/image4094.png"/><Relationship Id="rId29" Type="http://schemas.openxmlformats.org/officeDocument/2006/relationships/image" Target="../media/image4095.png"/><Relationship Id="rId30" Type="http://schemas.openxmlformats.org/officeDocument/2006/relationships/notesSlide" Target="../notesSlides/notesSlide95.xml"/><Relationship Id="rId31" Type="http://schemas.openxmlformats.org/officeDocument/2006/relationships/slide" Target="slide95.xml"/></Relationships>

</file>

<file path=ppt/slides/_rels/slide9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096.png"/><Relationship Id="rId3" Type="http://schemas.openxmlformats.org/officeDocument/2006/relationships/image" Target="../media/image4097.png"/><Relationship Id="rId4" Type="http://schemas.openxmlformats.org/officeDocument/2006/relationships/image" Target="../media/image4098.png"/><Relationship Id="rId5" Type="http://schemas.openxmlformats.org/officeDocument/2006/relationships/image" Target="../media/image4099.png"/><Relationship Id="rId6" Type="http://schemas.openxmlformats.org/officeDocument/2006/relationships/image" Target="../media/image4100.png"/><Relationship Id="rId7" Type="http://schemas.openxmlformats.org/officeDocument/2006/relationships/image" Target="../media/image4101.png"/><Relationship Id="rId8" Type="http://schemas.openxmlformats.org/officeDocument/2006/relationships/image" Target="../media/image4102.png"/><Relationship Id="rId9" Type="http://schemas.openxmlformats.org/officeDocument/2006/relationships/image" Target="../media/image4103.png"/><Relationship Id="rId10" Type="http://schemas.openxmlformats.org/officeDocument/2006/relationships/image" Target="../media/image4104.png"/><Relationship Id="rId11" Type="http://schemas.openxmlformats.org/officeDocument/2006/relationships/image" Target="../media/image4105.png"/><Relationship Id="rId12" Type="http://schemas.openxmlformats.org/officeDocument/2006/relationships/image" Target="../media/image4106.png"/><Relationship Id="rId13" Type="http://schemas.openxmlformats.org/officeDocument/2006/relationships/image" Target="../media/image4107.png"/><Relationship Id="rId14" Type="http://schemas.openxmlformats.org/officeDocument/2006/relationships/image" Target="../media/image4108.png"/><Relationship Id="rId15" Type="http://schemas.openxmlformats.org/officeDocument/2006/relationships/image" Target="../media/image4109.png"/><Relationship Id="rId16" Type="http://schemas.openxmlformats.org/officeDocument/2006/relationships/image" Target="../media/image4110.png"/><Relationship Id="rId17" Type="http://schemas.openxmlformats.org/officeDocument/2006/relationships/image" Target="../media/image4111.png"/><Relationship Id="rId18" Type="http://schemas.openxmlformats.org/officeDocument/2006/relationships/image" Target="../media/image4112.png"/><Relationship Id="rId19" Type="http://schemas.openxmlformats.org/officeDocument/2006/relationships/image" Target="../media/image4113.png"/><Relationship Id="rId20" Type="http://schemas.openxmlformats.org/officeDocument/2006/relationships/image" Target="../media/image4114.jpg"/><Relationship Id="rId21" Type="http://schemas.openxmlformats.org/officeDocument/2006/relationships/image" Target="../media/image4115.png"/><Relationship Id="rId22" Type="http://schemas.openxmlformats.org/officeDocument/2006/relationships/image" Target="../media/image4116.png"/><Relationship Id="rId23" Type="http://schemas.openxmlformats.org/officeDocument/2006/relationships/image" Target="../media/image4117.png"/><Relationship Id="rId24" Type="http://schemas.openxmlformats.org/officeDocument/2006/relationships/image" Target="../media/image4118.png"/><Relationship Id="rId25" Type="http://schemas.openxmlformats.org/officeDocument/2006/relationships/image" Target="../media/image4119.jpg"/><Relationship Id="rId26" Type="http://schemas.openxmlformats.org/officeDocument/2006/relationships/image" Target="../media/image4120.png"/><Relationship Id="rId27" Type="http://schemas.openxmlformats.org/officeDocument/2006/relationships/image" Target="../media/image4121.png"/><Relationship Id="rId28" Type="http://schemas.openxmlformats.org/officeDocument/2006/relationships/image" Target="../media/image4122.png"/><Relationship Id="rId29" Type="http://schemas.openxmlformats.org/officeDocument/2006/relationships/image" Target="../media/image4123.png"/><Relationship Id="rId30" Type="http://schemas.openxmlformats.org/officeDocument/2006/relationships/image" Target="../media/image4124.png"/><Relationship Id="rId31" Type="http://schemas.openxmlformats.org/officeDocument/2006/relationships/image" Target="../media/image4125.png"/><Relationship Id="rId32" Type="http://schemas.openxmlformats.org/officeDocument/2006/relationships/image" Target="../media/image4126.jpg"/><Relationship Id="rId33" Type="http://schemas.openxmlformats.org/officeDocument/2006/relationships/image" Target="../media/image4127.jpg"/><Relationship Id="rId34" Type="http://schemas.openxmlformats.org/officeDocument/2006/relationships/image" Target="../media/image4128.jpg"/><Relationship Id="rId35" Type="http://schemas.openxmlformats.org/officeDocument/2006/relationships/image" Target="../media/image4129.jpg"/><Relationship Id="rId36" Type="http://schemas.openxmlformats.org/officeDocument/2006/relationships/image" Target="../media/image4130.jpg"/><Relationship Id="rId37" Type="http://schemas.openxmlformats.org/officeDocument/2006/relationships/image" Target="../media/image4131.jpg"/><Relationship Id="rId38" Type="http://schemas.openxmlformats.org/officeDocument/2006/relationships/image" Target="../media/image4132.jpg"/><Relationship Id="rId39" Type="http://schemas.openxmlformats.org/officeDocument/2006/relationships/notesSlide" Target="../notesSlides/notesSlide96.xml"/><Relationship Id="rId40" Type="http://schemas.openxmlformats.org/officeDocument/2006/relationships/slide" Target="slide96.xml"/></Relationships>

</file>

<file path=ppt/slides/_rels/slide9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133.png"/><Relationship Id="rId3" Type="http://schemas.openxmlformats.org/officeDocument/2006/relationships/image" Target="../media/image4134.png"/><Relationship Id="rId4" Type="http://schemas.openxmlformats.org/officeDocument/2006/relationships/image" Target="../media/image4135.jpg"/><Relationship Id="rId5" Type="http://schemas.openxmlformats.org/officeDocument/2006/relationships/image" Target="../media/image4136.jpg"/><Relationship Id="rId6" Type="http://schemas.openxmlformats.org/officeDocument/2006/relationships/image" Target="../media/image4137.jpg"/><Relationship Id="rId7" Type="http://schemas.openxmlformats.org/officeDocument/2006/relationships/image" Target="../media/image4138.png"/><Relationship Id="rId8" Type="http://schemas.openxmlformats.org/officeDocument/2006/relationships/image" Target="../media/image4139.jpg"/><Relationship Id="rId9" Type="http://schemas.openxmlformats.org/officeDocument/2006/relationships/image" Target="../media/image4140.jpg"/><Relationship Id="rId10" Type="http://schemas.openxmlformats.org/officeDocument/2006/relationships/image" Target="../media/image4141.jpg"/><Relationship Id="rId11" Type="http://schemas.openxmlformats.org/officeDocument/2006/relationships/image" Target="../media/image4142.jpg"/><Relationship Id="rId12" Type="http://schemas.openxmlformats.org/officeDocument/2006/relationships/image" Target="../media/image4143.jpg"/><Relationship Id="rId13" Type="http://schemas.openxmlformats.org/officeDocument/2006/relationships/image" Target="../media/image4144.jpg"/><Relationship Id="rId14" Type="http://schemas.openxmlformats.org/officeDocument/2006/relationships/image" Target="../media/image4145.png"/><Relationship Id="rId15" Type="http://schemas.openxmlformats.org/officeDocument/2006/relationships/image" Target="../media/image4146.png"/><Relationship Id="rId16" Type="http://schemas.openxmlformats.org/officeDocument/2006/relationships/image" Target="../media/image4147.png"/><Relationship Id="rId17" Type="http://schemas.openxmlformats.org/officeDocument/2006/relationships/image" Target="../media/image4148.png"/><Relationship Id="rId18" Type="http://schemas.openxmlformats.org/officeDocument/2006/relationships/image" Target="../media/image4149.png"/><Relationship Id="rId19" Type="http://schemas.openxmlformats.org/officeDocument/2006/relationships/image" Target="../media/image4150.png"/><Relationship Id="rId20" Type="http://schemas.openxmlformats.org/officeDocument/2006/relationships/image" Target="../media/image4151.png"/><Relationship Id="rId21" Type="http://schemas.openxmlformats.org/officeDocument/2006/relationships/image" Target="../media/image4152.png"/><Relationship Id="rId22" Type="http://schemas.openxmlformats.org/officeDocument/2006/relationships/image" Target="../media/image4153.png"/><Relationship Id="rId23" Type="http://schemas.openxmlformats.org/officeDocument/2006/relationships/image" Target="../media/image4154.png"/><Relationship Id="rId24" Type="http://schemas.openxmlformats.org/officeDocument/2006/relationships/image" Target="../media/image4155.png"/><Relationship Id="rId25" Type="http://schemas.openxmlformats.org/officeDocument/2006/relationships/image" Target="../media/image4156.png"/><Relationship Id="rId26" Type="http://schemas.openxmlformats.org/officeDocument/2006/relationships/image" Target="../media/image4157.jpg"/><Relationship Id="rId27" Type="http://schemas.openxmlformats.org/officeDocument/2006/relationships/image" Target="../media/image4158.png"/><Relationship Id="rId28" Type="http://schemas.openxmlformats.org/officeDocument/2006/relationships/image" Target="../media/image4159.png"/><Relationship Id="rId29" Type="http://schemas.openxmlformats.org/officeDocument/2006/relationships/image" Target="../media/image4160.png"/><Relationship Id="rId30" Type="http://schemas.openxmlformats.org/officeDocument/2006/relationships/image" Target="../media/image4161.png"/><Relationship Id="rId31" Type="http://schemas.openxmlformats.org/officeDocument/2006/relationships/image" Target="../media/image4162.jpg"/><Relationship Id="rId32" Type="http://schemas.openxmlformats.org/officeDocument/2006/relationships/image" Target="../media/image4163.png"/><Relationship Id="rId33" Type="http://schemas.openxmlformats.org/officeDocument/2006/relationships/image" Target="../media/image4164.png"/><Relationship Id="rId34" Type="http://schemas.openxmlformats.org/officeDocument/2006/relationships/image" Target="../media/image4165.png"/><Relationship Id="rId35" Type="http://schemas.openxmlformats.org/officeDocument/2006/relationships/image" Target="../media/image4166.png"/><Relationship Id="rId36" Type="http://schemas.openxmlformats.org/officeDocument/2006/relationships/image" Target="../media/image4167.png"/><Relationship Id="rId37" Type="http://schemas.openxmlformats.org/officeDocument/2006/relationships/image" Target="../media/image4168.png"/><Relationship Id="rId38" Type="http://schemas.openxmlformats.org/officeDocument/2006/relationships/image" Target="../media/image4169.png"/><Relationship Id="rId39" Type="http://schemas.openxmlformats.org/officeDocument/2006/relationships/notesSlide" Target="../notesSlides/notesSlide97.xml"/><Relationship Id="rId40" Type="http://schemas.openxmlformats.org/officeDocument/2006/relationships/slide" Target="slide97.xml"/></Relationships>

</file>

<file path=ppt/slides/_rels/slide9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170.png"/><Relationship Id="rId3" Type="http://schemas.openxmlformats.org/officeDocument/2006/relationships/image" Target="../media/image4171.png"/><Relationship Id="rId4" Type="http://schemas.openxmlformats.org/officeDocument/2006/relationships/image" Target="../media/image4172.png"/><Relationship Id="rId5" Type="http://schemas.openxmlformats.org/officeDocument/2006/relationships/image" Target="../media/image4173.png"/><Relationship Id="rId6" Type="http://schemas.openxmlformats.org/officeDocument/2006/relationships/image" Target="../media/image4174.png"/><Relationship Id="rId7" Type="http://schemas.openxmlformats.org/officeDocument/2006/relationships/image" Target="../media/image4175.png"/><Relationship Id="rId8" Type="http://schemas.openxmlformats.org/officeDocument/2006/relationships/image" Target="../media/image4176.png"/><Relationship Id="rId9" Type="http://schemas.openxmlformats.org/officeDocument/2006/relationships/image" Target="../media/image4177.png"/><Relationship Id="rId10" Type="http://schemas.openxmlformats.org/officeDocument/2006/relationships/image" Target="../media/image4178.png"/><Relationship Id="rId11" Type="http://schemas.openxmlformats.org/officeDocument/2006/relationships/image" Target="../media/image4179.png"/><Relationship Id="rId12" Type="http://schemas.openxmlformats.org/officeDocument/2006/relationships/image" Target="../media/image4180.png"/><Relationship Id="rId13" Type="http://schemas.openxmlformats.org/officeDocument/2006/relationships/image" Target="../media/image4181.png"/><Relationship Id="rId14" Type="http://schemas.openxmlformats.org/officeDocument/2006/relationships/image" Target="../media/image4182.jpg"/><Relationship Id="rId15" Type="http://schemas.openxmlformats.org/officeDocument/2006/relationships/image" Target="../media/image4183.png"/><Relationship Id="rId16" Type="http://schemas.openxmlformats.org/officeDocument/2006/relationships/image" Target="../media/image4184.jpg"/><Relationship Id="rId17" Type="http://schemas.openxmlformats.org/officeDocument/2006/relationships/image" Target="../media/image4185.png"/><Relationship Id="rId18" Type="http://schemas.openxmlformats.org/officeDocument/2006/relationships/image" Target="../media/image4186.jpg"/><Relationship Id="rId19" Type="http://schemas.openxmlformats.org/officeDocument/2006/relationships/image" Target="../media/image4187.png"/><Relationship Id="rId20" Type="http://schemas.openxmlformats.org/officeDocument/2006/relationships/image" Target="../media/image4188.jpg"/><Relationship Id="rId21" Type="http://schemas.openxmlformats.org/officeDocument/2006/relationships/image" Target="../media/image4189.png"/><Relationship Id="rId22" Type="http://schemas.openxmlformats.org/officeDocument/2006/relationships/image" Target="../media/image4190.png"/><Relationship Id="rId23" Type="http://schemas.openxmlformats.org/officeDocument/2006/relationships/image" Target="../media/image4191.png"/><Relationship Id="rId24" Type="http://schemas.openxmlformats.org/officeDocument/2006/relationships/image" Target="../media/image4192.png"/><Relationship Id="rId25" Type="http://schemas.openxmlformats.org/officeDocument/2006/relationships/image" Target="../media/image4193.png"/><Relationship Id="rId26" Type="http://schemas.openxmlformats.org/officeDocument/2006/relationships/image" Target="../media/image4194.png"/><Relationship Id="rId27" Type="http://schemas.openxmlformats.org/officeDocument/2006/relationships/image" Target="../media/image4195.png"/><Relationship Id="rId28" Type="http://schemas.openxmlformats.org/officeDocument/2006/relationships/image" Target="../media/image4196.png"/><Relationship Id="rId29" Type="http://schemas.openxmlformats.org/officeDocument/2006/relationships/image" Target="../media/image4197.png"/><Relationship Id="rId30" Type="http://schemas.openxmlformats.org/officeDocument/2006/relationships/image" Target="../media/image4198.png"/><Relationship Id="rId31" Type="http://schemas.openxmlformats.org/officeDocument/2006/relationships/image" Target="../media/image4199.png"/><Relationship Id="rId32" Type="http://schemas.openxmlformats.org/officeDocument/2006/relationships/image" Target="../media/image4200.png"/><Relationship Id="rId33" Type="http://schemas.openxmlformats.org/officeDocument/2006/relationships/image" Target="../media/image4201.png"/><Relationship Id="rId34" Type="http://schemas.openxmlformats.org/officeDocument/2006/relationships/image" Target="../media/image4202.png"/><Relationship Id="rId35" Type="http://schemas.openxmlformats.org/officeDocument/2006/relationships/image" Target="../media/image4203.png"/><Relationship Id="rId36" Type="http://schemas.openxmlformats.org/officeDocument/2006/relationships/notesSlide" Target="../notesSlides/notesSlide98.xml"/><Relationship Id="rId37" Type="http://schemas.openxmlformats.org/officeDocument/2006/relationships/slide" Target="slide98.xml"/></Relationships>

</file>

<file path=ppt/slides/_rels/slide9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204.png"/><Relationship Id="rId3" Type="http://schemas.openxmlformats.org/officeDocument/2006/relationships/image" Target="../media/image4205.jpg"/><Relationship Id="rId4" Type="http://schemas.openxmlformats.org/officeDocument/2006/relationships/image" Target="../media/image4206.jpg"/><Relationship Id="rId5" Type="http://schemas.openxmlformats.org/officeDocument/2006/relationships/image" Target="../media/image4207.jpg"/><Relationship Id="rId6" Type="http://schemas.openxmlformats.org/officeDocument/2006/relationships/image" Target="../media/image4208.jpg"/><Relationship Id="rId7" Type="http://schemas.openxmlformats.org/officeDocument/2006/relationships/image" Target="../media/image4209.jpg"/><Relationship Id="rId8" Type="http://schemas.openxmlformats.org/officeDocument/2006/relationships/image" Target="../media/image4210.jpg"/><Relationship Id="rId9" Type="http://schemas.openxmlformats.org/officeDocument/2006/relationships/image" Target="../media/image4211.jpg"/><Relationship Id="rId10" Type="http://schemas.openxmlformats.org/officeDocument/2006/relationships/image" Target="../media/image4212.jpg"/><Relationship Id="rId11" Type="http://schemas.openxmlformats.org/officeDocument/2006/relationships/image" Target="../media/image4213.jpg"/><Relationship Id="rId12" Type="http://schemas.openxmlformats.org/officeDocument/2006/relationships/image" Target="../media/image4214.jpg"/><Relationship Id="rId13" Type="http://schemas.openxmlformats.org/officeDocument/2006/relationships/image" Target="../media/image4215.jpg"/><Relationship Id="rId14" Type="http://schemas.openxmlformats.org/officeDocument/2006/relationships/image" Target="../media/image4216.jpg"/><Relationship Id="rId15" Type="http://schemas.openxmlformats.org/officeDocument/2006/relationships/image" Target="../media/image4217.jpg"/><Relationship Id="rId16" Type="http://schemas.openxmlformats.org/officeDocument/2006/relationships/image" Target="../media/image4218.jpg"/><Relationship Id="rId17" Type="http://schemas.openxmlformats.org/officeDocument/2006/relationships/image" Target="../media/image4219.jpg"/><Relationship Id="rId18" Type="http://schemas.openxmlformats.org/officeDocument/2006/relationships/image" Target="../media/image4220.jpg"/><Relationship Id="rId19" Type="http://schemas.openxmlformats.org/officeDocument/2006/relationships/image" Target="../media/image4221.jpg"/><Relationship Id="rId20" Type="http://schemas.openxmlformats.org/officeDocument/2006/relationships/image" Target="../media/image4222.jpg"/><Relationship Id="rId21" Type="http://schemas.openxmlformats.org/officeDocument/2006/relationships/image" Target="../media/image4223.jpg"/><Relationship Id="rId22" Type="http://schemas.openxmlformats.org/officeDocument/2006/relationships/image" Target="../media/image4224.jpg"/><Relationship Id="rId23" Type="http://schemas.openxmlformats.org/officeDocument/2006/relationships/image" Target="../media/image4225.jpg"/><Relationship Id="rId24" Type="http://schemas.openxmlformats.org/officeDocument/2006/relationships/image" Target="../media/image4226.jpg"/><Relationship Id="rId25" Type="http://schemas.openxmlformats.org/officeDocument/2006/relationships/image" Target="../media/image4227.jpg"/><Relationship Id="rId26" Type="http://schemas.openxmlformats.org/officeDocument/2006/relationships/image" Target="../media/image4228.jpg"/><Relationship Id="rId27" Type="http://schemas.openxmlformats.org/officeDocument/2006/relationships/image" Target="../media/image4229.png"/><Relationship Id="rId28" Type="http://schemas.openxmlformats.org/officeDocument/2006/relationships/image" Target="../media/image4230.png"/><Relationship Id="rId29" Type="http://schemas.openxmlformats.org/officeDocument/2006/relationships/image" Target="../media/image4231.png"/><Relationship Id="rId30" Type="http://schemas.openxmlformats.org/officeDocument/2006/relationships/image" Target="../media/image4232.png"/><Relationship Id="rId31" Type="http://schemas.openxmlformats.org/officeDocument/2006/relationships/image" Target="../media/image4233.png"/><Relationship Id="rId32" Type="http://schemas.openxmlformats.org/officeDocument/2006/relationships/image" Target="../media/image4234.png"/><Relationship Id="rId33" Type="http://schemas.openxmlformats.org/officeDocument/2006/relationships/image" Target="../media/image4235.png"/><Relationship Id="rId34" Type="http://schemas.openxmlformats.org/officeDocument/2006/relationships/image" Target="../media/image4236.png"/><Relationship Id="rId35" Type="http://schemas.openxmlformats.org/officeDocument/2006/relationships/image" Target="../media/image4237.png"/><Relationship Id="rId36" Type="http://schemas.openxmlformats.org/officeDocument/2006/relationships/image" Target="../media/image4238.jpg"/><Relationship Id="rId37" Type="http://schemas.openxmlformats.org/officeDocument/2006/relationships/image" Target="../media/image4239.png"/><Relationship Id="rId38" Type="http://schemas.openxmlformats.org/officeDocument/2006/relationships/image" Target="../media/image4240.png"/><Relationship Id="rId39" Type="http://schemas.openxmlformats.org/officeDocument/2006/relationships/image" Target="../media/image4241.png"/><Relationship Id="rId40" Type="http://schemas.openxmlformats.org/officeDocument/2006/relationships/image" Target="../media/image4242.png"/><Relationship Id="rId41" Type="http://schemas.openxmlformats.org/officeDocument/2006/relationships/image" Target="../media/image4243.jpg"/><Relationship Id="rId42" Type="http://schemas.openxmlformats.org/officeDocument/2006/relationships/image" Target="../media/image4244.png"/><Relationship Id="rId43" Type="http://schemas.openxmlformats.org/officeDocument/2006/relationships/image" Target="../media/image4245.png"/><Relationship Id="rId44" Type="http://schemas.openxmlformats.org/officeDocument/2006/relationships/image" Target="../media/image4246.png"/><Relationship Id="rId45" Type="http://schemas.openxmlformats.org/officeDocument/2006/relationships/image" Target="../media/image4247.png"/><Relationship Id="rId46" Type="http://schemas.openxmlformats.org/officeDocument/2006/relationships/image" Target="../media/image4248.png"/><Relationship Id="rId47" Type="http://schemas.openxmlformats.org/officeDocument/2006/relationships/image" Target="../media/image4249.png"/><Relationship Id="rId48" Type="http://schemas.openxmlformats.org/officeDocument/2006/relationships/image" Target="../media/image4250.png"/><Relationship Id="rId49" Type="http://schemas.openxmlformats.org/officeDocument/2006/relationships/image" Target="../media/image4251.png"/><Relationship Id="rId50" Type="http://schemas.openxmlformats.org/officeDocument/2006/relationships/notesSlide" Target="../notesSlides/notesSlide99.xml"/><Relationship Id="rId51" Type="http://schemas.openxmlformats.org/officeDocument/2006/relationships/slide" Target="slide99.xml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315200" cy="75438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924304" y="248715"/>
            <a:ext cx="4249420" cy="6029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050">
              <a:latin typeface="Times New Roman"/>
              <a:cs typeface="Times New Roman"/>
            </a:endParaRPr>
          </a:p>
          <a:p>
            <a:pPr algn="ctr" marR="120014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RE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spc="25" b="1">
                <a:latin typeface="Times New Roman"/>
                <a:cs typeface="Times New Roman"/>
              </a:rPr>
              <a:t>U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130175">
              <a:lnSpc>
                <a:spcPct val="100600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objetiv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investigar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xpressões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ão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anuais-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funda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erreira-</a:t>
            </a:r>
            <a:r>
              <a:rPr dirty="0" sz="1000" spc="20">
                <a:latin typeface="Times New Roman"/>
                <a:cs typeface="Times New Roman"/>
              </a:rPr>
              <a:t>B</a:t>
            </a:r>
            <a:r>
              <a:rPr dirty="0" sz="1000">
                <a:latin typeface="Times New Roman"/>
                <a:cs typeface="Times New Roman"/>
              </a:rPr>
              <a:t>rit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(1995),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K</a:t>
            </a:r>
            <a:r>
              <a:rPr dirty="0" sz="1000" spc="10">
                <a:latin typeface="Times New Roman"/>
                <a:cs typeface="Times New Roman"/>
              </a:rPr>
              <a:t>arnopp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(2004),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tu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pf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(2005)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izzio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ezende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(2008).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qui,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discute-s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cará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-visual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 spc="10">
                <a:latin typeface="Times New Roman"/>
                <a:cs typeface="Times New Roman"/>
              </a:rPr>
              <a:t> 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seus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chega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seguida,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explicita-s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procedi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odo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tit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5">
                <a:latin typeface="Times New Roman"/>
                <a:cs typeface="Times New Roman"/>
              </a:rPr>
              <a:t>ram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cação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presencial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niversidade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ederal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anta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atarina.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segundo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trataram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realização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propunham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relação</a:t>
            </a:r>
            <a:r>
              <a:rPr dirty="0" sz="1000" spc="10">
                <a:latin typeface="Times New Roman"/>
                <a:cs typeface="Times New Roman"/>
              </a:rPr>
              <a:t> 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nham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 con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nham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verificar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preensão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existênci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  <a:p>
            <a:pPr marL="1270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teria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ligar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endParaRPr sz="1000">
              <a:latin typeface="Times New Roman"/>
              <a:cs typeface="Times New Roman"/>
            </a:endParaRPr>
          </a:p>
          <a:p>
            <a:pPr algn="just" marL="12700" marR="130175">
              <a:lnSpc>
                <a:spcPct val="100600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pertencia,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(pode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sinalizada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subordinadas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relativas,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tópico,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pel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questões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fe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quantitativo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indicar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tiveram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indicando,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assi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necessário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variáveis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inaram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resultado,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desconsiderar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inferir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dados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algn="just" marL="12700" marR="132715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avras-chave: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xpressões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79320" y="597408"/>
            <a:ext cx="277368" cy="20330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542032" y="597408"/>
            <a:ext cx="274319" cy="20330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895600" y="597408"/>
            <a:ext cx="274319" cy="20330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252215" y="597408"/>
            <a:ext cx="277367" cy="20330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599688" y="597408"/>
            <a:ext cx="295656" cy="20330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053584" y="597408"/>
            <a:ext cx="277367" cy="20330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416296" y="597408"/>
            <a:ext cx="274320" cy="20330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775959" y="597408"/>
            <a:ext cx="274320" cy="20330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827776" y="2877312"/>
            <a:ext cx="198120" cy="1737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819655" y="612648"/>
            <a:ext cx="277368" cy="203606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819655" y="5184647"/>
            <a:ext cx="274319" cy="203606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76272" y="5184647"/>
            <a:ext cx="286512" cy="20360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542032" y="5184647"/>
            <a:ext cx="277368" cy="20360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895600" y="5184647"/>
            <a:ext cx="274319" cy="20360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246120" y="5184647"/>
            <a:ext cx="286511" cy="20360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611879" y="5184647"/>
            <a:ext cx="274320" cy="20360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977640" y="5184647"/>
            <a:ext cx="274319" cy="20360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334255" y="5187696"/>
            <a:ext cx="274320" cy="203301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056632" y="5184647"/>
            <a:ext cx="274320" cy="20360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416296" y="5184647"/>
            <a:ext cx="274319" cy="20360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775959" y="5187696"/>
            <a:ext cx="274320" cy="203301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977640" y="597408"/>
            <a:ext cx="274320" cy="203606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980688" y="2633472"/>
            <a:ext cx="256032" cy="21031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337303" y="597408"/>
            <a:ext cx="274320" cy="203606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696967" y="597408"/>
            <a:ext cx="277367" cy="20360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523232" y="2633472"/>
            <a:ext cx="192024" cy="2103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907536" y="2862071"/>
            <a:ext cx="1865630" cy="0"/>
          </a:xfrm>
          <a:custGeom>
            <a:avLst/>
            <a:gdLst/>
            <a:ahLst/>
            <a:cxnLst/>
            <a:rect l="l" t="t" r="r" b="b"/>
            <a:pathLst>
              <a:path w="1865629" h="0">
                <a:moveTo>
                  <a:pt x="0" y="0"/>
                </a:moveTo>
                <a:lnTo>
                  <a:pt x="18653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10583" y="2865119"/>
            <a:ext cx="0" cy="2231390"/>
          </a:xfrm>
          <a:custGeom>
            <a:avLst/>
            <a:gdLst/>
            <a:ahLst/>
            <a:cxnLst/>
            <a:rect l="l" t="t" r="r" b="b"/>
            <a:pathLst>
              <a:path w="0" h="2231390">
                <a:moveTo>
                  <a:pt x="0" y="0"/>
                </a:moveTo>
                <a:lnTo>
                  <a:pt x="0" y="22311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846320" y="2865119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846320" y="507492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772911" y="2865119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772911" y="507492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441447" y="3096767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444495" y="3099816"/>
            <a:ext cx="0" cy="1996439"/>
          </a:xfrm>
          <a:custGeom>
            <a:avLst/>
            <a:gdLst/>
            <a:ahLst/>
            <a:cxnLst/>
            <a:rect l="l" t="t" r="r" b="b"/>
            <a:pathLst>
              <a:path w="0" h="1996439">
                <a:moveTo>
                  <a:pt x="0" y="0"/>
                </a:moveTo>
                <a:lnTo>
                  <a:pt x="0" y="199643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179064" y="3099816"/>
            <a:ext cx="0" cy="1996439"/>
          </a:xfrm>
          <a:custGeom>
            <a:avLst/>
            <a:gdLst/>
            <a:ahLst/>
            <a:cxnLst/>
            <a:rect l="l" t="t" r="r" b="b"/>
            <a:pathLst>
              <a:path w="0" h="1996439">
                <a:moveTo>
                  <a:pt x="0" y="0"/>
                </a:moveTo>
                <a:lnTo>
                  <a:pt x="0" y="199643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441447" y="3776471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441447" y="5099303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133600" y="2721864"/>
            <a:ext cx="271272" cy="2133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133600" y="2935224"/>
            <a:ext cx="262127" cy="99669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236720" y="2651760"/>
            <a:ext cx="286512" cy="19202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715255" y="2651760"/>
            <a:ext cx="286512" cy="1828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105655" y="2923032"/>
            <a:ext cx="210312" cy="10667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087111" y="2865120"/>
            <a:ext cx="106679" cy="21945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694432" y="3127248"/>
            <a:ext cx="231648" cy="18897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688335" y="3346703"/>
            <a:ext cx="246887" cy="39319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429000" y="3139438"/>
            <a:ext cx="234696" cy="21031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416808" y="3364992"/>
            <a:ext cx="256032" cy="16154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419855" y="3526535"/>
            <a:ext cx="246887" cy="19812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261103" y="3127248"/>
            <a:ext cx="231647" cy="1889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251959" y="3346703"/>
            <a:ext cx="246887" cy="39319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190744" y="3139438"/>
            <a:ext cx="234696" cy="21031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178552" y="3364992"/>
            <a:ext cx="259079" cy="16154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181600" y="3526535"/>
            <a:ext cx="246887" cy="19812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584704" y="4142232"/>
            <a:ext cx="457200" cy="362712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630423" y="4504944"/>
            <a:ext cx="362712" cy="359663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364991" y="4029455"/>
            <a:ext cx="359663" cy="45720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401567" y="4486655"/>
            <a:ext cx="277367" cy="35966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268723" y="493623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664964" y="46009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268723" y="460095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268723" y="4262627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268723" y="3924300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404359" y="4529328"/>
            <a:ext cx="128270" cy="405765"/>
          </a:xfrm>
          <a:custGeom>
            <a:avLst/>
            <a:gdLst/>
            <a:ahLst/>
            <a:cxnLst/>
            <a:rect l="l" t="t" r="r" b="b"/>
            <a:pathLst>
              <a:path w="128270" h="405764">
                <a:moveTo>
                  <a:pt x="0" y="405384"/>
                </a:moveTo>
                <a:lnTo>
                  <a:pt x="128015" y="405384"/>
                </a:lnTo>
                <a:lnTo>
                  <a:pt x="128015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532376" y="4392167"/>
            <a:ext cx="131445" cy="542925"/>
          </a:xfrm>
          <a:custGeom>
            <a:avLst/>
            <a:gdLst/>
            <a:ahLst/>
            <a:cxnLst/>
            <a:rect l="l" t="t" r="r" b="b"/>
            <a:pathLst>
              <a:path w="131445" h="542925">
                <a:moveTo>
                  <a:pt x="0" y="542544"/>
                </a:moveTo>
                <a:lnTo>
                  <a:pt x="131063" y="542544"/>
                </a:lnTo>
                <a:lnTo>
                  <a:pt x="131063" y="0"/>
                </a:lnTo>
                <a:lnTo>
                  <a:pt x="0" y="0"/>
                </a:lnTo>
                <a:lnTo>
                  <a:pt x="0" y="54254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533900" y="4393691"/>
            <a:ext cx="131445" cy="542925"/>
          </a:xfrm>
          <a:custGeom>
            <a:avLst/>
            <a:gdLst/>
            <a:ahLst/>
            <a:cxnLst/>
            <a:rect l="l" t="t" r="r" b="b"/>
            <a:pathLst>
              <a:path w="131445" h="542925">
                <a:moveTo>
                  <a:pt x="0" y="542543"/>
                </a:moveTo>
                <a:lnTo>
                  <a:pt x="131063" y="542543"/>
                </a:lnTo>
                <a:lnTo>
                  <a:pt x="131063" y="0"/>
                </a:lnTo>
                <a:lnTo>
                  <a:pt x="0" y="0"/>
                </a:lnTo>
                <a:lnTo>
                  <a:pt x="0" y="5425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308347" y="3921251"/>
            <a:ext cx="0" cy="1015365"/>
          </a:xfrm>
          <a:custGeom>
            <a:avLst/>
            <a:gdLst/>
            <a:ahLst/>
            <a:cxnLst/>
            <a:rect l="l" t="t" r="r" b="b"/>
            <a:pathLst>
              <a:path w="0" h="1015364">
                <a:moveTo>
                  <a:pt x="0" y="101498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979164" y="3781044"/>
            <a:ext cx="923925" cy="1295400"/>
          </a:xfrm>
          <a:custGeom>
            <a:avLst/>
            <a:gdLst/>
            <a:ahLst/>
            <a:cxnLst/>
            <a:rect l="l" t="t" r="r" b="b"/>
            <a:pathLst>
              <a:path w="923925" h="1295400">
                <a:moveTo>
                  <a:pt x="0" y="1295399"/>
                </a:moveTo>
                <a:lnTo>
                  <a:pt x="923543" y="1295399"/>
                </a:lnTo>
                <a:lnTo>
                  <a:pt x="923543" y="0"/>
                </a:lnTo>
                <a:lnTo>
                  <a:pt x="0" y="0"/>
                </a:lnTo>
                <a:lnTo>
                  <a:pt x="0" y="129539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201411" y="4936235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600700" y="46009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201411" y="4600955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201411" y="4262627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201411" y="3924300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337047" y="4599432"/>
            <a:ext cx="134620" cy="335280"/>
          </a:xfrm>
          <a:custGeom>
            <a:avLst/>
            <a:gdLst/>
            <a:ahLst/>
            <a:cxnLst/>
            <a:rect l="l" t="t" r="r" b="b"/>
            <a:pathLst>
              <a:path w="134620" h="335279">
                <a:moveTo>
                  <a:pt x="0" y="335279"/>
                </a:moveTo>
                <a:lnTo>
                  <a:pt x="134112" y="335279"/>
                </a:lnTo>
                <a:lnTo>
                  <a:pt x="134112" y="0"/>
                </a:lnTo>
                <a:lnTo>
                  <a:pt x="0" y="0"/>
                </a:lnTo>
                <a:lnTo>
                  <a:pt x="0" y="335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471159" y="4328159"/>
            <a:ext cx="128270" cy="607060"/>
          </a:xfrm>
          <a:custGeom>
            <a:avLst/>
            <a:gdLst/>
            <a:ahLst/>
            <a:cxnLst/>
            <a:rect l="l" t="t" r="r" b="b"/>
            <a:pathLst>
              <a:path w="128270" h="607060">
                <a:moveTo>
                  <a:pt x="0" y="606551"/>
                </a:moveTo>
                <a:lnTo>
                  <a:pt x="128015" y="606551"/>
                </a:lnTo>
                <a:lnTo>
                  <a:pt x="128015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472683" y="4329683"/>
            <a:ext cx="128270" cy="607060"/>
          </a:xfrm>
          <a:custGeom>
            <a:avLst/>
            <a:gdLst/>
            <a:ahLst/>
            <a:cxnLst/>
            <a:rect l="l" t="t" r="r" b="b"/>
            <a:pathLst>
              <a:path w="128270" h="607060">
                <a:moveTo>
                  <a:pt x="0" y="606551"/>
                </a:moveTo>
                <a:lnTo>
                  <a:pt x="128015" y="606551"/>
                </a:lnTo>
                <a:lnTo>
                  <a:pt x="128015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244083" y="3921251"/>
            <a:ext cx="0" cy="1015365"/>
          </a:xfrm>
          <a:custGeom>
            <a:avLst/>
            <a:gdLst/>
            <a:ahLst/>
            <a:cxnLst/>
            <a:rect l="l" t="t" r="r" b="b"/>
            <a:pathLst>
              <a:path w="0" h="1015364">
                <a:moveTo>
                  <a:pt x="0" y="101498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836920" y="3279647"/>
            <a:ext cx="182879" cy="1770888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914900" y="5079491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 h="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914900" y="3781044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920495" y="0"/>
                </a:moveTo>
                <a:lnTo>
                  <a:pt x="0" y="0"/>
                </a:lnTo>
                <a:lnTo>
                  <a:pt x="0" y="129539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 txBox="1"/>
          <p:nvPr/>
        </p:nvSpPr>
        <p:spPr>
          <a:xfrm>
            <a:off x="4649725" y="292826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562727" y="2928263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049160" y="384612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049160" y="418445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113410" y="4522784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113410" y="486416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900421" y="305018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986917" y="3855272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986917" y="4184456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048919" y="4522784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048919" y="4861112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4712208" y="5193791"/>
            <a:ext cx="246887" cy="61874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788408" y="5812536"/>
            <a:ext cx="94487" cy="22250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709159" y="6041135"/>
            <a:ext cx="252984" cy="1097280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80688" y="597408"/>
            <a:ext cx="256032" cy="21031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523232" y="597408"/>
            <a:ext cx="188975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904488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 h="0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910583" y="813815"/>
            <a:ext cx="0" cy="2219325"/>
          </a:xfrm>
          <a:custGeom>
            <a:avLst/>
            <a:gdLst/>
            <a:ahLst/>
            <a:cxnLst/>
            <a:rect l="l" t="t" r="r" b="b"/>
            <a:pathLst>
              <a:path w="0" h="2219325">
                <a:moveTo>
                  <a:pt x="0" y="0"/>
                </a:moveTo>
                <a:lnTo>
                  <a:pt x="0" y="221894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843271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843271" y="3008375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769863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769863" y="3008375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438400" y="104546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44495" y="1048511"/>
            <a:ext cx="0" cy="1984375"/>
          </a:xfrm>
          <a:custGeom>
            <a:avLst/>
            <a:gdLst/>
            <a:ahLst/>
            <a:cxnLst/>
            <a:rect l="l" t="t" r="r" b="b"/>
            <a:pathLst>
              <a:path w="0" h="1984375">
                <a:moveTo>
                  <a:pt x="0" y="0"/>
                </a:moveTo>
                <a:lnTo>
                  <a:pt x="0" y="1984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179064" y="1048511"/>
            <a:ext cx="0" cy="1984375"/>
          </a:xfrm>
          <a:custGeom>
            <a:avLst/>
            <a:gdLst/>
            <a:ahLst/>
            <a:cxnLst/>
            <a:rect l="l" t="t" r="r" b="b"/>
            <a:pathLst>
              <a:path w="0" h="1984375">
                <a:moveTo>
                  <a:pt x="0" y="0"/>
                </a:moveTo>
                <a:lnTo>
                  <a:pt x="0" y="1984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38400" y="17282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438400" y="3035807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33600" y="685798"/>
            <a:ext cx="271272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33600" y="896112"/>
            <a:ext cx="262127" cy="9936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236720" y="618744"/>
            <a:ext cx="286512" cy="18897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712208" y="618744"/>
            <a:ext cx="286512" cy="1828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105655" y="877824"/>
            <a:ext cx="210312" cy="1005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093208" y="813816"/>
            <a:ext cx="103632" cy="2225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694432" y="1082039"/>
            <a:ext cx="231648" cy="18897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685288" y="1301496"/>
            <a:ext cx="249935" cy="1859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685288" y="1493520"/>
            <a:ext cx="249935" cy="19811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429000" y="1094232"/>
            <a:ext cx="231647" cy="2103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416808" y="1319784"/>
            <a:ext cx="256032" cy="1615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416808" y="1481328"/>
            <a:ext cx="252984" cy="19811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261103" y="1082039"/>
            <a:ext cx="228600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248911" y="1301496"/>
            <a:ext cx="252984" cy="1859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248911" y="1493520"/>
            <a:ext cx="252984" cy="1981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190744" y="1094232"/>
            <a:ext cx="234696" cy="21031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178552" y="1319784"/>
            <a:ext cx="256032" cy="16154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181600" y="1481328"/>
            <a:ext cx="249935" cy="1981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627376" y="1831848"/>
            <a:ext cx="365760" cy="73151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673095" y="2563368"/>
            <a:ext cx="274319" cy="3657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407664" y="1786128"/>
            <a:ext cx="274320" cy="11887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979164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201411" y="286969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463539" y="253745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 h="0">
                <a:moveTo>
                  <a:pt x="0" y="0"/>
                </a:moveTo>
                <a:lnTo>
                  <a:pt x="225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201411" y="2537459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201411" y="22052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201411" y="1872994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337047" y="2270760"/>
            <a:ext cx="125095" cy="597535"/>
          </a:xfrm>
          <a:custGeom>
            <a:avLst/>
            <a:gdLst/>
            <a:ahLst/>
            <a:cxnLst/>
            <a:rect l="l" t="t" r="r" b="b"/>
            <a:pathLst>
              <a:path w="125095" h="597535">
                <a:moveTo>
                  <a:pt x="0" y="597408"/>
                </a:moveTo>
                <a:lnTo>
                  <a:pt x="124967" y="597408"/>
                </a:lnTo>
                <a:lnTo>
                  <a:pt x="124967" y="0"/>
                </a:lnTo>
                <a:lnTo>
                  <a:pt x="0" y="0"/>
                </a:lnTo>
                <a:lnTo>
                  <a:pt x="0" y="597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462015" y="2535935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2"/>
                </a:moveTo>
                <a:lnTo>
                  <a:pt x="128016" y="332232"/>
                </a:lnTo>
                <a:lnTo>
                  <a:pt x="128016" y="0"/>
                </a:lnTo>
                <a:lnTo>
                  <a:pt x="0" y="0"/>
                </a:lnTo>
                <a:lnTo>
                  <a:pt x="0" y="3322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463539" y="2537459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1"/>
                </a:moveTo>
                <a:lnTo>
                  <a:pt x="128015" y="332231"/>
                </a:lnTo>
                <a:lnTo>
                  <a:pt x="128015" y="0"/>
                </a:lnTo>
                <a:lnTo>
                  <a:pt x="0" y="0"/>
                </a:lnTo>
                <a:lnTo>
                  <a:pt x="0" y="3322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244083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839967" y="1228344"/>
            <a:ext cx="176784" cy="3352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836920" y="1271016"/>
            <a:ext cx="173735" cy="1706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836920" y="1441703"/>
            <a:ext cx="198120" cy="11277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836920" y="1557527"/>
            <a:ext cx="179832" cy="14721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911851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4649725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582411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049160" y="179787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049160" y="212705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113410" y="245928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113410" y="279152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983181" y="179787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983181" y="212705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047114" y="245928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047114" y="279152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900421" y="99887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827776" y="822960"/>
            <a:ext cx="198120" cy="17678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291584" y="2534412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 h="0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819655" y="3188207"/>
            <a:ext cx="274319" cy="325526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176272" y="3188207"/>
            <a:ext cx="286512" cy="325526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542032" y="3188207"/>
            <a:ext cx="277368" cy="325526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895600" y="3188207"/>
            <a:ext cx="274319" cy="325526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252215" y="3188207"/>
            <a:ext cx="274320" cy="325526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611879" y="3188207"/>
            <a:ext cx="274320" cy="325526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977640" y="3188207"/>
            <a:ext cx="274320" cy="325526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319015" y="3191255"/>
            <a:ext cx="307847" cy="277063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337303" y="5967984"/>
            <a:ext cx="274320" cy="46939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700015" y="3197351"/>
            <a:ext cx="274320" cy="260299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727447" y="5806440"/>
            <a:ext cx="271271" cy="2590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64" name="object 64"/>
          <p:cNvGraphicFramePr>
            <a:graphicFrameLocks noGrp="1"/>
          </p:cNvGraphicFramePr>
          <p:nvPr/>
        </p:nvGraphicFramePr>
        <p:xfrm>
          <a:off x="4290948" y="1864741"/>
          <a:ext cx="473075" cy="1010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011"/>
                <a:gridCol w="121920"/>
                <a:gridCol w="129539"/>
                <a:gridCol w="109727"/>
              </a:tblGrid>
              <a:tr h="332231">
                <a:tc gridSpan="4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T w="12825">
                      <a:solidFill>
                        <a:srgbClr val="858585"/>
                      </a:solidFill>
                      <a:prstDash val="solid"/>
                    </a:lnT>
                    <a:lnB w="12827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34073">
                <a:tc rowSpan="3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9143">
                      <a:solidFill>
                        <a:srgbClr val="858585"/>
                      </a:solidFill>
                      <a:prstDash val="solid"/>
                    </a:lnT>
                    <a:lnB w="914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6521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9143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6701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5">
                      <a:solidFill>
                        <a:srgbClr val="000000"/>
                      </a:solidFill>
                      <a:prstDash val="solid"/>
                    </a:lnB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80688" y="597408"/>
            <a:ext cx="256032" cy="21031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523232" y="597408"/>
            <a:ext cx="188975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904488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 h="0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910583" y="813815"/>
            <a:ext cx="0" cy="2258695"/>
          </a:xfrm>
          <a:custGeom>
            <a:avLst/>
            <a:gdLst/>
            <a:ahLst/>
            <a:cxnLst/>
            <a:rect l="l" t="t" r="r" b="b"/>
            <a:pathLst>
              <a:path w="0" h="2258695">
                <a:moveTo>
                  <a:pt x="0" y="0"/>
                </a:moveTo>
                <a:lnTo>
                  <a:pt x="0" y="22585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843271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843271" y="3008375"/>
            <a:ext cx="0" cy="64135"/>
          </a:xfrm>
          <a:custGeom>
            <a:avLst/>
            <a:gdLst/>
            <a:ahLst/>
            <a:cxnLst/>
            <a:rect l="l" t="t" r="r" b="b"/>
            <a:pathLst>
              <a:path w="0" h="64135">
                <a:moveTo>
                  <a:pt x="0" y="0"/>
                </a:moveTo>
                <a:lnTo>
                  <a:pt x="0" y="640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769863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769863" y="3008375"/>
            <a:ext cx="0" cy="64135"/>
          </a:xfrm>
          <a:custGeom>
            <a:avLst/>
            <a:gdLst/>
            <a:ahLst/>
            <a:cxnLst/>
            <a:rect l="l" t="t" r="r" b="b"/>
            <a:pathLst>
              <a:path w="0" h="64135">
                <a:moveTo>
                  <a:pt x="0" y="0"/>
                </a:moveTo>
                <a:lnTo>
                  <a:pt x="0" y="640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438400" y="104546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44495" y="1048511"/>
            <a:ext cx="0" cy="2024380"/>
          </a:xfrm>
          <a:custGeom>
            <a:avLst/>
            <a:gdLst/>
            <a:ahLst/>
            <a:cxnLst/>
            <a:rect l="l" t="t" r="r" b="b"/>
            <a:pathLst>
              <a:path w="0" h="2024380">
                <a:moveTo>
                  <a:pt x="0" y="0"/>
                </a:moveTo>
                <a:lnTo>
                  <a:pt x="0" y="202387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179064" y="1048511"/>
            <a:ext cx="0" cy="2024380"/>
          </a:xfrm>
          <a:custGeom>
            <a:avLst/>
            <a:gdLst/>
            <a:ahLst/>
            <a:cxnLst/>
            <a:rect l="l" t="t" r="r" b="b"/>
            <a:pathLst>
              <a:path w="0" h="2024380">
                <a:moveTo>
                  <a:pt x="0" y="0"/>
                </a:moveTo>
                <a:lnTo>
                  <a:pt x="0" y="202387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38400" y="17282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438400" y="307543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33600" y="685798"/>
            <a:ext cx="271272" cy="207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33600" y="896112"/>
            <a:ext cx="262127" cy="9936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236720" y="618744"/>
            <a:ext cx="286512" cy="18897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712208" y="618744"/>
            <a:ext cx="286512" cy="1828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105655" y="883920"/>
            <a:ext cx="210312" cy="1036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093208" y="813816"/>
            <a:ext cx="103632" cy="2225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694432" y="1082039"/>
            <a:ext cx="231648" cy="18897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685288" y="1301496"/>
            <a:ext cx="249935" cy="1859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685288" y="1493520"/>
            <a:ext cx="249935" cy="19811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429000" y="1094232"/>
            <a:ext cx="231647" cy="2103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416808" y="1319784"/>
            <a:ext cx="256032" cy="1615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416808" y="1481328"/>
            <a:ext cx="252984" cy="19811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261103" y="1082039"/>
            <a:ext cx="228600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248911" y="1301496"/>
            <a:ext cx="252984" cy="1859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248911" y="1493520"/>
            <a:ext cx="252984" cy="1981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190744" y="1094232"/>
            <a:ext cx="234696" cy="21031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178552" y="1319784"/>
            <a:ext cx="256032" cy="16154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181600" y="1481328"/>
            <a:ext cx="249935" cy="1981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673095" y="2036064"/>
            <a:ext cx="274319" cy="73151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407664" y="1990344"/>
            <a:ext cx="274320" cy="8229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979164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201411" y="286969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463539" y="253745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 h="0">
                <a:moveTo>
                  <a:pt x="0" y="0"/>
                </a:moveTo>
                <a:lnTo>
                  <a:pt x="225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201411" y="2537459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201411" y="22052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201411" y="1872994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337047" y="2270760"/>
            <a:ext cx="125095" cy="597535"/>
          </a:xfrm>
          <a:custGeom>
            <a:avLst/>
            <a:gdLst/>
            <a:ahLst/>
            <a:cxnLst/>
            <a:rect l="l" t="t" r="r" b="b"/>
            <a:pathLst>
              <a:path w="125095" h="597535">
                <a:moveTo>
                  <a:pt x="0" y="597408"/>
                </a:moveTo>
                <a:lnTo>
                  <a:pt x="124967" y="597408"/>
                </a:lnTo>
                <a:lnTo>
                  <a:pt x="124967" y="0"/>
                </a:lnTo>
                <a:lnTo>
                  <a:pt x="0" y="0"/>
                </a:lnTo>
                <a:lnTo>
                  <a:pt x="0" y="597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462015" y="2535935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2"/>
                </a:moveTo>
                <a:lnTo>
                  <a:pt x="128016" y="332232"/>
                </a:lnTo>
                <a:lnTo>
                  <a:pt x="128016" y="0"/>
                </a:lnTo>
                <a:lnTo>
                  <a:pt x="0" y="0"/>
                </a:lnTo>
                <a:lnTo>
                  <a:pt x="0" y="3322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463539" y="2537459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1"/>
                </a:moveTo>
                <a:lnTo>
                  <a:pt x="128015" y="332231"/>
                </a:lnTo>
                <a:lnTo>
                  <a:pt x="128015" y="0"/>
                </a:lnTo>
                <a:lnTo>
                  <a:pt x="0" y="0"/>
                </a:lnTo>
                <a:lnTo>
                  <a:pt x="0" y="3322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244083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839967" y="1228344"/>
            <a:ext cx="176784" cy="3352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836920" y="1271016"/>
            <a:ext cx="173735" cy="1706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836920" y="1441704"/>
            <a:ext cx="192024" cy="15544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836920" y="1597152"/>
            <a:ext cx="179832" cy="147218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911851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827776" y="822960"/>
            <a:ext cx="198120" cy="17678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291584" y="2534412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 h="0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4649725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582411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049160" y="179787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049160" y="212705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113410" y="245928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113410" y="279152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983181" y="179787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983181" y="212705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047114" y="245928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047114" y="279152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900421" y="99887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918708" y="245667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807464" y="3236976"/>
            <a:ext cx="274319" cy="161239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176272" y="3236976"/>
            <a:ext cx="274319" cy="15422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535935" y="3230879"/>
            <a:ext cx="274319" cy="164287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907792" y="3233927"/>
            <a:ext cx="268224" cy="160629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243072" y="3236976"/>
            <a:ext cx="286512" cy="155447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599688" y="3233927"/>
            <a:ext cx="289559" cy="160020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956303" y="3233927"/>
            <a:ext cx="280415" cy="160629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334255" y="3236976"/>
            <a:ext cx="280415" cy="16184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672584" y="3233927"/>
            <a:ext cx="274320" cy="172212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632703" y="5081015"/>
            <a:ext cx="158496" cy="20116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 txBox="1"/>
          <p:nvPr/>
        </p:nvSpPr>
        <p:spPr>
          <a:xfrm>
            <a:off x="5687569" y="5372760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071871" y="3236976"/>
            <a:ext cx="259079" cy="1237487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041391" y="4474464"/>
            <a:ext cx="316991" cy="42062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401055" y="3236976"/>
            <a:ext cx="316991" cy="114300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416296" y="4379976"/>
            <a:ext cx="292608" cy="43281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760720" y="3236976"/>
            <a:ext cx="310896" cy="74066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867400" y="3980688"/>
            <a:ext cx="97535" cy="222503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769864" y="4209288"/>
            <a:ext cx="274320" cy="451103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647944" y="5641848"/>
            <a:ext cx="164591" cy="1222247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596128" y="5547359"/>
            <a:ext cx="219455" cy="94487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480559" y="5081015"/>
            <a:ext cx="259079" cy="21031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026152" y="5081015"/>
            <a:ext cx="188975" cy="210312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739640" y="5102352"/>
            <a:ext cx="283463" cy="18897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215128" y="5114544"/>
            <a:ext cx="286512" cy="179832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 txBox="1"/>
          <p:nvPr/>
        </p:nvSpPr>
        <p:spPr>
          <a:xfrm>
            <a:off x="2653284" y="5292851"/>
            <a:ext cx="2910840" cy="144208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6865">
              <a:lnSpc>
                <a:spcPct val="100000"/>
              </a:lnSpc>
              <a:spcBef>
                <a:spcPts val="13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4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3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4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4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4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4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3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4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3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4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4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3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1953767" y="5084064"/>
            <a:ext cx="274319" cy="172516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197607" y="5084064"/>
            <a:ext cx="286512" cy="166116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385815" y="621944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0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154167" y="6219441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026151" y="621944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617719" y="6219441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 h="0">
                <a:moveTo>
                  <a:pt x="0" y="0"/>
                </a:moveTo>
                <a:lnTo>
                  <a:pt x="3566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440935" y="621944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261103" y="621944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901440" y="6219442"/>
            <a:ext cx="307975" cy="0"/>
          </a:xfrm>
          <a:custGeom>
            <a:avLst/>
            <a:gdLst/>
            <a:ahLst/>
            <a:cxnLst/>
            <a:rect l="l" t="t" r="r" b="b"/>
            <a:pathLst>
              <a:path w="307975" h="0">
                <a:moveTo>
                  <a:pt x="0" y="0"/>
                </a:moveTo>
                <a:lnTo>
                  <a:pt x="30784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724655" y="621944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188208" y="621944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878835" y="6219443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 h="0">
                <a:moveTo>
                  <a:pt x="0" y="0"/>
                </a:moveTo>
                <a:lnTo>
                  <a:pt x="2575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385815" y="602132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0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154167" y="6021321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026151" y="602132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4617719" y="6021321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 h="0">
                <a:moveTo>
                  <a:pt x="0" y="0"/>
                </a:moveTo>
                <a:lnTo>
                  <a:pt x="3566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440935" y="602132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261103" y="602132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901440" y="6021322"/>
            <a:ext cx="307975" cy="0"/>
          </a:xfrm>
          <a:custGeom>
            <a:avLst/>
            <a:gdLst/>
            <a:ahLst/>
            <a:cxnLst/>
            <a:rect l="l" t="t" r="r" b="b"/>
            <a:pathLst>
              <a:path w="307975" h="0">
                <a:moveTo>
                  <a:pt x="0" y="0"/>
                </a:moveTo>
                <a:lnTo>
                  <a:pt x="30784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724655" y="6021323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188208" y="602132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878835" y="6021323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 h="0">
                <a:moveTo>
                  <a:pt x="0" y="0"/>
                </a:moveTo>
                <a:lnTo>
                  <a:pt x="2575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955925" y="6019800"/>
            <a:ext cx="50165" cy="393700"/>
          </a:xfrm>
          <a:custGeom>
            <a:avLst/>
            <a:gdLst/>
            <a:ahLst/>
            <a:cxnLst/>
            <a:rect l="l" t="t" r="r" b="b"/>
            <a:pathLst>
              <a:path w="50164" h="393700">
                <a:moveTo>
                  <a:pt x="0" y="393191"/>
                </a:moveTo>
                <a:lnTo>
                  <a:pt x="50037" y="393191"/>
                </a:lnTo>
                <a:lnTo>
                  <a:pt x="50037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617719" y="5826250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 h="0">
                <a:moveTo>
                  <a:pt x="0" y="0"/>
                </a:moveTo>
                <a:lnTo>
                  <a:pt x="8061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724655" y="5826250"/>
            <a:ext cx="841375" cy="0"/>
          </a:xfrm>
          <a:custGeom>
            <a:avLst/>
            <a:gdLst/>
            <a:ahLst/>
            <a:cxnLst/>
            <a:rect l="l" t="t" r="r" b="b"/>
            <a:pathLst>
              <a:path w="841375" h="0">
                <a:moveTo>
                  <a:pt x="0" y="0"/>
                </a:moveTo>
                <a:lnTo>
                  <a:pt x="84124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188208" y="5826251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878835" y="5826251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 h="0">
                <a:moveTo>
                  <a:pt x="0" y="0"/>
                </a:moveTo>
                <a:lnTo>
                  <a:pt x="2575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878835" y="5631179"/>
            <a:ext cx="2545080" cy="0"/>
          </a:xfrm>
          <a:custGeom>
            <a:avLst/>
            <a:gdLst/>
            <a:ahLst/>
            <a:cxnLst/>
            <a:rect l="l" t="t" r="r" b="b"/>
            <a:pathLst>
              <a:path w="2545079" h="0">
                <a:moveTo>
                  <a:pt x="0" y="0"/>
                </a:moveTo>
                <a:lnTo>
                  <a:pt x="2545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162300" y="5631179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312540" y="6019800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492372" y="6019800"/>
            <a:ext cx="50165" cy="393700"/>
          </a:xfrm>
          <a:custGeom>
            <a:avLst/>
            <a:gdLst/>
            <a:ahLst/>
            <a:cxnLst/>
            <a:rect l="l" t="t" r="r" b="b"/>
            <a:pathLst>
              <a:path w="50164" h="393700">
                <a:moveTo>
                  <a:pt x="0" y="393191"/>
                </a:moveTo>
                <a:lnTo>
                  <a:pt x="50037" y="393191"/>
                </a:lnTo>
                <a:lnTo>
                  <a:pt x="50037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3698747" y="5631179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875532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028821" y="6019800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6" y="393191"/>
                </a:lnTo>
                <a:lnTo>
                  <a:pt x="53086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235196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15027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591811" y="5631179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742053" y="6019800"/>
            <a:ext cx="56515" cy="393700"/>
          </a:xfrm>
          <a:custGeom>
            <a:avLst/>
            <a:gdLst/>
            <a:ahLst/>
            <a:cxnLst/>
            <a:rect l="l" t="t" r="r" b="b"/>
            <a:pathLst>
              <a:path w="56514" h="393700">
                <a:moveTo>
                  <a:pt x="0" y="393191"/>
                </a:moveTo>
                <a:lnTo>
                  <a:pt x="56133" y="393191"/>
                </a:lnTo>
                <a:lnTo>
                  <a:pt x="56133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951476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5128259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5308091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958084" y="6021323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4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134868" y="5631179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69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314700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3494532" y="6021323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671315" y="5631179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6" y="0"/>
                </a:lnTo>
                <a:lnTo>
                  <a:pt x="51816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3851147" y="582625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6" y="0"/>
                </a:lnTo>
                <a:lnTo>
                  <a:pt x="51816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30980" y="6021323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4207764" y="582625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387595" y="582625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4567427" y="5631179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4744211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4924044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5103876" y="582625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5280659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004692" y="6019800"/>
            <a:ext cx="56515" cy="393700"/>
          </a:xfrm>
          <a:custGeom>
            <a:avLst/>
            <a:gdLst/>
            <a:ahLst/>
            <a:cxnLst/>
            <a:rect l="l" t="t" r="r" b="b"/>
            <a:pathLst>
              <a:path w="56514" h="393700">
                <a:moveTo>
                  <a:pt x="0" y="393191"/>
                </a:moveTo>
                <a:lnTo>
                  <a:pt x="56134" y="393191"/>
                </a:lnTo>
                <a:lnTo>
                  <a:pt x="56134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364357" y="6019800"/>
            <a:ext cx="50165" cy="393700"/>
          </a:xfrm>
          <a:custGeom>
            <a:avLst/>
            <a:gdLst/>
            <a:ahLst/>
            <a:cxnLst/>
            <a:rect l="l" t="t" r="r" b="b"/>
            <a:pathLst>
              <a:path w="50164" h="393700">
                <a:moveTo>
                  <a:pt x="0" y="393191"/>
                </a:moveTo>
                <a:lnTo>
                  <a:pt x="50038" y="393191"/>
                </a:lnTo>
                <a:lnTo>
                  <a:pt x="50038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541140" y="6019800"/>
            <a:ext cx="56515" cy="393700"/>
          </a:xfrm>
          <a:custGeom>
            <a:avLst/>
            <a:gdLst/>
            <a:ahLst/>
            <a:cxnLst/>
            <a:rect l="l" t="t" r="r" b="b"/>
            <a:pathLst>
              <a:path w="56514" h="393700">
                <a:moveTo>
                  <a:pt x="0" y="393191"/>
                </a:moveTo>
                <a:lnTo>
                  <a:pt x="56133" y="393191"/>
                </a:lnTo>
                <a:lnTo>
                  <a:pt x="56133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930396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077589" y="6019800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287011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466844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4793869" y="6019800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6" y="393191"/>
                </a:lnTo>
                <a:lnTo>
                  <a:pt x="53086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5000244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5180076" y="6219444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5359907" y="582625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006851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69" h="393700">
                <a:moveTo>
                  <a:pt x="0" y="0"/>
                </a:moveTo>
                <a:lnTo>
                  <a:pt x="51816" y="0"/>
                </a:lnTo>
                <a:lnTo>
                  <a:pt x="51816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366515" y="6021323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8" y="0"/>
                </a:lnTo>
                <a:lnTo>
                  <a:pt x="48768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543300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902964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4079748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4259580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4439411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4796027" y="6021323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4975859" y="582625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5152644" y="6219444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5332476" y="582625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878835" y="5436107"/>
            <a:ext cx="2545080" cy="0"/>
          </a:xfrm>
          <a:custGeom>
            <a:avLst/>
            <a:gdLst/>
            <a:ahLst/>
            <a:cxnLst/>
            <a:rect l="l" t="t" r="r" b="b"/>
            <a:pathLst>
              <a:path w="2545079" h="0">
                <a:moveTo>
                  <a:pt x="0" y="0"/>
                </a:moveTo>
                <a:lnTo>
                  <a:pt x="2545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18460" y="5433059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78835" y="6414515"/>
            <a:ext cx="2545080" cy="0"/>
          </a:xfrm>
          <a:custGeom>
            <a:avLst/>
            <a:gdLst/>
            <a:ahLst/>
            <a:cxnLst/>
            <a:rect l="l" t="t" r="r" b="b"/>
            <a:pathLst>
              <a:path w="2545079" h="0">
                <a:moveTo>
                  <a:pt x="0" y="0"/>
                </a:moveTo>
                <a:lnTo>
                  <a:pt x="2545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3098292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3278124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3457956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3634740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3811524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3994403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4171188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4347971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4527803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4707635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4884420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5064251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5244083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5423915" y="641451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4290948" y="1864741"/>
          <a:ext cx="473075" cy="1010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011"/>
                <a:gridCol w="121920"/>
                <a:gridCol w="129539"/>
                <a:gridCol w="109727"/>
              </a:tblGrid>
              <a:tr h="332231">
                <a:tc gridSpan="4"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T w="12825">
                      <a:solidFill>
                        <a:srgbClr val="858585"/>
                      </a:solidFill>
                      <a:prstDash val="solid"/>
                    </a:lnT>
                    <a:lnB w="12827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34073">
                <a:tc rowSpan="3"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9143">
                      <a:solidFill>
                        <a:srgbClr val="858585"/>
                      </a:solidFill>
                      <a:prstDash val="solid"/>
                    </a:lnT>
                    <a:lnB w="914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6705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9143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6517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12827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5">
                      <a:solidFill>
                        <a:srgbClr val="000000"/>
                      </a:solidFill>
                      <a:prstDash val="solid"/>
                    </a:lnB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48071" y="1888233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 h="0">
                <a:moveTo>
                  <a:pt x="0" y="0"/>
                </a:moveTo>
                <a:lnTo>
                  <a:pt x="2666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020055" y="1888233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791455" y="188823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611623" y="188823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434839" y="188823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255008" y="188823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130040" y="188823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898391" y="188823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73423" y="188823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416808" y="188823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36976" y="188823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08375" y="1888234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878835" y="1888235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148071" y="1693162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 h="0">
                <a:moveTo>
                  <a:pt x="0" y="0"/>
                </a:moveTo>
                <a:lnTo>
                  <a:pt x="2666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020055" y="169316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791455" y="1693161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611623" y="169316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434839" y="169316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255008" y="169316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130040" y="169316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898391" y="1693162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73423" y="169316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416808" y="1693162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236976" y="169316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008375" y="1693162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878835" y="1693163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148071" y="1495042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 h="0">
                <a:moveTo>
                  <a:pt x="0" y="0"/>
                </a:moveTo>
                <a:lnTo>
                  <a:pt x="2666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020055" y="1495042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791455" y="1495042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434839" y="1495042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898391" y="1495042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773423" y="149504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236976" y="1495042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878835" y="1495042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5" h="0">
                <a:moveTo>
                  <a:pt x="0" y="0"/>
                </a:moveTo>
                <a:lnTo>
                  <a:pt x="30632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982467" y="1495043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339084" y="1888235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489325" y="1688592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878835" y="1299971"/>
            <a:ext cx="2536190" cy="0"/>
          </a:xfrm>
          <a:custGeom>
            <a:avLst/>
            <a:gdLst/>
            <a:ahLst/>
            <a:cxnLst/>
            <a:rect l="l" t="t" r="r" b="b"/>
            <a:pathLst>
              <a:path w="2536190" h="0">
                <a:moveTo>
                  <a:pt x="0" y="0"/>
                </a:moveTo>
                <a:lnTo>
                  <a:pt x="2535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872483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052315" y="1888235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229100" y="1495043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408932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585715" y="1495043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765547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122164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272404" y="1688592"/>
            <a:ext cx="50165" cy="393700"/>
          </a:xfrm>
          <a:custGeom>
            <a:avLst/>
            <a:gdLst/>
            <a:ahLst/>
            <a:cxnLst/>
            <a:rect l="l" t="t" r="r" b="b"/>
            <a:pathLst>
              <a:path w="50164" h="393700">
                <a:moveTo>
                  <a:pt x="0" y="393191"/>
                </a:moveTo>
                <a:lnTo>
                  <a:pt x="50038" y="393191"/>
                </a:lnTo>
                <a:lnTo>
                  <a:pt x="50038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958084" y="1495043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4" h="588644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311652" y="1888235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491484" y="1690115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848100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024883" y="1888235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6" y="0"/>
                </a:lnTo>
                <a:lnTo>
                  <a:pt x="51816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204715" y="1495043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4">
                <a:moveTo>
                  <a:pt x="0" y="0"/>
                </a:moveTo>
                <a:lnTo>
                  <a:pt x="51816" y="0"/>
                </a:lnTo>
                <a:lnTo>
                  <a:pt x="51816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381500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561332" y="1495043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4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738115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094732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274564" y="1690115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034284" y="1888235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211068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390900" y="1495043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541140" y="1688592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747515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104132" y="1495043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280915" y="1888235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637532" y="1888235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994147" y="1299971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321172" y="1688592"/>
            <a:ext cx="56515" cy="393700"/>
          </a:xfrm>
          <a:custGeom>
            <a:avLst/>
            <a:gdLst/>
            <a:ahLst/>
            <a:cxnLst/>
            <a:rect l="l" t="t" r="r" b="b"/>
            <a:pathLst>
              <a:path w="56514" h="393700">
                <a:moveTo>
                  <a:pt x="0" y="393191"/>
                </a:moveTo>
                <a:lnTo>
                  <a:pt x="56133" y="393191"/>
                </a:lnTo>
                <a:lnTo>
                  <a:pt x="56133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006851" y="1888235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80">
                <a:moveTo>
                  <a:pt x="0" y="0"/>
                </a:moveTo>
                <a:lnTo>
                  <a:pt x="51816" y="0"/>
                </a:lnTo>
                <a:lnTo>
                  <a:pt x="51816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186684" y="1299971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4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363468" y="1495043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4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543300" y="1690115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720084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076700" y="1495043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4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256532" y="1888235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610100" y="1888235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966715" y="1299971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323332" y="1690115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878835" y="1101851"/>
            <a:ext cx="2536190" cy="0"/>
          </a:xfrm>
          <a:custGeom>
            <a:avLst/>
            <a:gdLst/>
            <a:ahLst/>
            <a:cxnLst/>
            <a:rect l="l" t="t" r="r" b="b"/>
            <a:pathLst>
              <a:path w="2536190" h="0">
                <a:moveTo>
                  <a:pt x="0" y="0"/>
                </a:moveTo>
                <a:lnTo>
                  <a:pt x="2535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918460" y="1101851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878835" y="2083306"/>
            <a:ext cx="2536190" cy="0"/>
          </a:xfrm>
          <a:custGeom>
            <a:avLst/>
            <a:gdLst/>
            <a:ahLst/>
            <a:cxnLst/>
            <a:rect l="l" t="t" r="r" b="b"/>
            <a:pathLst>
              <a:path w="2536190" h="0">
                <a:moveTo>
                  <a:pt x="0" y="0"/>
                </a:moveTo>
                <a:lnTo>
                  <a:pt x="2535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3095244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275076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3451859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631691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811524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988308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165092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4344923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4524755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701539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878323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058155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234939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414771" y="20833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 txBox="1"/>
          <p:nvPr/>
        </p:nvSpPr>
        <p:spPr>
          <a:xfrm>
            <a:off x="5917691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2023872" y="2761488"/>
            <a:ext cx="274319" cy="16794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435351" y="2758439"/>
            <a:ext cx="274319" cy="19110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971544" y="2968751"/>
            <a:ext cx="158496" cy="2011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422391" y="2968751"/>
            <a:ext cx="158496" cy="2011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1908048" y="4803647"/>
            <a:ext cx="277368" cy="16276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267711" y="4803647"/>
            <a:ext cx="274319" cy="16276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630423" y="4803647"/>
            <a:ext cx="277368" cy="16276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983992" y="4803647"/>
            <a:ext cx="274319" cy="16276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343655" y="4803647"/>
            <a:ext cx="274320" cy="16276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700271" y="4803647"/>
            <a:ext cx="277367" cy="16276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066032" y="4803647"/>
            <a:ext cx="277367" cy="162763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425696" y="4803647"/>
            <a:ext cx="274320" cy="162763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1953767" y="755904"/>
            <a:ext cx="292607" cy="172212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246376" y="755904"/>
            <a:ext cx="289560" cy="151180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480559" y="749808"/>
            <a:ext cx="259079" cy="210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5026152" y="749808"/>
            <a:ext cx="188975" cy="2103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739640" y="771144"/>
            <a:ext cx="283463" cy="18897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5215128" y="783336"/>
            <a:ext cx="286512" cy="17678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 txBox="1"/>
          <p:nvPr/>
        </p:nvSpPr>
        <p:spPr>
          <a:xfrm>
            <a:off x="2653284" y="961643"/>
            <a:ext cx="2901950" cy="144208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6230">
              <a:lnSpc>
                <a:spcPct val="100000"/>
              </a:lnSpc>
              <a:spcBef>
                <a:spcPts val="13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3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3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4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4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4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4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2764535" y="2752344"/>
            <a:ext cx="256031" cy="21031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307079" y="2752344"/>
            <a:ext cx="188975" cy="21031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020567" y="2770632"/>
            <a:ext cx="286511" cy="19202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496055" y="2782824"/>
            <a:ext cx="286512" cy="17983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589020" y="389077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3067812" y="3890771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067812" y="3692651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3412235" y="3497579"/>
            <a:ext cx="307975" cy="0"/>
          </a:xfrm>
          <a:custGeom>
            <a:avLst/>
            <a:gdLst/>
            <a:ahLst/>
            <a:cxnLst/>
            <a:rect l="l" t="t" r="r" b="b"/>
            <a:pathLst>
              <a:path w="307975" h="0">
                <a:moveTo>
                  <a:pt x="0" y="0"/>
                </a:moveTo>
                <a:lnTo>
                  <a:pt x="30784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067812" y="349757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236976" y="3435096"/>
            <a:ext cx="173990" cy="649605"/>
          </a:xfrm>
          <a:custGeom>
            <a:avLst/>
            <a:gdLst/>
            <a:ahLst/>
            <a:cxnLst/>
            <a:rect l="l" t="t" r="r" b="b"/>
            <a:pathLst>
              <a:path w="173989" h="649604">
                <a:moveTo>
                  <a:pt x="0" y="649224"/>
                </a:moveTo>
                <a:lnTo>
                  <a:pt x="173736" y="649224"/>
                </a:lnTo>
                <a:lnTo>
                  <a:pt x="173736" y="0"/>
                </a:lnTo>
                <a:lnTo>
                  <a:pt x="0" y="0"/>
                </a:lnTo>
                <a:lnTo>
                  <a:pt x="0" y="649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238500" y="3436620"/>
            <a:ext cx="173990" cy="649605"/>
          </a:xfrm>
          <a:custGeom>
            <a:avLst/>
            <a:gdLst/>
            <a:ahLst/>
            <a:cxnLst/>
            <a:rect l="l" t="t" r="r" b="b"/>
            <a:pathLst>
              <a:path w="173989" h="649604">
                <a:moveTo>
                  <a:pt x="0" y="649223"/>
                </a:moveTo>
                <a:lnTo>
                  <a:pt x="173735" y="649223"/>
                </a:lnTo>
                <a:lnTo>
                  <a:pt x="173735" y="0"/>
                </a:lnTo>
                <a:lnTo>
                  <a:pt x="0" y="0"/>
                </a:lnTo>
                <a:lnTo>
                  <a:pt x="0" y="6492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589020" y="369265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410711" y="3633215"/>
            <a:ext cx="177165" cy="451484"/>
          </a:xfrm>
          <a:custGeom>
            <a:avLst/>
            <a:gdLst/>
            <a:ahLst/>
            <a:cxnLst/>
            <a:rect l="l" t="t" r="r" b="b"/>
            <a:pathLst>
              <a:path w="177164" h="451485">
                <a:moveTo>
                  <a:pt x="0" y="451104"/>
                </a:moveTo>
                <a:lnTo>
                  <a:pt x="176784" y="451104"/>
                </a:lnTo>
                <a:lnTo>
                  <a:pt x="176784" y="0"/>
                </a:lnTo>
                <a:lnTo>
                  <a:pt x="0" y="0"/>
                </a:lnTo>
                <a:lnTo>
                  <a:pt x="0" y="451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412235" y="3634739"/>
            <a:ext cx="177165" cy="451484"/>
          </a:xfrm>
          <a:custGeom>
            <a:avLst/>
            <a:gdLst/>
            <a:ahLst/>
            <a:cxnLst/>
            <a:rect l="l" t="t" r="r" b="b"/>
            <a:pathLst>
              <a:path w="177164" h="451485">
                <a:moveTo>
                  <a:pt x="0" y="451103"/>
                </a:moveTo>
                <a:lnTo>
                  <a:pt x="176784" y="451103"/>
                </a:lnTo>
                <a:lnTo>
                  <a:pt x="176784" y="0"/>
                </a:lnTo>
                <a:lnTo>
                  <a:pt x="0" y="0"/>
                </a:lnTo>
                <a:lnTo>
                  <a:pt x="0" y="451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067812" y="3302508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3067812" y="3104387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107435" y="3104387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067812" y="408584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3720084" y="4085844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778251" y="2964178"/>
            <a:ext cx="1079500" cy="1438910"/>
          </a:xfrm>
          <a:custGeom>
            <a:avLst/>
            <a:gdLst/>
            <a:ahLst/>
            <a:cxnLst/>
            <a:rect l="l" t="t" r="r" b="b"/>
            <a:pathLst>
              <a:path w="1079500" h="1438910">
                <a:moveTo>
                  <a:pt x="0" y="1438656"/>
                </a:moveTo>
                <a:lnTo>
                  <a:pt x="1078992" y="1438656"/>
                </a:lnTo>
                <a:lnTo>
                  <a:pt x="10789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778251" y="2964178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6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 txBox="1"/>
          <p:nvPr/>
        </p:nvSpPr>
        <p:spPr>
          <a:xfrm>
            <a:off x="2778251" y="2964178"/>
            <a:ext cx="1079500" cy="143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77851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R="71501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7520">
              <a:lnSpc>
                <a:spcPct val="100000"/>
              </a:lnSpc>
              <a:spcBef>
                <a:spcPts val="180"/>
              </a:spcBef>
            </a:pPr>
            <a:r>
              <a:rPr dirty="0" sz="950" spc="10">
                <a:latin typeface="Calibri"/>
                <a:cs typeface="Calibri"/>
              </a:rPr>
              <a:t>SE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4273296" y="2752344"/>
            <a:ext cx="256032" cy="21031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815840" y="2752344"/>
            <a:ext cx="188975" cy="2103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4529328" y="2770632"/>
            <a:ext cx="286512" cy="19202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5004815" y="2782824"/>
            <a:ext cx="286512" cy="17983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5015483" y="389077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4494276" y="3890771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4494276" y="3692651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4841747" y="3497579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4494276" y="349757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4663440" y="3456432"/>
            <a:ext cx="177165" cy="628015"/>
          </a:xfrm>
          <a:custGeom>
            <a:avLst/>
            <a:gdLst/>
            <a:ahLst/>
            <a:cxnLst/>
            <a:rect l="l" t="t" r="r" b="b"/>
            <a:pathLst>
              <a:path w="177164" h="628014">
                <a:moveTo>
                  <a:pt x="0" y="627888"/>
                </a:moveTo>
                <a:lnTo>
                  <a:pt x="176784" y="627888"/>
                </a:lnTo>
                <a:lnTo>
                  <a:pt x="176784" y="0"/>
                </a:lnTo>
                <a:lnTo>
                  <a:pt x="0" y="0"/>
                </a:lnTo>
                <a:lnTo>
                  <a:pt x="0" y="627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4664964" y="3457955"/>
            <a:ext cx="177165" cy="628015"/>
          </a:xfrm>
          <a:custGeom>
            <a:avLst/>
            <a:gdLst/>
            <a:ahLst/>
            <a:cxnLst/>
            <a:rect l="l" t="t" r="r" b="b"/>
            <a:pathLst>
              <a:path w="177164" h="628014">
                <a:moveTo>
                  <a:pt x="0" y="627887"/>
                </a:moveTo>
                <a:lnTo>
                  <a:pt x="176783" y="627887"/>
                </a:lnTo>
                <a:lnTo>
                  <a:pt x="176783" y="0"/>
                </a:lnTo>
                <a:lnTo>
                  <a:pt x="0" y="0"/>
                </a:lnTo>
                <a:lnTo>
                  <a:pt x="0" y="62788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5015483" y="369265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840223" y="3614928"/>
            <a:ext cx="173990" cy="469900"/>
          </a:xfrm>
          <a:custGeom>
            <a:avLst/>
            <a:gdLst/>
            <a:ahLst/>
            <a:cxnLst/>
            <a:rect l="l" t="t" r="r" b="b"/>
            <a:pathLst>
              <a:path w="173989" h="469900">
                <a:moveTo>
                  <a:pt x="0" y="469392"/>
                </a:moveTo>
                <a:lnTo>
                  <a:pt x="173736" y="469392"/>
                </a:lnTo>
                <a:lnTo>
                  <a:pt x="173736" y="0"/>
                </a:lnTo>
                <a:lnTo>
                  <a:pt x="0" y="0"/>
                </a:lnTo>
                <a:lnTo>
                  <a:pt x="0" y="4693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841747" y="3616451"/>
            <a:ext cx="173990" cy="469900"/>
          </a:xfrm>
          <a:custGeom>
            <a:avLst/>
            <a:gdLst/>
            <a:ahLst/>
            <a:cxnLst/>
            <a:rect l="l" t="t" r="r" b="b"/>
            <a:pathLst>
              <a:path w="173989" h="469900">
                <a:moveTo>
                  <a:pt x="0" y="469391"/>
                </a:moveTo>
                <a:lnTo>
                  <a:pt x="173735" y="469391"/>
                </a:lnTo>
                <a:lnTo>
                  <a:pt x="173735" y="0"/>
                </a:lnTo>
                <a:lnTo>
                  <a:pt x="0" y="0"/>
                </a:lnTo>
                <a:lnTo>
                  <a:pt x="0" y="4693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4494276" y="3302508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4494276" y="3104387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4536947" y="3104387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4494276" y="408584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5146547" y="4085844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4207764" y="2964178"/>
            <a:ext cx="1079500" cy="1438910"/>
          </a:xfrm>
          <a:custGeom>
            <a:avLst/>
            <a:gdLst/>
            <a:ahLst/>
            <a:cxnLst/>
            <a:rect l="l" t="t" r="r" b="b"/>
            <a:pathLst>
              <a:path w="1079500" h="1438910">
                <a:moveTo>
                  <a:pt x="0" y="1438656"/>
                </a:moveTo>
                <a:lnTo>
                  <a:pt x="1078991" y="1438656"/>
                </a:lnTo>
                <a:lnTo>
                  <a:pt x="10789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4207764" y="2964178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6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 txBox="1"/>
          <p:nvPr/>
        </p:nvSpPr>
        <p:spPr>
          <a:xfrm>
            <a:off x="4207764" y="2964178"/>
            <a:ext cx="1079500" cy="143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77851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R="71374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3075">
              <a:lnSpc>
                <a:spcPct val="100000"/>
              </a:lnSpc>
              <a:spcBef>
                <a:spcPts val="180"/>
              </a:spcBef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5647944" y="1207008"/>
            <a:ext cx="152400" cy="117652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5596128" y="1112519"/>
            <a:ext cx="219455" cy="944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 txBox="1"/>
          <p:nvPr/>
        </p:nvSpPr>
        <p:spPr>
          <a:xfrm>
            <a:off x="5662674" y="995831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3992879" y="3407664"/>
            <a:ext cx="152400" cy="115519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938015" y="3313174"/>
            <a:ext cx="219456" cy="944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 txBox="1"/>
          <p:nvPr/>
        </p:nvSpPr>
        <p:spPr>
          <a:xfrm>
            <a:off x="4004565" y="3196487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5434584" y="3407664"/>
            <a:ext cx="152400" cy="115519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5388864" y="3313174"/>
            <a:ext cx="219456" cy="944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 txBox="1"/>
          <p:nvPr/>
        </p:nvSpPr>
        <p:spPr>
          <a:xfrm>
            <a:off x="5452364" y="3196487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5632703" y="749808"/>
            <a:ext cx="158496" cy="20116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27776" y="822960"/>
            <a:ext cx="198120" cy="1767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917182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813560" y="3310128"/>
            <a:ext cx="286512" cy="3255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173223" y="3310128"/>
            <a:ext cx="286512" cy="3255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542032" y="3310128"/>
            <a:ext cx="277368" cy="3255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889504" y="3310128"/>
            <a:ext cx="286512" cy="32552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43072" y="3310128"/>
            <a:ext cx="295655" cy="3255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605784" y="3310128"/>
            <a:ext cx="286512" cy="3255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974591" y="3310128"/>
            <a:ext cx="274320" cy="3255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139695" y="597408"/>
            <a:ext cx="256031" cy="13258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980688" y="597408"/>
            <a:ext cx="256032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523232" y="597408"/>
            <a:ext cx="192024" cy="2103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907536" y="810767"/>
            <a:ext cx="1865630" cy="0"/>
          </a:xfrm>
          <a:custGeom>
            <a:avLst/>
            <a:gdLst/>
            <a:ahLst/>
            <a:cxnLst/>
            <a:rect l="l" t="t" r="r" b="b"/>
            <a:pathLst>
              <a:path w="1865629" h="0">
                <a:moveTo>
                  <a:pt x="0" y="0"/>
                </a:moveTo>
                <a:lnTo>
                  <a:pt x="18653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910583" y="813815"/>
            <a:ext cx="0" cy="2334895"/>
          </a:xfrm>
          <a:custGeom>
            <a:avLst/>
            <a:gdLst/>
            <a:ahLst/>
            <a:cxnLst/>
            <a:rect l="l" t="t" r="r" b="b"/>
            <a:pathLst>
              <a:path w="0" h="2334895">
                <a:moveTo>
                  <a:pt x="0" y="0"/>
                </a:moveTo>
                <a:lnTo>
                  <a:pt x="0" y="23347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846320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846320" y="3008375"/>
            <a:ext cx="0" cy="140335"/>
          </a:xfrm>
          <a:custGeom>
            <a:avLst/>
            <a:gdLst/>
            <a:ahLst/>
            <a:cxnLst/>
            <a:rect l="l" t="t" r="r" b="b"/>
            <a:pathLst>
              <a:path w="0"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772911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772911" y="3008375"/>
            <a:ext cx="0" cy="140335"/>
          </a:xfrm>
          <a:custGeom>
            <a:avLst/>
            <a:gdLst/>
            <a:ahLst/>
            <a:cxnLst/>
            <a:rect l="l" t="t" r="r" b="b"/>
            <a:pathLst>
              <a:path w="0"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441447" y="1045463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444495" y="1048511"/>
            <a:ext cx="0" cy="2100580"/>
          </a:xfrm>
          <a:custGeom>
            <a:avLst/>
            <a:gdLst/>
            <a:ahLst/>
            <a:cxnLst/>
            <a:rect l="l" t="t" r="r" b="b"/>
            <a:pathLst>
              <a:path w="0" h="2100580">
                <a:moveTo>
                  <a:pt x="0" y="0"/>
                </a:moveTo>
                <a:lnTo>
                  <a:pt x="0" y="210007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179064" y="1048511"/>
            <a:ext cx="0" cy="2100580"/>
          </a:xfrm>
          <a:custGeom>
            <a:avLst/>
            <a:gdLst/>
            <a:ahLst/>
            <a:cxnLst/>
            <a:rect l="l" t="t" r="r" b="b"/>
            <a:pathLst>
              <a:path w="0" h="2100580">
                <a:moveTo>
                  <a:pt x="0" y="0"/>
                </a:moveTo>
                <a:lnTo>
                  <a:pt x="0" y="210007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441447" y="1728215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441447" y="3151631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773935" y="1066800"/>
            <a:ext cx="359663" cy="1466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236720" y="618744"/>
            <a:ext cx="286512" cy="18897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715255" y="618744"/>
            <a:ext cx="283463" cy="1828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105655" y="914400"/>
            <a:ext cx="210312" cy="10058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093208" y="813816"/>
            <a:ext cx="103632" cy="22250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694432" y="1082039"/>
            <a:ext cx="231648" cy="18897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685288" y="1301496"/>
            <a:ext cx="249935" cy="1859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685288" y="1493520"/>
            <a:ext cx="249935" cy="19811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429000" y="1094232"/>
            <a:ext cx="234696" cy="21031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416808" y="1319784"/>
            <a:ext cx="256032" cy="16154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416808" y="1481328"/>
            <a:ext cx="252984" cy="19811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261103" y="1082039"/>
            <a:ext cx="228600" cy="1889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248911" y="1301496"/>
            <a:ext cx="252984" cy="18592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248911" y="1493520"/>
            <a:ext cx="252984" cy="19811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190744" y="1094232"/>
            <a:ext cx="234696" cy="2103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181600" y="1319784"/>
            <a:ext cx="256032" cy="16154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181600" y="1481328"/>
            <a:ext cx="249935" cy="19811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630423" y="1935480"/>
            <a:ext cx="365760" cy="27431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715767" y="2209800"/>
            <a:ext cx="182879" cy="36575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676144" y="2575560"/>
            <a:ext cx="274319" cy="36575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361944" y="1844039"/>
            <a:ext cx="365759" cy="45720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450335" y="2301240"/>
            <a:ext cx="182879" cy="36575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407664" y="2667000"/>
            <a:ext cx="274320" cy="36575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268723" y="2869690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530851" y="2537459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268723" y="253745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268723" y="2205227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268723" y="187299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401311" y="2270760"/>
            <a:ext cx="128270" cy="597535"/>
          </a:xfrm>
          <a:custGeom>
            <a:avLst/>
            <a:gdLst/>
            <a:ahLst/>
            <a:cxnLst/>
            <a:rect l="l" t="t" r="r" b="b"/>
            <a:pathLst>
              <a:path w="128270" h="597535">
                <a:moveTo>
                  <a:pt x="0" y="597408"/>
                </a:moveTo>
                <a:lnTo>
                  <a:pt x="128015" y="597408"/>
                </a:lnTo>
                <a:lnTo>
                  <a:pt x="128015" y="0"/>
                </a:lnTo>
                <a:lnTo>
                  <a:pt x="0" y="0"/>
                </a:lnTo>
                <a:lnTo>
                  <a:pt x="0" y="597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529328" y="2535935"/>
            <a:ext cx="125095" cy="332740"/>
          </a:xfrm>
          <a:custGeom>
            <a:avLst/>
            <a:gdLst/>
            <a:ahLst/>
            <a:cxnLst/>
            <a:rect l="l" t="t" r="r" b="b"/>
            <a:pathLst>
              <a:path w="125095" h="332739">
                <a:moveTo>
                  <a:pt x="0" y="332232"/>
                </a:moveTo>
                <a:lnTo>
                  <a:pt x="124968" y="332232"/>
                </a:lnTo>
                <a:lnTo>
                  <a:pt x="124968" y="0"/>
                </a:lnTo>
                <a:lnTo>
                  <a:pt x="0" y="0"/>
                </a:lnTo>
                <a:lnTo>
                  <a:pt x="0" y="3322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530851" y="2537459"/>
            <a:ext cx="125095" cy="332740"/>
          </a:xfrm>
          <a:custGeom>
            <a:avLst/>
            <a:gdLst/>
            <a:ahLst/>
            <a:cxnLst/>
            <a:rect l="l" t="t" r="r" b="b"/>
            <a:pathLst>
              <a:path w="125095" h="332739">
                <a:moveTo>
                  <a:pt x="0" y="332231"/>
                </a:moveTo>
                <a:lnTo>
                  <a:pt x="124967" y="332231"/>
                </a:lnTo>
                <a:lnTo>
                  <a:pt x="124967" y="0"/>
                </a:lnTo>
                <a:lnTo>
                  <a:pt x="0" y="0"/>
                </a:lnTo>
                <a:lnTo>
                  <a:pt x="0" y="3322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308347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979164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201411" y="286969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594603" y="2537459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201411" y="2537459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201411" y="22052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201411" y="1872994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337047" y="2535935"/>
            <a:ext cx="125095" cy="332740"/>
          </a:xfrm>
          <a:custGeom>
            <a:avLst/>
            <a:gdLst/>
            <a:ahLst/>
            <a:cxnLst/>
            <a:rect l="l" t="t" r="r" b="b"/>
            <a:pathLst>
              <a:path w="125095" h="332739">
                <a:moveTo>
                  <a:pt x="0" y="332232"/>
                </a:moveTo>
                <a:lnTo>
                  <a:pt x="124967" y="332232"/>
                </a:lnTo>
                <a:lnTo>
                  <a:pt x="124967" y="0"/>
                </a:lnTo>
                <a:lnTo>
                  <a:pt x="0" y="0"/>
                </a:lnTo>
                <a:lnTo>
                  <a:pt x="0" y="332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462015" y="2270760"/>
            <a:ext cx="131445" cy="597535"/>
          </a:xfrm>
          <a:custGeom>
            <a:avLst/>
            <a:gdLst/>
            <a:ahLst/>
            <a:cxnLst/>
            <a:rect l="l" t="t" r="r" b="b"/>
            <a:pathLst>
              <a:path w="131445" h="597535">
                <a:moveTo>
                  <a:pt x="0" y="597408"/>
                </a:moveTo>
                <a:lnTo>
                  <a:pt x="131063" y="597408"/>
                </a:lnTo>
                <a:lnTo>
                  <a:pt x="131063" y="0"/>
                </a:lnTo>
                <a:lnTo>
                  <a:pt x="0" y="0"/>
                </a:lnTo>
                <a:lnTo>
                  <a:pt x="0" y="5974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463539" y="2272283"/>
            <a:ext cx="131445" cy="597535"/>
          </a:xfrm>
          <a:custGeom>
            <a:avLst/>
            <a:gdLst/>
            <a:ahLst/>
            <a:cxnLst/>
            <a:rect l="l" t="t" r="r" b="b"/>
            <a:pathLst>
              <a:path w="131445" h="597535">
                <a:moveTo>
                  <a:pt x="0" y="597407"/>
                </a:moveTo>
                <a:lnTo>
                  <a:pt x="131063" y="597407"/>
                </a:lnTo>
                <a:lnTo>
                  <a:pt x="131063" y="0"/>
                </a:lnTo>
                <a:lnTo>
                  <a:pt x="0" y="0"/>
                </a:lnTo>
                <a:lnTo>
                  <a:pt x="0" y="59740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244083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836920" y="1228344"/>
            <a:ext cx="179832" cy="178917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914900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 txBox="1"/>
          <p:nvPr/>
        </p:nvSpPr>
        <p:spPr>
          <a:xfrm>
            <a:off x="1798320" y="624839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649725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582411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049160" y="179787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049160" y="212705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113410" y="245928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113410" y="279152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983181" y="179787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983181" y="212705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047114" y="245928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047114" y="279152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900421" y="99887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42032" y="3136392"/>
            <a:ext cx="274319" cy="16276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895600" y="3136392"/>
            <a:ext cx="274319" cy="16276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252215" y="3136392"/>
            <a:ext cx="277367" cy="16276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053584" y="3136392"/>
            <a:ext cx="277367" cy="16276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632703" y="822960"/>
            <a:ext cx="198120" cy="1767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629655" y="4992623"/>
            <a:ext cx="198120" cy="1737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641847" y="5398008"/>
            <a:ext cx="179832" cy="3047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91870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901951" y="612648"/>
            <a:ext cx="280415" cy="128625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85615" y="597408"/>
            <a:ext cx="259079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328159" y="597408"/>
            <a:ext cx="192024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712464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 h="0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715512" y="813815"/>
            <a:ext cx="0" cy="2240280"/>
          </a:xfrm>
          <a:custGeom>
            <a:avLst/>
            <a:gdLst/>
            <a:ahLst/>
            <a:cxnLst/>
            <a:rect l="l" t="t" r="r" b="b"/>
            <a:pathLst>
              <a:path w="0" h="2240280">
                <a:moveTo>
                  <a:pt x="0" y="0"/>
                </a:moveTo>
                <a:lnTo>
                  <a:pt x="0" y="22402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651247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651247" y="3008375"/>
            <a:ext cx="0" cy="45720"/>
          </a:xfrm>
          <a:custGeom>
            <a:avLst/>
            <a:gdLst/>
            <a:ahLst/>
            <a:cxnLst/>
            <a:rect l="l" t="t" r="r" b="b"/>
            <a:pathLst>
              <a:path w="0" h="45719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577839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577839" y="3008375"/>
            <a:ext cx="0" cy="45720"/>
          </a:xfrm>
          <a:custGeom>
            <a:avLst/>
            <a:gdLst/>
            <a:ahLst/>
            <a:cxnLst/>
            <a:rect l="l" t="t" r="r" b="b"/>
            <a:pathLst>
              <a:path w="0" h="45719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246376" y="104546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249423" y="1048511"/>
            <a:ext cx="0" cy="2005964"/>
          </a:xfrm>
          <a:custGeom>
            <a:avLst/>
            <a:gdLst/>
            <a:ahLst/>
            <a:cxnLst/>
            <a:rect l="l" t="t" r="r" b="b"/>
            <a:pathLst>
              <a:path w="0" h="2005964">
                <a:moveTo>
                  <a:pt x="0" y="0"/>
                </a:moveTo>
                <a:lnTo>
                  <a:pt x="0" y="2005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987040" y="1048511"/>
            <a:ext cx="0" cy="2005964"/>
          </a:xfrm>
          <a:custGeom>
            <a:avLst/>
            <a:gdLst/>
            <a:ahLst/>
            <a:cxnLst/>
            <a:rect l="l" t="t" r="r" b="b"/>
            <a:pathLst>
              <a:path w="0" h="2005964">
                <a:moveTo>
                  <a:pt x="0" y="0"/>
                </a:moveTo>
                <a:lnTo>
                  <a:pt x="0" y="2005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246376" y="17282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246376" y="306019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044696" y="618744"/>
            <a:ext cx="283463" cy="1889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520184" y="618744"/>
            <a:ext cx="286512" cy="1828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910584" y="883920"/>
            <a:ext cx="210312" cy="10363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898135" y="813816"/>
            <a:ext cx="103632" cy="2225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499360" y="1082039"/>
            <a:ext cx="231648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490216" y="1301496"/>
            <a:ext cx="249936" cy="1859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490216" y="1493520"/>
            <a:ext cx="249936" cy="1981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233927" y="1094232"/>
            <a:ext cx="234696" cy="21031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221735" y="1319784"/>
            <a:ext cx="256031" cy="16154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224783" y="1481328"/>
            <a:ext cx="249935" cy="1981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066032" y="1082039"/>
            <a:ext cx="228600" cy="18897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053840" y="1301496"/>
            <a:ext cx="252984" cy="1859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053840" y="1493520"/>
            <a:ext cx="252984" cy="1981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995671" y="1094232"/>
            <a:ext cx="234696" cy="2103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986528" y="1319784"/>
            <a:ext cx="256032" cy="16154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986528" y="1481328"/>
            <a:ext cx="249935" cy="19811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435351" y="1844040"/>
            <a:ext cx="365760" cy="27431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520695" y="2118360"/>
            <a:ext cx="182879" cy="45720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389632" y="2575560"/>
            <a:ext cx="457200" cy="36575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166872" y="1731264"/>
            <a:ext cx="365759" cy="45720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255264" y="2188464"/>
            <a:ext cx="182879" cy="45720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121151" y="2645664"/>
            <a:ext cx="457200" cy="36575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073652" y="2869690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335779" y="2537459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073652" y="253745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073652" y="2205227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073652" y="187299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206240" y="2270760"/>
            <a:ext cx="128270" cy="597535"/>
          </a:xfrm>
          <a:custGeom>
            <a:avLst/>
            <a:gdLst/>
            <a:ahLst/>
            <a:cxnLst/>
            <a:rect l="l" t="t" r="r" b="b"/>
            <a:pathLst>
              <a:path w="128270" h="597535">
                <a:moveTo>
                  <a:pt x="0" y="597408"/>
                </a:moveTo>
                <a:lnTo>
                  <a:pt x="128015" y="597408"/>
                </a:lnTo>
                <a:lnTo>
                  <a:pt x="128015" y="0"/>
                </a:lnTo>
                <a:lnTo>
                  <a:pt x="0" y="0"/>
                </a:lnTo>
                <a:lnTo>
                  <a:pt x="0" y="597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334255" y="2535935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2"/>
                </a:moveTo>
                <a:lnTo>
                  <a:pt x="128016" y="332232"/>
                </a:lnTo>
                <a:lnTo>
                  <a:pt x="128016" y="0"/>
                </a:lnTo>
                <a:lnTo>
                  <a:pt x="0" y="0"/>
                </a:lnTo>
                <a:lnTo>
                  <a:pt x="0" y="3322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335779" y="2537459"/>
            <a:ext cx="128270" cy="332740"/>
          </a:xfrm>
          <a:custGeom>
            <a:avLst/>
            <a:gdLst/>
            <a:ahLst/>
            <a:cxnLst/>
            <a:rect l="l" t="t" r="r" b="b"/>
            <a:pathLst>
              <a:path w="128270" h="332739">
                <a:moveTo>
                  <a:pt x="0" y="332231"/>
                </a:moveTo>
                <a:lnTo>
                  <a:pt x="128015" y="332231"/>
                </a:lnTo>
                <a:lnTo>
                  <a:pt x="128015" y="0"/>
                </a:lnTo>
                <a:lnTo>
                  <a:pt x="0" y="0"/>
                </a:lnTo>
                <a:lnTo>
                  <a:pt x="0" y="3322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113276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784091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006339" y="286969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399532" y="2537459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006339" y="2537459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006339" y="22052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006339" y="1872994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141976" y="2401823"/>
            <a:ext cx="128270" cy="466725"/>
          </a:xfrm>
          <a:custGeom>
            <a:avLst/>
            <a:gdLst/>
            <a:ahLst/>
            <a:cxnLst/>
            <a:rect l="l" t="t" r="r" b="b"/>
            <a:pathLst>
              <a:path w="128270" h="466725">
                <a:moveTo>
                  <a:pt x="0" y="466344"/>
                </a:moveTo>
                <a:lnTo>
                  <a:pt x="128015" y="466344"/>
                </a:lnTo>
                <a:lnTo>
                  <a:pt x="128015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143500" y="2403347"/>
            <a:ext cx="128270" cy="466725"/>
          </a:xfrm>
          <a:custGeom>
            <a:avLst/>
            <a:gdLst/>
            <a:ahLst/>
            <a:cxnLst/>
            <a:rect l="l" t="t" r="r" b="b"/>
            <a:pathLst>
              <a:path w="128270" h="466725">
                <a:moveTo>
                  <a:pt x="0" y="466343"/>
                </a:moveTo>
                <a:lnTo>
                  <a:pt x="128015" y="466343"/>
                </a:lnTo>
                <a:lnTo>
                  <a:pt x="128015" y="0"/>
                </a:lnTo>
                <a:lnTo>
                  <a:pt x="0" y="0"/>
                </a:lnTo>
                <a:lnTo>
                  <a:pt x="0" y="4663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269991" y="2404872"/>
            <a:ext cx="128270" cy="463550"/>
          </a:xfrm>
          <a:custGeom>
            <a:avLst/>
            <a:gdLst/>
            <a:ahLst/>
            <a:cxnLst/>
            <a:rect l="l" t="t" r="r" b="b"/>
            <a:pathLst>
              <a:path w="128270" h="463550">
                <a:moveTo>
                  <a:pt x="0" y="463296"/>
                </a:moveTo>
                <a:lnTo>
                  <a:pt x="128016" y="463296"/>
                </a:lnTo>
                <a:lnTo>
                  <a:pt x="128016" y="0"/>
                </a:lnTo>
                <a:lnTo>
                  <a:pt x="0" y="0"/>
                </a:lnTo>
                <a:lnTo>
                  <a:pt x="0" y="46329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271515" y="2406395"/>
            <a:ext cx="128270" cy="463550"/>
          </a:xfrm>
          <a:custGeom>
            <a:avLst/>
            <a:gdLst/>
            <a:ahLst/>
            <a:cxnLst/>
            <a:rect l="l" t="t" r="r" b="b"/>
            <a:pathLst>
              <a:path w="128270" h="463550">
                <a:moveTo>
                  <a:pt x="0" y="463295"/>
                </a:moveTo>
                <a:lnTo>
                  <a:pt x="128015" y="463295"/>
                </a:lnTo>
                <a:lnTo>
                  <a:pt x="128015" y="0"/>
                </a:lnTo>
                <a:lnTo>
                  <a:pt x="0" y="0"/>
                </a:lnTo>
                <a:lnTo>
                  <a:pt x="0" y="4632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049011" y="1872994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663184" y="1304544"/>
            <a:ext cx="152400" cy="13715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644896" y="1228344"/>
            <a:ext cx="176784" cy="3352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644896" y="1441703"/>
            <a:ext cx="179831" cy="147523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719827" y="1729739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/>
          <p:nvPr/>
        </p:nvSpPr>
        <p:spPr>
          <a:xfrm>
            <a:off x="4454655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390386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853774" y="179787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853774" y="212705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918341" y="245928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918341" y="279152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788110" y="179787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788110" y="212705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852363" y="245928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852363" y="279152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708394" y="99887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1813560" y="3148583"/>
            <a:ext cx="289560" cy="163068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179320" y="3148583"/>
            <a:ext cx="277368" cy="163068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898904" y="4779264"/>
            <a:ext cx="277368" cy="127101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3611879" y="3148583"/>
            <a:ext cx="274320" cy="163068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977640" y="3148583"/>
            <a:ext cx="274320" cy="163068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782567" y="4779264"/>
            <a:ext cx="259079" cy="210312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337303" y="3148583"/>
            <a:ext cx="274320" cy="163068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328159" y="4779264"/>
            <a:ext cx="188975" cy="210312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709416" y="4992623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 h="0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712464" y="4995671"/>
            <a:ext cx="0" cy="2194560"/>
          </a:xfrm>
          <a:custGeom>
            <a:avLst/>
            <a:gdLst/>
            <a:ahLst/>
            <a:cxnLst/>
            <a:rect l="l" t="t" r="r" b="b"/>
            <a:pathLst>
              <a:path w="0" h="2194559">
                <a:moveTo>
                  <a:pt x="0" y="0"/>
                </a:moveTo>
                <a:lnTo>
                  <a:pt x="0" y="2194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648200" y="4995671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645151" y="71902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74791" y="4995671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71744" y="71902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243328" y="5227319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246376" y="5230367"/>
            <a:ext cx="0" cy="1960245"/>
          </a:xfrm>
          <a:custGeom>
            <a:avLst/>
            <a:gdLst/>
            <a:ahLst/>
            <a:cxnLst/>
            <a:rect l="l" t="t" r="r" b="b"/>
            <a:pathLst>
              <a:path w="0" h="1960245">
                <a:moveTo>
                  <a:pt x="0" y="0"/>
                </a:moveTo>
                <a:lnTo>
                  <a:pt x="0" y="195986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983992" y="5230367"/>
            <a:ext cx="0" cy="1960245"/>
          </a:xfrm>
          <a:custGeom>
            <a:avLst/>
            <a:gdLst/>
            <a:ahLst/>
            <a:cxnLst/>
            <a:rect l="l" t="t" r="r" b="b"/>
            <a:pathLst>
              <a:path w="0" h="1960245">
                <a:moveTo>
                  <a:pt x="0" y="0"/>
                </a:moveTo>
                <a:lnTo>
                  <a:pt x="0" y="195986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243328" y="591007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243328" y="7196328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4041647" y="4797552"/>
            <a:ext cx="283463" cy="19202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4696967" y="3148583"/>
            <a:ext cx="277367" cy="163068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4517135" y="4797552"/>
            <a:ext cx="286512" cy="18287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907535" y="5065776"/>
            <a:ext cx="210312" cy="100584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898135" y="4995671"/>
            <a:ext cx="100584" cy="21945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499360" y="5263896"/>
            <a:ext cx="228600" cy="18897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487167" y="5483352"/>
            <a:ext cx="252983" cy="18287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487167" y="5672328"/>
            <a:ext cx="252983" cy="198120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230879" y="5273040"/>
            <a:ext cx="234695" cy="21335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221735" y="5501640"/>
            <a:ext cx="256031" cy="158496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221735" y="5660135"/>
            <a:ext cx="249935" cy="19812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062984" y="5263896"/>
            <a:ext cx="231647" cy="18897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053840" y="5483352"/>
            <a:ext cx="249935" cy="18287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053840" y="5672328"/>
            <a:ext cx="249935" cy="198120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992623" y="5273040"/>
            <a:ext cx="234696" cy="213359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983479" y="5501640"/>
            <a:ext cx="256032" cy="158496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983479" y="5660135"/>
            <a:ext cx="249935" cy="198120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517648" y="6138671"/>
            <a:ext cx="182879" cy="274320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478023" y="6412991"/>
            <a:ext cx="274319" cy="548640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209544" y="6092952"/>
            <a:ext cx="274319" cy="914400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070603" y="7051547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460747" y="6719316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070603" y="6719316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070603" y="638708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070603" y="605180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206240" y="6650735"/>
            <a:ext cx="125095" cy="399415"/>
          </a:xfrm>
          <a:custGeom>
            <a:avLst/>
            <a:gdLst/>
            <a:ahLst/>
            <a:cxnLst/>
            <a:rect l="l" t="t" r="r" b="b"/>
            <a:pathLst>
              <a:path w="125095" h="399415">
                <a:moveTo>
                  <a:pt x="0" y="399287"/>
                </a:moveTo>
                <a:lnTo>
                  <a:pt x="124968" y="399287"/>
                </a:lnTo>
                <a:lnTo>
                  <a:pt x="124968" y="0"/>
                </a:lnTo>
                <a:lnTo>
                  <a:pt x="0" y="0"/>
                </a:lnTo>
                <a:lnTo>
                  <a:pt x="0" y="399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331208" y="6516623"/>
            <a:ext cx="128270" cy="533400"/>
          </a:xfrm>
          <a:custGeom>
            <a:avLst/>
            <a:gdLst/>
            <a:ahLst/>
            <a:cxnLst/>
            <a:rect l="l" t="t" r="r" b="b"/>
            <a:pathLst>
              <a:path w="128270" h="533400">
                <a:moveTo>
                  <a:pt x="0" y="533400"/>
                </a:moveTo>
                <a:lnTo>
                  <a:pt x="128015" y="533400"/>
                </a:lnTo>
                <a:lnTo>
                  <a:pt x="128015" y="0"/>
                </a:lnTo>
                <a:lnTo>
                  <a:pt x="0" y="0"/>
                </a:lnTo>
                <a:lnTo>
                  <a:pt x="0" y="5334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32732" y="6518147"/>
            <a:ext cx="128270" cy="533400"/>
          </a:xfrm>
          <a:custGeom>
            <a:avLst/>
            <a:gdLst/>
            <a:ahLst/>
            <a:cxnLst/>
            <a:rect l="l" t="t" r="r" b="b"/>
            <a:pathLst>
              <a:path w="128270" h="533400">
                <a:moveTo>
                  <a:pt x="0" y="533399"/>
                </a:moveTo>
                <a:lnTo>
                  <a:pt x="128015" y="533399"/>
                </a:lnTo>
                <a:lnTo>
                  <a:pt x="128015" y="0"/>
                </a:lnTo>
                <a:lnTo>
                  <a:pt x="0" y="0"/>
                </a:lnTo>
                <a:lnTo>
                  <a:pt x="0" y="5333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110227" y="6051803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781044" y="591159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59">
                <a:moveTo>
                  <a:pt x="914399" y="1280159"/>
                </a:move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5006339" y="7051547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5396483" y="6719316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5006339" y="6719316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5006339" y="638708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5006339" y="605180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5138928" y="6583680"/>
            <a:ext cx="128270" cy="466725"/>
          </a:xfrm>
          <a:custGeom>
            <a:avLst/>
            <a:gdLst/>
            <a:ahLst/>
            <a:cxnLst/>
            <a:rect l="l" t="t" r="r" b="b"/>
            <a:pathLst>
              <a:path w="128270" h="466725">
                <a:moveTo>
                  <a:pt x="0" y="466344"/>
                </a:moveTo>
                <a:lnTo>
                  <a:pt x="128016" y="466344"/>
                </a:lnTo>
                <a:lnTo>
                  <a:pt x="128016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5266944" y="6583680"/>
            <a:ext cx="128270" cy="466725"/>
          </a:xfrm>
          <a:custGeom>
            <a:avLst/>
            <a:gdLst/>
            <a:ahLst/>
            <a:cxnLst/>
            <a:rect l="l" t="t" r="r" b="b"/>
            <a:pathLst>
              <a:path w="128270" h="466725">
                <a:moveTo>
                  <a:pt x="0" y="466344"/>
                </a:moveTo>
                <a:lnTo>
                  <a:pt x="128015" y="466344"/>
                </a:lnTo>
                <a:lnTo>
                  <a:pt x="128015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5268467" y="6585203"/>
            <a:ext cx="128270" cy="466725"/>
          </a:xfrm>
          <a:custGeom>
            <a:avLst/>
            <a:gdLst/>
            <a:ahLst/>
            <a:cxnLst/>
            <a:rect l="l" t="t" r="r" b="b"/>
            <a:pathLst>
              <a:path w="128270" h="466725">
                <a:moveTo>
                  <a:pt x="0" y="466343"/>
                </a:moveTo>
                <a:lnTo>
                  <a:pt x="128015" y="466343"/>
                </a:lnTo>
                <a:lnTo>
                  <a:pt x="128015" y="0"/>
                </a:lnTo>
                <a:lnTo>
                  <a:pt x="0" y="0"/>
                </a:lnTo>
                <a:lnTo>
                  <a:pt x="0" y="4663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5045964" y="6051803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5657088" y="5486400"/>
            <a:ext cx="158496" cy="137159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5638800" y="5623559"/>
            <a:ext cx="195071" cy="109727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5641847" y="5736335"/>
            <a:ext cx="176784" cy="1380744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4716779" y="591159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59">
                <a:moveTo>
                  <a:pt x="914399" y="1280159"/>
                </a:move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 txBox="1"/>
          <p:nvPr/>
        </p:nvSpPr>
        <p:spPr>
          <a:xfrm>
            <a:off x="4451607" y="5058816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387340" y="5058816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851042" y="5976680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3851042" y="6308912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3915293" y="6641145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3915293" y="6976425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4788110" y="5976680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4788110" y="6308912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852045" y="6641145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4852045" y="6976425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705347" y="5180735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687567" y="3121150"/>
            <a:ext cx="198120" cy="1737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699759" y="3526535"/>
            <a:ext cx="179832" cy="304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819655" y="749808"/>
            <a:ext cx="274319" cy="20360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179320" y="749808"/>
            <a:ext cx="277368" cy="20360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542032" y="749808"/>
            <a:ext cx="277368" cy="20360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04744" y="749808"/>
            <a:ext cx="259079" cy="20360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61359" y="749808"/>
            <a:ext cx="259079" cy="20360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611879" y="749808"/>
            <a:ext cx="274320" cy="20360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986784" y="749808"/>
            <a:ext cx="259079" cy="20360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343400" y="749808"/>
            <a:ext cx="259079" cy="20360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706111" y="749808"/>
            <a:ext cx="259079" cy="203606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062728" y="749808"/>
            <a:ext cx="259079" cy="20360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425440" y="749808"/>
            <a:ext cx="259079" cy="20360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822704" y="2910839"/>
            <a:ext cx="274319" cy="12557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819655" y="5410200"/>
            <a:ext cx="274319" cy="162763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179320" y="5410200"/>
            <a:ext cx="277368" cy="162763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551176" y="5410200"/>
            <a:ext cx="256031" cy="162763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895600" y="5410200"/>
            <a:ext cx="274319" cy="162763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252215" y="5410200"/>
            <a:ext cx="274320" cy="162763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621023" y="5410200"/>
            <a:ext cx="259079" cy="162763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971544" y="5410200"/>
            <a:ext cx="286512" cy="162763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334255" y="5410200"/>
            <a:ext cx="274320" cy="162763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706111" y="5410200"/>
            <a:ext cx="259079" cy="162763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840479" y="2892550"/>
            <a:ext cx="259079" cy="2103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383023" y="2892550"/>
            <a:ext cx="192024" cy="21031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767327" y="3108959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 h="0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770376" y="3112007"/>
            <a:ext cx="0" cy="2194560"/>
          </a:xfrm>
          <a:custGeom>
            <a:avLst/>
            <a:gdLst/>
            <a:ahLst/>
            <a:cxnLst/>
            <a:rect l="l" t="t" r="r" b="b"/>
            <a:pathLst>
              <a:path w="0" h="2194560">
                <a:moveTo>
                  <a:pt x="0" y="0"/>
                </a:moveTo>
                <a:lnTo>
                  <a:pt x="0" y="2194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706111" y="3112007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700015" y="5306567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632703" y="3112007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629655" y="53065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301239" y="334365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304288" y="3346703"/>
            <a:ext cx="0" cy="1960245"/>
          </a:xfrm>
          <a:custGeom>
            <a:avLst/>
            <a:gdLst/>
            <a:ahLst/>
            <a:cxnLst/>
            <a:rect l="l" t="t" r="r" b="b"/>
            <a:pathLst>
              <a:path w="0" h="1960245">
                <a:moveTo>
                  <a:pt x="0" y="0"/>
                </a:moveTo>
                <a:lnTo>
                  <a:pt x="0" y="195986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041904" y="3346703"/>
            <a:ext cx="0" cy="1960245"/>
          </a:xfrm>
          <a:custGeom>
            <a:avLst/>
            <a:gdLst/>
            <a:ahLst/>
            <a:cxnLst/>
            <a:rect l="l" t="t" r="r" b="b"/>
            <a:pathLst>
              <a:path w="0" h="1960245">
                <a:moveTo>
                  <a:pt x="0" y="0"/>
                </a:moveTo>
                <a:lnTo>
                  <a:pt x="0" y="195986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548127" y="4861559"/>
            <a:ext cx="246887" cy="24688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279647" y="4907279"/>
            <a:ext cx="246887" cy="24688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301239" y="4023359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301239" y="53096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099559" y="2913888"/>
            <a:ext cx="283463" cy="1889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575047" y="2913888"/>
            <a:ext cx="286512" cy="18287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965447" y="3172968"/>
            <a:ext cx="210312" cy="1005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953000" y="3108960"/>
            <a:ext cx="103632" cy="22250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557272" y="3377184"/>
            <a:ext cx="228600" cy="19202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545079" y="3596640"/>
            <a:ext cx="252983" cy="18592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545079" y="3788664"/>
            <a:ext cx="252983" cy="19812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288791" y="3389376"/>
            <a:ext cx="234696" cy="21336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76600" y="3617976"/>
            <a:ext cx="256032" cy="15849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279647" y="3776471"/>
            <a:ext cx="249935" cy="19812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120896" y="3377184"/>
            <a:ext cx="231647" cy="19202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111752" y="3596640"/>
            <a:ext cx="249935" cy="185927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111752" y="3788664"/>
            <a:ext cx="249935" cy="19812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050535" y="3389376"/>
            <a:ext cx="234696" cy="21336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041391" y="3617976"/>
            <a:ext cx="256032" cy="158496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041391" y="3776471"/>
            <a:ext cx="249935" cy="19812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575560" y="4221479"/>
            <a:ext cx="182879" cy="27432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535935" y="4495800"/>
            <a:ext cx="274319" cy="36575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267455" y="4175759"/>
            <a:ext cx="274320" cy="73152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128515" y="516788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390644" y="483565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128515" y="48356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390644" y="450037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128515" y="45003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128515" y="416813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261103" y="4297679"/>
            <a:ext cx="128270" cy="868680"/>
          </a:xfrm>
          <a:custGeom>
            <a:avLst/>
            <a:gdLst/>
            <a:ahLst/>
            <a:cxnLst/>
            <a:rect l="l" t="t" r="r" b="b"/>
            <a:pathLst>
              <a:path w="128270" h="868679">
                <a:moveTo>
                  <a:pt x="0" y="868680"/>
                </a:moveTo>
                <a:lnTo>
                  <a:pt x="128016" y="868680"/>
                </a:lnTo>
                <a:lnTo>
                  <a:pt x="128016" y="0"/>
                </a:lnTo>
                <a:lnTo>
                  <a:pt x="0" y="0"/>
                </a:lnTo>
                <a:lnTo>
                  <a:pt x="0" y="8686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389120" y="5096255"/>
            <a:ext cx="128270" cy="70485"/>
          </a:xfrm>
          <a:custGeom>
            <a:avLst/>
            <a:gdLst/>
            <a:ahLst/>
            <a:cxnLst/>
            <a:rect l="l" t="t" r="r" b="b"/>
            <a:pathLst>
              <a:path w="128270" h="70485">
                <a:moveTo>
                  <a:pt x="0" y="70104"/>
                </a:moveTo>
                <a:lnTo>
                  <a:pt x="128015" y="70104"/>
                </a:lnTo>
                <a:lnTo>
                  <a:pt x="128015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390644" y="5097779"/>
            <a:ext cx="128270" cy="70485"/>
          </a:xfrm>
          <a:custGeom>
            <a:avLst/>
            <a:gdLst/>
            <a:ahLst/>
            <a:cxnLst/>
            <a:rect l="l" t="t" r="r" b="b"/>
            <a:pathLst>
              <a:path w="128270" h="70485">
                <a:moveTo>
                  <a:pt x="0" y="70103"/>
                </a:moveTo>
                <a:lnTo>
                  <a:pt x="128015" y="70103"/>
                </a:lnTo>
                <a:lnTo>
                  <a:pt x="12801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168140" y="4168139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838956" y="4027932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838956" y="4027932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064251" y="516788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326379" y="483565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064251" y="48356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326379" y="450037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064251" y="45003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064251" y="416813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196840" y="4364735"/>
            <a:ext cx="128270" cy="802005"/>
          </a:xfrm>
          <a:custGeom>
            <a:avLst/>
            <a:gdLst/>
            <a:ahLst/>
            <a:cxnLst/>
            <a:rect l="l" t="t" r="r" b="b"/>
            <a:pathLst>
              <a:path w="128270" h="802004">
                <a:moveTo>
                  <a:pt x="0" y="801624"/>
                </a:moveTo>
                <a:lnTo>
                  <a:pt x="128015" y="801624"/>
                </a:lnTo>
                <a:lnTo>
                  <a:pt x="128015" y="0"/>
                </a:lnTo>
                <a:lnTo>
                  <a:pt x="0" y="0"/>
                </a:lnTo>
                <a:lnTo>
                  <a:pt x="0" y="801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324855" y="5032247"/>
            <a:ext cx="128270" cy="134620"/>
          </a:xfrm>
          <a:custGeom>
            <a:avLst/>
            <a:gdLst/>
            <a:ahLst/>
            <a:cxnLst/>
            <a:rect l="l" t="t" r="r" b="b"/>
            <a:pathLst>
              <a:path w="128270" h="134620">
                <a:moveTo>
                  <a:pt x="0" y="134112"/>
                </a:moveTo>
                <a:lnTo>
                  <a:pt x="128016" y="134112"/>
                </a:lnTo>
                <a:lnTo>
                  <a:pt x="128016" y="0"/>
                </a:lnTo>
                <a:lnTo>
                  <a:pt x="0" y="0"/>
                </a:lnTo>
                <a:lnTo>
                  <a:pt x="0" y="13411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326379" y="5033771"/>
            <a:ext cx="128270" cy="134620"/>
          </a:xfrm>
          <a:custGeom>
            <a:avLst/>
            <a:gdLst/>
            <a:ahLst/>
            <a:cxnLst/>
            <a:rect l="l" t="t" r="r" b="b"/>
            <a:pathLst>
              <a:path w="128270" h="134620">
                <a:moveTo>
                  <a:pt x="0" y="134111"/>
                </a:moveTo>
                <a:lnTo>
                  <a:pt x="128015" y="134111"/>
                </a:lnTo>
                <a:lnTo>
                  <a:pt x="128015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103876" y="4168139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711952" y="3602736"/>
            <a:ext cx="161544" cy="13715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699759" y="3739896"/>
            <a:ext cx="188975" cy="15240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699759" y="3892296"/>
            <a:ext cx="176784" cy="138074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774691" y="4027932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774691" y="4027932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 txBox="1"/>
          <p:nvPr/>
        </p:nvSpPr>
        <p:spPr>
          <a:xfrm>
            <a:off x="4509517" y="317515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45252" y="317515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908635" y="409301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908635" y="442524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973202" y="475748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973202" y="509276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846342" y="409301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846342" y="442524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910277" y="475748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910277" y="509276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763259" y="3297072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80559" y="597408"/>
            <a:ext cx="259079" cy="21031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026152" y="597408"/>
            <a:ext cx="188975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739640" y="618744"/>
            <a:ext cx="283463" cy="1889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215128" y="627888"/>
            <a:ext cx="286512" cy="1798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653284" y="809242"/>
            <a:ext cx="287782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780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80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78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78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647944" y="1155192"/>
            <a:ext cx="152400" cy="12252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596128" y="1063752"/>
            <a:ext cx="219455" cy="944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303519" y="1684017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 h="0">
                <a:moveTo>
                  <a:pt x="0" y="0"/>
                </a:moveTo>
                <a:lnTo>
                  <a:pt x="868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001767" y="168401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 h="0">
                <a:moveTo>
                  <a:pt x="0" y="0"/>
                </a:moveTo>
                <a:lnTo>
                  <a:pt x="249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773167" y="168401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599431" y="168401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471415" y="1684017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245864" y="1684017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715511" y="1684018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 h="0">
                <a:moveTo>
                  <a:pt x="0" y="0"/>
                </a:moveTo>
                <a:lnTo>
                  <a:pt x="4785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538728" y="16840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361943" y="16840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185159" y="16840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060192" y="168401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878835" y="1684018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982467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303519" y="1440177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 h="0">
                <a:moveTo>
                  <a:pt x="0" y="0"/>
                </a:moveTo>
                <a:lnTo>
                  <a:pt x="868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001767" y="1440177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 h="0">
                <a:moveTo>
                  <a:pt x="0" y="0"/>
                </a:moveTo>
                <a:lnTo>
                  <a:pt x="249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773167" y="1440177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599431" y="144017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471415" y="1440177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245864" y="1440177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715511" y="1440177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 h="0">
                <a:moveTo>
                  <a:pt x="0" y="0"/>
                </a:moveTo>
                <a:lnTo>
                  <a:pt x="4785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538728" y="14401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361943" y="14401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185159" y="14401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060192" y="1440178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878835" y="1440178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878835" y="1193291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 h="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159251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w="0"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336035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w="0"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512820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w="0"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689603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w="0"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836796" y="1438655"/>
            <a:ext cx="53340" cy="490855"/>
          </a:xfrm>
          <a:custGeom>
            <a:avLst/>
            <a:gdLst/>
            <a:ahLst/>
            <a:cxnLst/>
            <a:rect l="l" t="t" r="r" b="b"/>
            <a:pathLst>
              <a:path w="53339" h="490855">
                <a:moveTo>
                  <a:pt x="0" y="490727"/>
                </a:moveTo>
                <a:lnTo>
                  <a:pt x="53085" y="490727"/>
                </a:lnTo>
                <a:lnTo>
                  <a:pt x="53085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013580" y="1438655"/>
            <a:ext cx="53340" cy="490855"/>
          </a:xfrm>
          <a:custGeom>
            <a:avLst/>
            <a:gdLst/>
            <a:ahLst/>
            <a:cxnLst/>
            <a:rect l="l" t="t" r="r" b="b"/>
            <a:pathLst>
              <a:path w="53339" h="490855">
                <a:moveTo>
                  <a:pt x="0" y="490727"/>
                </a:moveTo>
                <a:lnTo>
                  <a:pt x="53086" y="490727"/>
                </a:lnTo>
                <a:lnTo>
                  <a:pt x="53086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219956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w="0"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396739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573523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w="0"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747259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w="0"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924044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074284" y="1438655"/>
            <a:ext cx="50165" cy="490855"/>
          </a:xfrm>
          <a:custGeom>
            <a:avLst/>
            <a:gdLst/>
            <a:ahLst/>
            <a:cxnLst/>
            <a:rect l="l" t="t" r="r" b="b"/>
            <a:pathLst>
              <a:path w="50164" h="490855">
                <a:moveTo>
                  <a:pt x="0" y="490727"/>
                </a:moveTo>
                <a:lnTo>
                  <a:pt x="50037" y="490727"/>
                </a:lnTo>
                <a:lnTo>
                  <a:pt x="50037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277611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w="0"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955035" y="1684019"/>
            <a:ext cx="52069" cy="247015"/>
          </a:xfrm>
          <a:custGeom>
            <a:avLst/>
            <a:gdLst/>
            <a:ahLst/>
            <a:cxnLst/>
            <a:rect l="l" t="t" r="r" b="b"/>
            <a:pathLst>
              <a:path w="52069" h="247014">
                <a:moveTo>
                  <a:pt x="0" y="0"/>
                </a:moveTo>
                <a:lnTo>
                  <a:pt x="51815" y="0"/>
                </a:lnTo>
                <a:lnTo>
                  <a:pt x="51815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131820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69" h="737869">
                <a:moveTo>
                  <a:pt x="0" y="0"/>
                </a:moveTo>
                <a:lnTo>
                  <a:pt x="51815" y="0"/>
                </a:lnTo>
                <a:lnTo>
                  <a:pt x="51815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308603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6" y="0"/>
                </a:lnTo>
                <a:lnTo>
                  <a:pt x="51816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485388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5" y="0"/>
                </a:lnTo>
                <a:lnTo>
                  <a:pt x="51815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662171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6" y="0"/>
                </a:lnTo>
                <a:lnTo>
                  <a:pt x="51816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838956" y="1440178"/>
            <a:ext cx="52069" cy="490855"/>
          </a:xfrm>
          <a:custGeom>
            <a:avLst/>
            <a:gdLst/>
            <a:ahLst/>
            <a:cxnLst/>
            <a:rect l="l" t="t" r="r" b="b"/>
            <a:pathLst>
              <a:path w="52070" h="490855">
                <a:moveTo>
                  <a:pt x="0" y="0"/>
                </a:moveTo>
                <a:lnTo>
                  <a:pt x="51815" y="0"/>
                </a:lnTo>
                <a:lnTo>
                  <a:pt x="51815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015740" y="1440178"/>
            <a:ext cx="52069" cy="490855"/>
          </a:xfrm>
          <a:custGeom>
            <a:avLst/>
            <a:gdLst/>
            <a:ahLst/>
            <a:cxnLst/>
            <a:rect l="l" t="t" r="r" b="b"/>
            <a:pathLst>
              <a:path w="52070" h="490855">
                <a:moveTo>
                  <a:pt x="0" y="0"/>
                </a:moveTo>
                <a:lnTo>
                  <a:pt x="51815" y="0"/>
                </a:lnTo>
                <a:lnTo>
                  <a:pt x="51815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192524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5" y="0"/>
                </a:lnTo>
                <a:lnTo>
                  <a:pt x="51815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369308" y="1684019"/>
            <a:ext cx="52069" cy="247015"/>
          </a:xfrm>
          <a:custGeom>
            <a:avLst/>
            <a:gdLst/>
            <a:ahLst/>
            <a:cxnLst/>
            <a:rect l="l" t="t" r="r" b="b"/>
            <a:pathLst>
              <a:path w="52070" h="247014">
                <a:moveTo>
                  <a:pt x="0" y="0"/>
                </a:moveTo>
                <a:lnTo>
                  <a:pt x="51815" y="0"/>
                </a:lnTo>
                <a:lnTo>
                  <a:pt x="51815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546091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5" y="0"/>
                </a:lnTo>
                <a:lnTo>
                  <a:pt x="51815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722876" y="1193291"/>
            <a:ext cx="48895" cy="737870"/>
          </a:xfrm>
          <a:custGeom>
            <a:avLst/>
            <a:gdLst/>
            <a:ahLst/>
            <a:cxnLst/>
            <a:rect l="l" t="t" r="r" b="b"/>
            <a:pathLst>
              <a:path w="48895" h="737869">
                <a:moveTo>
                  <a:pt x="0" y="0"/>
                </a:moveTo>
                <a:lnTo>
                  <a:pt x="48767" y="0"/>
                </a:lnTo>
                <a:lnTo>
                  <a:pt x="48767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899659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076444" y="1440178"/>
            <a:ext cx="48895" cy="490855"/>
          </a:xfrm>
          <a:custGeom>
            <a:avLst/>
            <a:gdLst/>
            <a:ahLst/>
            <a:cxnLst/>
            <a:rect l="l" t="t" r="r" b="b"/>
            <a:pathLst>
              <a:path w="48895" h="490855">
                <a:moveTo>
                  <a:pt x="0" y="0"/>
                </a:moveTo>
                <a:lnTo>
                  <a:pt x="48767" y="0"/>
                </a:lnTo>
                <a:lnTo>
                  <a:pt x="48767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253227" y="1193291"/>
            <a:ext cx="48895" cy="737870"/>
          </a:xfrm>
          <a:custGeom>
            <a:avLst/>
            <a:gdLst/>
            <a:ahLst/>
            <a:cxnLst/>
            <a:rect l="l" t="t" r="r" b="b"/>
            <a:pathLst>
              <a:path w="48895" h="737869">
                <a:moveTo>
                  <a:pt x="0" y="0"/>
                </a:moveTo>
                <a:lnTo>
                  <a:pt x="48767" y="0"/>
                </a:lnTo>
                <a:lnTo>
                  <a:pt x="48767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034284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w="0"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208020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384803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561588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738371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888613" y="1438655"/>
            <a:ext cx="50165" cy="490855"/>
          </a:xfrm>
          <a:custGeom>
            <a:avLst/>
            <a:gdLst/>
            <a:ahLst/>
            <a:cxnLst/>
            <a:rect l="l" t="t" r="r" b="b"/>
            <a:pathLst>
              <a:path w="50164" h="490855">
                <a:moveTo>
                  <a:pt x="0" y="490727"/>
                </a:moveTo>
                <a:lnTo>
                  <a:pt x="50037" y="490727"/>
                </a:lnTo>
                <a:lnTo>
                  <a:pt x="50037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065396" y="1438655"/>
            <a:ext cx="50165" cy="490855"/>
          </a:xfrm>
          <a:custGeom>
            <a:avLst/>
            <a:gdLst/>
            <a:ahLst/>
            <a:cxnLst/>
            <a:rect l="l" t="t" r="r" b="b"/>
            <a:pathLst>
              <a:path w="50164" h="490855">
                <a:moveTo>
                  <a:pt x="0" y="490727"/>
                </a:moveTo>
                <a:lnTo>
                  <a:pt x="50037" y="490727"/>
                </a:lnTo>
                <a:lnTo>
                  <a:pt x="50037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268723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445508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w="0"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622291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799076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975859" y="1193291"/>
            <a:ext cx="0" cy="737870"/>
          </a:xfrm>
          <a:custGeom>
            <a:avLst/>
            <a:gdLst/>
            <a:ahLst/>
            <a:cxnLst/>
            <a:rect l="l" t="t" r="r" b="b"/>
            <a:pathLst>
              <a:path w="0" h="737869">
                <a:moveTo>
                  <a:pt x="0" y="0"/>
                </a:moveTo>
                <a:lnTo>
                  <a:pt x="0" y="73761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123053" y="1438655"/>
            <a:ext cx="53340" cy="490855"/>
          </a:xfrm>
          <a:custGeom>
            <a:avLst/>
            <a:gdLst/>
            <a:ahLst/>
            <a:cxnLst/>
            <a:rect l="l" t="t" r="r" b="b"/>
            <a:pathLst>
              <a:path w="53339" h="490855">
                <a:moveTo>
                  <a:pt x="0" y="490727"/>
                </a:moveTo>
                <a:lnTo>
                  <a:pt x="53085" y="490727"/>
                </a:lnTo>
                <a:lnTo>
                  <a:pt x="53085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329427" y="1684019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88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006851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69" h="737869">
                <a:moveTo>
                  <a:pt x="0" y="0"/>
                </a:moveTo>
                <a:lnTo>
                  <a:pt x="51816" y="0"/>
                </a:lnTo>
                <a:lnTo>
                  <a:pt x="51816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183635" y="1684019"/>
            <a:ext cx="52069" cy="247015"/>
          </a:xfrm>
          <a:custGeom>
            <a:avLst/>
            <a:gdLst/>
            <a:ahLst/>
            <a:cxnLst/>
            <a:rect l="l" t="t" r="r" b="b"/>
            <a:pathLst>
              <a:path w="52069" h="247014">
                <a:moveTo>
                  <a:pt x="0" y="0"/>
                </a:moveTo>
                <a:lnTo>
                  <a:pt x="51815" y="0"/>
                </a:lnTo>
                <a:lnTo>
                  <a:pt x="51815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360420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537203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713988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3890771" y="1440178"/>
            <a:ext cx="48895" cy="490855"/>
          </a:xfrm>
          <a:custGeom>
            <a:avLst/>
            <a:gdLst/>
            <a:ahLst/>
            <a:cxnLst/>
            <a:rect l="l" t="t" r="r" b="b"/>
            <a:pathLst>
              <a:path w="48895" h="490855">
                <a:moveTo>
                  <a:pt x="0" y="0"/>
                </a:moveTo>
                <a:lnTo>
                  <a:pt x="48768" y="0"/>
                </a:lnTo>
                <a:lnTo>
                  <a:pt x="48768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067556" y="1440178"/>
            <a:ext cx="48895" cy="490855"/>
          </a:xfrm>
          <a:custGeom>
            <a:avLst/>
            <a:gdLst/>
            <a:ahLst/>
            <a:cxnLst/>
            <a:rect l="l" t="t" r="r" b="b"/>
            <a:pathLst>
              <a:path w="48895" h="490855">
                <a:moveTo>
                  <a:pt x="0" y="0"/>
                </a:moveTo>
                <a:lnTo>
                  <a:pt x="48767" y="0"/>
                </a:lnTo>
                <a:lnTo>
                  <a:pt x="48767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244340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421123" y="1193291"/>
            <a:ext cx="48895" cy="737870"/>
          </a:xfrm>
          <a:custGeom>
            <a:avLst/>
            <a:gdLst/>
            <a:ahLst/>
            <a:cxnLst/>
            <a:rect l="l" t="t" r="r" b="b"/>
            <a:pathLst>
              <a:path w="48895" h="737869">
                <a:moveTo>
                  <a:pt x="0" y="0"/>
                </a:moveTo>
                <a:lnTo>
                  <a:pt x="48767" y="0"/>
                </a:lnTo>
                <a:lnTo>
                  <a:pt x="48767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597908" y="1684019"/>
            <a:ext cx="48895" cy="247015"/>
          </a:xfrm>
          <a:custGeom>
            <a:avLst/>
            <a:gdLst/>
            <a:ahLst/>
            <a:cxnLst/>
            <a:rect l="l" t="t" r="r" b="b"/>
            <a:pathLst>
              <a:path w="48895" h="247014">
                <a:moveTo>
                  <a:pt x="0" y="0"/>
                </a:moveTo>
                <a:lnTo>
                  <a:pt x="48767" y="0"/>
                </a:lnTo>
                <a:lnTo>
                  <a:pt x="48767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771644" y="1684019"/>
            <a:ext cx="52069" cy="247015"/>
          </a:xfrm>
          <a:custGeom>
            <a:avLst/>
            <a:gdLst/>
            <a:ahLst/>
            <a:cxnLst/>
            <a:rect l="l" t="t" r="r" b="b"/>
            <a:pathLst>
              <a:path w="52070" h="247014">
                <a:moveTo>
                  <a:pt x="0" y="0"/>
                </a:moveTo>
                <a:lnTo>
                  <a:pt x="51815" y="0"/>
                </a:lnTo>
                <a:lnTo>
                  <a:pt x="51815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948427" y="1193291"/>
            <a:ext cx="52069" cy="737870"/>
          </a:xfrm>
          <a:custGeom>
            <a:avLst/>
            <a:gdLst/>
            <a:ahLst/>
            <a:cxnLst/>
            <a:rect l="l" t="t" r="r" b="b"/>
            <a:pathLst>
              <a:path w="52070" h="737869">
                <a:moveTo>
                  <a:pt x="0" y="0"/>
                </a:moveTo>
                <a:lnTo>
                  <a:pt x="51815" y="0"/>
                </a:lnTo>
                <a:lnTo>
                  <a:pt x="51815" y="737615"/>
                </a:lnTo>
                <a:lnTo>
                  <a:pt x="0" y="7376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125211" y="1440178"/>
            <a:ext cx="52069" cy="490855"/>
          </a:xfrm>
          <a:custGeom>
            <a:avLst/>
            <a:gdLst/>
            <a:ahLst/>
            <a:cxnLst/>
            <a:rect l="l" t="t" r="r" b="b"/>
            <a:pathLst>
              <a:path w="52070" h="490855">
                <a:moveTo>
                  <a:pt x="0" y="0"/>
                </a:moveTo>
                <a:lnTo>
                  <a:pt x="51815" y="0"/>
                </a:lnTo>
                <a:lnTo>
                  <a:pt x="51815" y="490728"/>
                </a:lnTo>
                <a:lnTo>
                  <a:pt x="0" y="49072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301995" y="1684019"/>
            <a:ext cx="52069" cy="247015"/>
          </a:xfrm>
          <a:custGeom>
            <a:avLst/>
            <a:gdLst/>
            <a:ahLst/>
            <a:cxnLst/>
            <a:rect l="l" t="t" r="r" b="b"/>
            <a:pathLst>
              <a:path w="52070" h="247014">
                <a:moveTo>
                  <a:pt x="0" y="0"/>
                </a:moveTo>
                <a:lnTo>
                  <a:pt x="51815" y="0"/>
                </a:lnTo>
                <a:lnTo>
                  <a:pt x="51815" y="246887"/>
                </a:lnTo>
                <a:lnTo>
                  <a:pt x="0" y="24688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878835" y="949451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 h="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918460" y="949451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878835" y="1930906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 h="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095244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272027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448812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625596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802380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979164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155948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4332732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4509515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4686300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863083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036820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213603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393435" y="193090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632703" y="597408"/>
            <a:ext cx="158496" cy="2042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15483" y="5932932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494276" y="5932932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494276" y="57378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841747" y="5542788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494276" y="5542788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663440" y="5519928"/>
            <a:ext cx="177165" cy="609600"/>
          </a:xfrm>
          <a:custGeom>
            <a:avLst/>
            <a:gdLst/>
            <a:ahLst/>
            <a:cxnLst/>
            <a:rect l="l" t="t" r="r" b="b"/>
            <a:pathLst>
              <a:path w="177164" h="609600">
                <a:moveTo>
                  <a:pt x="0" y="609600"/>
                </a:moveTo>
                <a:lnTo>
                  <a:pt x="176784" y="609600"/>
                </a:lnTo>
                <a:lnTo>
                  <a:pt x="176784" y="0"/>
                </a:lnTo>
                <a:lnTo>
                  <a:pt x="0" y="0"/>
                </a:lnTo>
                <a:lnTo>
                  <a:pt x="0" y="609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664964" y="5521451"/>
            <a:ext cx="177165" cy="609600"/>
          </a:xfrm>
          <a:custGeom>
            <a:avLst/>
            <a:gdLst/>
            <a:ahLst/>
            <a:cxnLst/>
            <a:rect l="l" t="t" r="r" b="b"/>
            <a:pathLst>
              <a:path w="177164" h="609600">
                <a:moveTo>
                  <a:pt x="0" y="609599"/>
                </a:moveTo>
                <a:lnTo>
                  <a:pt x="176783" y="609599"/>
                </a:lnTo>
                <a:lnTo>
                  <a:pt x="176783" y="0"/>
                </a:lnTo>
                <a:lnTo>
                  <a:pt x="0" y="0"/>
                </a:lnTo>
                <a:lnTo>
                  <a:pt x="0" y="6095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5015483" y="5737859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840223" y="5638800"/>
            <a:ext cx="173990" cy="490855"/>
          </a:xfrm>
          <a:custGeom>
            <a:avLst/>
            <a:gdLst/>
            <a:ahLst/>
            <a:cxnLst/>
            <a:rect l="l" t="t" r="r" b="b"/>
            <a:pathLst>
              <a:path w="173989" h="490854">
                <a:moveTo>
                  <a:pt x="0" y="490727"/>
                </a:moveTo>
                <a:lnTo>
                  <a:pt x="173736" y="490727"/>
                </a:lnTo>
                <a:lnTo>
                  <a:pt x="173736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841747" y="5640323"/>
            <a:ext cx="173990" cy="490855"/>
          </a:xfrm>
          <a:custGeom>
            <a:avLst/>
            <a:gdLst/>
            <a:ahLst/>
            <a:cxnLst/>
            <a:rect l="l" t="t" r="r" b="b"/>
            <a:pathLst>
              <a:path w="173989" h="490854">
                <a:moveTo>
                  <a:pt x="0" y="490727"/>
                </a:moveTo>
                <a:lnTo>
                  <a:pt x="173735" y="490727"/>
                </a:lnTo>
                <a:lnTo>
                  <a:pt x="173735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494276" y="534771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494276" y="514959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536947" y="5149595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494276" y="6131051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5146547" y="613105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 txBox="1"/>
          <p:nvPr/>
        </p:nvSpPr>
        <p:spPr>
          <a:xfrm>
            <a:off x="4207764" y="5009388"/>
            <a:ext cx="107950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78105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R="71755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66725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5919217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1956816" y="597408"/>
            <a:ext cx="256031" cy="163067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276855" y="597408"/>
            <a:ext cx="262128" cy="15788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 txBox="1"/>
          <p:nvPr/>
        </p:nvSpPr>
        <p:spPr>
          <a:xfrm>
            <a:off x="5669662" y="895247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632703" y="2688335"/>
            <a:ext cx="158496" cy="20116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 txBox="1"/>
          <p:nvPr/>
        </p:nvSpPr>
        <p:spPr>
          <a:xfrm>
            <a:off x="5688077" y="298007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3974591" y="5007864"/>
            <a:ext cx="158496" cy="20116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5422391" y="5007864"/>
            <a:ext cx="158496" cy="20116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 txBox="1"/>
          <p:nvPr/>
        </p:nvSpPr>
        <p:spPr>
          <a:xfrm>
            <a:off x="4023105" y="5211216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5470905" y="5211216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5647944" y="3337559"/>
            <a:ext cx="158496" cy="114300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5596128" y="3240024"/>
            <a:ext cx="219455" cy="9753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849879" y="4791455"/>
            <a:ext cx="256031" cy="21031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392423" y="4791455"/>
            <a:ext cx="188975" cy="2103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105911" y="4812791"/>
            <a:ext cx="286512" cy="18897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581400" y="4824984"/>
            <a:ext cx="286512" cy="17678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4279391" y="4791455"/>
            <a:ext cx="259079" cy="21031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4821935" y="4791455"/>
            <a:ext cx="192024" cy="21031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4535423" y="4812791"/>
            <a:ext cx="286512" cy="18897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5013959" y="4824984"/>
            <a:ext cx="283463" cy="17678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4005071" y="5504688"/>
            <a:ext cx="152400" cy="115519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941064" y="5413247"/>
            <a:ext cx="219456" cy="9448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5452871" y="5504688"/>
            <a:ext cx="152400" cy="11551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5388864" y="5413247"/>
            <a:ext cx="219456" cy="9448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4480559" y="2688335"/>
            <a:ext cx="259079" cy="2103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5026152" y="2688335"/>
            <a:ext cx="188975" cy="21031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739640" y="2709672"/>
            <a:ext cx="283463" cy="18897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5215128" y="2721864"/>
            <a:ext cx="286512" cy="1767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 txBox="1"/>
          <p:nvPr/>
        </p:nvSpPr>
        <p:spPr>
          <a:xfrm>
            <a:off x="2653284" y="2900171"/>
            <a:ext cx="287147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1953767" y="2691383"/>
            <a:ext cx="271271" cy="166420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2258567" y="2691383"/>
            <a:ext cx="277368" cy="148132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5346191" y="382371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09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5120639" y="382371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4995671" y="382371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4770119" y="382371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4416551" y="382371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4239767" y="3823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4114800" y="382371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889247" y="382371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761232" y="3823714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535679" y="382371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410711" y="3823715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3185159" y="382371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3008375" y="382371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878835" y="3823715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5346191" y="362864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809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5120639" y="3628641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4995671" y="362864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4770119" y="3628641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4416551" y="3628642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4239767" y="362864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4114800" y="362864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3889247" y="3628642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3761232" y="3628642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3535679" y="3628642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3410711" y="362864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3185159" y="3628642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3008375" y="3628643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878835" y="3628643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4770119" y="3433571"/>
            <a:ext cx="614680" cy="0"/>
          </a:xfrm>
          <a:custGeom>
            <a:avLst/>
            <a:gdLst/>
            <a:ahLst/>
            <a:cxnLst/>
            <a:rect l="l" t="t" r="r" b="b"/>
            <a:pathLst>
              <a:path w="614679" h="0">
                <a:moveTo>
                  <a:pt x="0" y="0"/>
                </a:moveTo>
                <a:lnTo>
                  <a:pt x="6141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3889247" y="3433571"/>
            <a:ext cx="829310" cy="0"/>
          </a:xfrm>
          <a:custGeom>
            <a:avLst/>
            <a:gdLst/>
            <a:ahLst/>
            <a:cxnLst/>
            <a:rect l="l" t="t" r="r" b="b"/>
            <a:pathLst>
              <a:path w="829310" h="0">
                <a:moveTo>
                  <a:pt x="0" y="0"/>
                </a:moveTo>
                <a:lnTo>
                  <a:pt x="8290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3761232" y="343357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878835" y="3433571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 h="0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982467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3159251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3332988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3509771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878835" y="3235451"/>
            <a:ext cx="2505710" cy="0"/>
          </a:xfrm>
          <a:custGeom>
            <a:avLst/>
            <a:gdLst/>
            <a:ahLst/>
            <a:cxnLst/>
            <a:rect l="l" t="t" r="r" b="b"/>
            <a:pathLst>
              <a:path w="2505710" h="0">
                <a:moveTo>
                  <a:pt x="0" y="0"/>
                </a:moveTo>
                <a:lnTo>
                  <a:pt x="2505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3863340" y="3235451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4040124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4213859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4390644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4537836" y="3627120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4744211" y="3235451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4917947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5094732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5271515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2955035" y="343357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69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3131820" y="343357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69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3308603" y="3823715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3485388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3835908" y="3235451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5" y="0"/>
                </a:lnTo>
                <a:lnTo>
                  <a:pt x="51815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4012692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4189476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4366259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4539995" y="3628644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4716779" y="3235451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5" y="0"/>
                </a:lnTo>
                <a:lnTo>
                  <a:pt x="51815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4893564" y="3823715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5070347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5244083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3031235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3208020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3384803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3561588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3735324" y="3235451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4088892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4265676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4442459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4589653" y="3627120"/>
            <a:ext cx="50165" cy="393700"/>
          </a:xfrm>
          <a:custGeom>
            <a:avLst/>
            <a:gdLst/>
            <a:ahLst/>
            <a:cxnLst/>
            <a:rect l="l" t="t" r="r" b="b"/>
            <a:pathLst>
              <a:path w="50164" h="393700">
                <a:moveTo>
                  <a:pt x="0" y="393191"/>
                </a:moveTo>
                <a:lnTo>
                  <a:pt x="50037" y="393191"/>
                </a:lnTo>
                <a:lnTo>
                  <a:pt x="50037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4969764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5146547" y="3823715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5320283" y="343357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3006851" y="3823715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4" h="198120">
                <a:moveTo>
                  <a:pt x="0" y="0"/>
                </a:moveTo>
                <a:lnTo>
                  <a:pt x="48768" y="0"/>
                </a:lnTo>
                <a:lnTo>
                  <a:pt x="48768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3183635" y="3823715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4" h="198120">
                <a:moveTo>
                  <a:pt x="0" y="0"/>
                </a:moveTo>
                <a:lnTo>
                  <a:pt x="48768" y="0"/>
                </a:lnTo>
                <a:lnTo>
                  <a:pt x="48768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3357371" y="343357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6" y="0"/>
                </a:lnTo>
                <a:lnTo>
                  <a:pt x="51816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3534156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3710940" y="3235451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4064508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4238244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4415027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4591811" y="3628644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4942332" y="343357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5119115" y="3823715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5295900" y="343357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2878835" y="3040378"/>
            <a:ext cx="2505710" cy="0"/>
          </a:xfrm>
          <a:custGeom>
            <a:avLst/>
            <a:gdLst/>
            <a:ahLst/>
            <a:cxnLst/>
            <a:rect l="l" t="t" r="r" b="b"/>
            <a:pathLst>
              <a:path w="2505710" h="0">
                <a:moveTo>
                  <a:pt x="0" y="0"/>
                </a:moveTo>
                <a:lnTo>
                  <a:pt x="2505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2918460" y="3040378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878835" y="4021835"/>
            <a:ext cx="2505710" cy="0"/>
          </a:xfrm>
          <a:custGeom>
            <a:avLst/>
            <a:gdLst/>
            <a:ahLst/>
            <a:cxnLst/>
            <a:rect l="l" t="t" r="r" b="b"/>
            <a:pathLst>
              <a:path w="2505710" h="0">
                <a:moveTo>
                  <a:pt x="0" y="0"/>
                </a:moveTo>
                <a:lnTo>
                  <a:pt x="2505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3095244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3272027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3445764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3625596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3799332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3976115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4149852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4329683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4503420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4680203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4853939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5030723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5210555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5384291" y="402183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023872" y="4797552"/>
            <a:ext cx="277368" cy="167335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435351" y="4797552"/>
            <a:ext cx="256031" cy="188366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3589020" y="5932932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3067812" y="5932932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3415284" y="5737859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3067812" y="57378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3415284" y="5542788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3067812" y="5542788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3236976" y="5422391"/>
            <a:ext cx="177165" cy="707390"/>
          </a:xfrm>
          <a:custGeom>
            <a:avLst/>
            <a:gdLst/>
            <a:ahLst/>
            <a:cxnLst/>
            <a:rect l="l" t="t" r="r" b="b"/>
            <a:pathLst>
              <a:path w="177164" h="707389">
                <a:moveTo>
                  <a:pt x="0" y="707136"/>
                </a:moveTo>
                <a:lnTo>
                  <a:pt x="176784" y="707136"/>
                </a:lnTo>
                <a:lnTo>
                  <a:pt x="176784" y="0"/>
                </a:lnTo>
                <a:lnTo>
                  <a:pt x="0" y="0"/>
                </a:lnTo>
                <a:lnTo>
                  <a:pt x="0" y="707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3238500" y="5423915"/>
            <a:ext cx="177165" cy="707390"/>
          </a:xfrm>
          <a:custGeom>
            <a:avLst/>
            <a:gdLst/>
            <a:ahLst/>
            <a:cxnLst/>
            <a:rect l="l" t="t" r="r" b="b"/>
            <a:pathLst>
              <a:path w="177164" h="707389">
                <a:moveTo>
                  <a:pt x="0" y="707135"/>
                </a:moveTo>
                <a:lnTo>
                  <a:pt x="176783" y="707135"/>
                </a:lnTo>
                <a:lnTo>
                  <a:pt x="176783" y="0"/>
                </a:lnTo>
                <a:lnTo>
                  <a:pt x="0" y="0"/>
                </a:lnTo>
                <a:lnTo>
                  <a:pt x="0" y="7071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3413759" y="5736335"/>
            <a:ext cx="173990" cy="393700"/>
          </a:xfrm>
          <a:custGeom>
            <a:avLst/>
            <a:gdLst/>
            <a:ahLst/>
            <a:cxnLst/>
            <a:rect l="l" t="t" r="r" b="b"/>
            <a:pathLst>
              <a:path w="173989" h="393700">
                <a:moveTo>
                  <a:pt x="0" y="393191"/>
                </a:moveTo>
                <a:lnTo>
                  <a:pt x="173736" y="393191"/>
                </a:lnTo>
                <a:lnTo>
                  <a:pt x="173736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3415284" y="5737859"/>
            <a:ext cx="173990" cy="393700"/>
          </a:xfrm>
          <a:custGeom>
            <a:avLst/>
            <a:gdLst/>
            <a:ahLst/>
            <a:cxnLst/>
            <a:rect l="l" t="t" r="r" b="b"/>
            <a:pathLst>
              <a:path w="173989" h="393700">
                <a:moveTo>
                  <a:pt x="0" y="393191"/>
                </a:moveTo>
                <a:lnTo>
                  <a:pt x="173735" y="393191"/>
                </a:lnTo>
                <a:lnTo>
                  <a:pt x="17373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3067812" y="534771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3067812" y="5149595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3110484" y="5149595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3067812" y="6131051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3720084" y="613105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 txBox="1"/>
          <p:nvPr/>
        </p:nvSpPr>
        <p:spPr>
          <a:xfrm>
            <a:off x="2778252" y="5009388"/>
            <a:ext cx="108204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77851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R="715645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4345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SE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7182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2704" y="749808"/>
            <a:ext cx="274319" cy="24688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173223" y="749808"/>
            <a:ext cx="286512" cy="24505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542032" y="749808"/>
            <a:ext cx="277368" cy="24505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80360" y="749808"/>
            <a:ext cx="304800" cy="24505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52215" y="749808"/>
            <a:ext cx="274320" cy="245059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608832" y="749808"/>
            <a:ext cx="274320" cy="24505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968240" y="749808"/>
            <a:ext cx="274320" cy="24505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327903" y="749808"/>
            <a:ext cx="274320" cy="245059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687567" y="749808"/>
            <a:ext cx="277367" cy="245059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827776" y="3736847"/>
            <a:ext cx="198120" cy="17678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907022" y="39127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39967" y="4142232"/>
            <a:ext cx="179832" cy="15300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934967" y="749808"/>
            <a:ext cx="652272" cy="24536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611623" y="749808"/>
            <a:ext cx="274320" cy="245364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133600" y="3511296"/>
            <a:ext cx="274319" cy="126796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983735" y="3511296"/>
            <a:ext cx="256032" cy="21031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526279" y="3511296"/>
            <a:ext cx="188975" cy="2103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627120" y="3724655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 h="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630168" y="3727703"/>
            <a:ext cx="0" cy="2746375"/>
          </a:xfrm>
          <a:custGeom>
            <a:avLst/>
            <a:gdLst/>
            <a:ahLst/>
            <a:cxnLst/>
            <a:rect l="l" t="t" r="r" b="b"/>
            <a:pathLst>
              <a:path w="0" h="2746375">
                <a:moveTo>
                  <a:pt x="0" y="0"/>
                </a:moveTo>
                <a:lnTo>
                  <a:pt x="0" y="2746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700015" y="3727703"/>
            <a:ext cx="0" cy="2746375"/>
          </a:xfrm>
          <a:custGeom>
            <a:avLst/>
            <a:gdLst/>
            <a:ahLst/>
            <a:cxnLst/>
            <a:rect l="l" t="t" r="r" b="b"/>
            <a:pathLst>
              <a:path w="0" h="2746375">
                <a:moveTo>
                  <a:pt x="0" y="0"/>
                </a:moveTo>
                <a:lnTo>
                  <a:pt x="0" y="2746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772911" y="3727703"/>
            <a:ext cx="0" cy="2746375"/>
          </a:xfrm>
          <a:custGeom>
            <a:avLst/>
            <a:gdLst/>
            <a:ahLst/>
            <a:cxnLst/>
            <a:rect l="l" t="t" r="r" b="b"/>
            <a:pathLst>
              <a:path w="0" h="2746375">
                <a:moveTo>
                  <a:pt x="0" y="0"/>
                </a:moveTo>
                <a:lnTo>
                  <a:pt x="0" y="2746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441447" y="3962400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444495" y="3962400"/>
            <a:ext cx="0" cy="2512060"/>
          </a:xfrm>
          <a:custGeom>
            <a:avLst/>
            <a:gdLst/>
            <a:ahLst/>
            <a:cxnLst/>
            <a:rect l="l" t="t" r="r" b="b"/>
            <a:pathLst>
              <a:path w="0" h="2512060">
                <a:moveTo>
                  <a:pt x="0" y="0"/>
                </a:moveTo>
                <a:lnTo>
                  <a:pt x="0" y="251155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038856" y="3962400"/>
            <a:ext cx="0" cy="2512060"/>
          </a:xfrm>
          <a:custGeom>
            <a:avLst/>
            <a:gdLst/>
            <a:ahLst/>
            <a:cxnLst/>
            <a:rect l="l" t="t" r="r" b="b"/>
            <a:pathLst>
              <a:path w="0" h="2512060">
                <a:moveTo>
                  <a:pt x="0" y="0"/>
                </a:moveTo>
                <a:lnTo>
                  <a:pt x="0" y="251155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441447" y="464210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441447" y="6477000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780032" y="3977640"/>
            <a:ext cx="347471" cy="3657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773935" y="4343400"/>
            <a:ext cx="408431" cy="88392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236720" y="3529584"/>
            <a:ext cx="286512" cy="19202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715255" y="3529584"/>
            <a:ext cx="283463" cy="18592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828288" y="3791711"/>
            <a:ext cx="207263" cy="10058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949952" y="3727704"/>
            <a:ext cx="103632" cy="22250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624327" y="3995928"/>
            <a:ext cx="231648" cy="1889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615183" y="4215384"/>
            <a:ext cx="249936" cy="38709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218688" y="4008120"/>
            <a:ext cx="234696" cy="2103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209544" y="4233671"/>
            <a:ext cx="252983" cy="16154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209544" y="4395215"/>
            <a:ext cx="249935" cy="19812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050791" y="3995928"/>
            <a:ext cx="228600" cy="1889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038600" y="4215384"/>
            <a:ext cx="252984" cy="38709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120640" y="4008120"/>
            <a:ext cx="234696" cy="21031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108447" y="4233671"/>
            <a:ext cx="256032" cy="16154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111496" y="4395215"/>
            <a:ext cx="249935" cy="19812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645664" y="4776215"/>
            <a:ext cx="182879" cy="54863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557272" y="5324855"/>
            <a:ext cx="365760" cy="18287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645664" y="5516879"/>
            <a:ext cx="182879" cy="45720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511551" y="5974080"/>
            <a:ext cx="457200" cy="36575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40023" y="4645152"/>
            <a:ext cx="182879" cy="63703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151632" y="5282184"/>
            <a:ext cx="365759" cy="36575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240023" y="5647944"/>
            <a:ext cx="182879" cy="45720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108960" y="6105144"/>
            <a:ext cx="457200" cy="36575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997452" y="5783579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390644" y="5451347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997452" y="5451347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390644" y="5119115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997452" y="5119115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997452" y="478688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133088" y="5583935"/>
            <a:ext cx="125095" cy="198120"/>
          </a:xfrm>
          <a:custGeom>
            <a:avLst/>
            <a:gdLst/>
            <a:ahLst/>
            <a:cxnLst/>
            <a:rect l="l" t="t" r="r" b="b"/>
            <a:pathLst>
              <a:path w="125095" h="198120">
                <a:moveTo>
                  <a:pt x="0" y="198119"/>
                </a:moveTo>
                <a:lnTo>
                  <a:pt x="124967" y="198119"/>
                </a:lnTo>
                <a:lnTo>
                  <a:pt x="124967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258055" y="5050535"/>
            <a:ext cx="131445" cy="731520"/>
          </a:xfrm>
          <a:custGeom>
            <a:avLst/>
            <a:gdLst/>
            <a:ahLst/>
            <a:cxnLst/>
            <a:rect l="l" t="t" r="r" b="b"/>
            <a:pathLst>
              <a:path w="131445" h="731520">
                <a:moveTo>
                  <a:pt x="0" y="731519"/>
                </a:moveTo>
                <a:lnTo>
                  <a:pt x="131064" y="731519"/>
                </a:lnTo>
                <a:lnTo>
                  <a:pt x="131064" y="0"/>
                </a:lnTo>
                <a:lnTo>
                  <a:pt x="0" y="0"/>
                </a:lnTo>
                <a:lnTo>
                  <a:pt x="0" y="73151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259580" y="5052059"/>
            <a:ext cx="131445" cy="731520"/>
          </a:xfrm>
          <a:custGeom>
            <a:avLst/>
            <a:gdLst/>
            <a:ahLst/>
            <a:cxnLst/>
            <a:rect l="l" t="t" r="r" b="b"/>
            <a:pathLst>
              <a:path w="131445" h="731520">
                <a:moveTo>
                  <a:pt x="0" y="731519"/>
                </a:moveTo>
                <a:lnTo>
                  <a:pt x="131063" y="731519"/>
                </a:lnTo>
                <a:lnTo>
                  <a:pt x="131063" y="0"/>
                </a:lnTo>
                <a:lnTo>
                  <a:pt x="0" y="0"/>
                </a:lnTo>
                <a:lnTo>
                  <a:pt x="0" y="7315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040124" y="4786883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710940" y="4646676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710940" y="4646676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067300" y="5783579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457444" y="545134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067300" y="5451347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457444" y="51191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067300" y="511911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067300" y="478688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202935" y="5583935"/>
            <a:ext cx="128270" cy="198120"/>
          </a:xfrm>
          <a:custGeom>
            <a:avLst/>
            <a:gdLst/>
            <a:ahLst/>
            <a:cxnLst/>
            <a:rect l="l" t="t" r="r" b="b"/>
            <a:pathLst>
              <a:path w="128270" h="198120">
                <a:moveTo>
                  <a:pt x="0" y="198119"/>
                </a:moveTo>
                <a:lnTo>
                  <a:pt x="128015" y="198119"/>
                </a:lnTo>
                <a:lnTo>
                  <a:pt x="128015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330952" y="5050535"/>
            <a:ext cx="125095" cy="731520"/>
          </a:xfrm>
          <a:custGeom>
            <a:avLst/>
            <a:gdLst/>
            <a:ahLst/>
            <a:cxnLst/>
            <a:rect l="l" t="t" r="r" b="b"/>
            <a:pathLst>
              <a:path w="125095" h="731520">
                <a:moveTo>
                  <a:pt x="0" y="731519"/>
                </a:moveTo>
                <a:lnTo>
                  <a:pt x="124968" y="731519"/>
                </a:lnTo>
                <a:lnTo>
                  <a:pt x="124968" y="0"/>
                </a:lnTo>
                <a:lnTo>
                  <a:pt x="0" y="0"/>
                </a:lnTo>
                <a:lnTo>
                  <a:pt x="0" y="73151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332476" y="5052059"/>
            <a:ext cx="125095" cy="731520"/>
          </a:xfrm>
          <a:custGeom>
            <a:avLst/>
            <a:gdLst/>
            <a:ahLst/>
            <a:cxnLst/>
            <a:rect l="l" t="t" r="r" b="b"/>
            <a:pathLst>
              <a:path w="125095" h="731520">
                <a:moveTo>
                  <a:pt x="0" y="731519"/>
                </a:moveTo>
                <a:lnTo>
                  <a:pt x="124967" y="731519"/>
                </a:lnTo>
                <a:lnTo>
                  <a:pt x="124967" y="0"/>
                </a:lnTo>
                <a:lnTo>
                  <a:pt x="0" y="0"/>
                </a:lnTo>
                <a:lnTo>
                  <a:pt x="0" y="7315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109971" y="4786883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780788" y="4646676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780788" y="4646676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/>
          <p:nvPr/>
        </p:nvSpPr>
        <p:spPr>
          <a:xfrm>
            <a:off x="1798320" y="3538727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69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369308" y="379694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440424" y="379694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780622" y="4708712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780622" y="5040945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844871" y="5373177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44871" y="570540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851105" y="4708712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851105" y="5040945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915355" y="5373177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915355" y="570540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70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19655" y="749808"/>
            <a:ext cx="274319" cy="121615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182367" y="749808"/>
            <a:ext cx="274319" cy="12161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551176" y="749808"/>
            <a:ext cx="256031" cy="1216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904744" y="749808"/>
            <a:ext cx="256031" cy="1216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64408" y="749808"/>
            <a:ext cx="256032" cy="1216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621023" y="749808"/>
            <a:ext cx="256032" cy="12161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86784" y="749808"/>
            <a:ext cx="256032" cy="12161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46447" y="749808"/>
            <a:ext cx="256032" cy="1216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706111" y="749808"/>
            <a:ext cx="256032" cy="12161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065776" y="749808"/>
            <a:ext cx="256032" cy="12161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827776" y="2532888"/>
            <a:ext cx="198119" cy="17678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5908547" y="27088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816607" y="5053584"/>
            <a:ext cx="286512" cy="20360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82367" y="5053584"/>
            <a:ext cx="277367" cy="20360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551176" y="5053584"/>
            <a:ext cx="256031" cy="20360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895600" y="5053584"/>
            <a:ext cx="274319" cy="20360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64408" y="5053584"/>
            <a:ext cx="259079" cy="20360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621023" y="5053584"/>
            <a:ext cx="259079" cy="20360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986784" y="5053584"/>
            <a:ext cx="259079" cy="20360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346447" y="5053584"/>
            <a:ext cx="259079" cy="20360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706111" y="5053584"/>
            <a:ext cx="259079" cy="20360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065776" y="5053584"/>
            <a:ext cx="259079" cy="20360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416296" y="5053584"/>
            <a:ext cx="274319" cy="203606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839967" y="2947416"/>
            <a:ext cx="176784" cy="304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839967" y="3008376"/>
            <a:ext cx="179832" cy="144170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980688" y="2273807"/>
            <a:ext cx="256032" cy="22860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523232" y="2304288"/>
            <a:ext cx="188975" cy="19811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627120" y="2523743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 h="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630168" y="2526791"/>
            <a:ext cx="0" cy="2390140"/>
          </a:xfrm>
          <a:custGeom>
            <a:avLst/>
            <a:gdLst/>
            <a:ahLst/>
            <a:cxnLst/>
            <a:rect l="l" t="t" r="r" b="b"/>
            <a:pathLst>
              <a:path w="0" h="2390140">
                <a:moveTo>
                  <a:pt x="0" y="0"/>
                </a:moveTo>
                <a:lnTo>
                  <a:pt x="0" y="23896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700015" y="2526791"/>
            <a:ext cx="0" cy="2390140"/>
          </a:xfrm>
          <a:custGeom>
            <a:avLst/>
            <a:gdLst/>
            <a:ahLst/>
            <a:cxnLst/>
            <a:rect l="l" t="t" r="r" b="b"/>
            <a:pathLst>
              <a:path w="0" h="2390140">
                <a:moveTo>
                  <a:pt x="0" y="0"/>
                </a:moveTo>
                <a:lnTo>
                  <a:pt x="0" y="23896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772911" y="2526791"/>
            <a:ext cx="0" cy="2390140"/>
          </a:xfrm>
          <a:custGeom>
            <a:avLst/>
            <a:gdLst/>
            <a:ahLst/>
            <a:cxnLst/>
            <a:rect l="l" t="t" r="r" b="b"/>
            <a:pathLst>
              <a:path w="0" h="2390140">
                <a:moveTo>
                  <a:pt x="0" y="0"/>
                </a:moveTo>
                <a:lnTo>
                  <a:pt x="0" y="23896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438400" y="275843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444495" y="2761487"/>
            <a:ext cx="0" cy="2155190"/>
          </a:xfrm>
          <a:custGeom>
            <a:avLst/>
            <a:gdLst/>
            <a:ahLst/>
            <a:cxnLst/>
            <a:rect l="l" t="t" r="r" b="b"/>
            <a:pathLst>
              <a:path w="0" h="2155190">
                <a:moveTo>
                  <a:pt x="0" y="0"/>
                </a:moveTo>
                <a:lnTo>
                  <a:pt x="0" y="2154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038856" y="2761487"/>
            <a:ext cx="0" cy="2155190"/>
          </a:xfrm>
          <a:custGeom>
            <a:avLst/>
            <a:gdLst/>
            <a:ahLst/>
            <a:cxnLst/>
            <a:rect l="l" t="t" r="r" b="b"/>
            <a:pathLst>
              <a:path w="0" h="2155190">
                <a:moveTo>
                  <a:pt x="0" y="0"/>
                </a:moveTo>
                <a:lnTo>
                  <a:pt x="0" y="2154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645664" y="3953255"/>
            <a:ext cx="188975" cy="1920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236976" y="4041647"/>
            <a:ext cx="192024" cy="1889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438400" y="3438144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438400" y="4919471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133600" y="2276856"/>
            <a:ext cx="271272" cy="119481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236720" y="2313432"/>
            <a:ext cx="286512" cy="1920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712208" y="2313432"/>
            <a:ext cx="286512" cy="18592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825240" y="2627376"/>
            <a:ext cx="210312" cy="10058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949952" y="2526792"/>
            <a:ext cx="103632" cy="2194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624327" y="2795016"/>
            <a:ext cx="231648" cy="1889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615183" y="3014472"/>
            <a:ext cx="249936" cy="18287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615183" y="3203448"/>
            <a:ext cx="249936" cy="19811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18688" y="2804160"/>
            <a:ext cx="234696" cy="21335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206495" y="3032760"/>
            <a:ext cx="256031" cy="15849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209544" y="3191256"/>
            <a:ext cx="249935" cy="19811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047744" y="2795016"/>
            <a:ext cx="231647" cy="18897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038600" y="3014472"/>
            <a:ext cx="249935" cy="18287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038600" y="3203448"/>
            <a:ext cx="249935" cy="1981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120640" y="2804160"/>
            <a:ext cx="234696" cy="21335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108447" y="3032760"/>
            <a:ext cx="256032" cy="15849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108447" y="3191256"/>
            <a:ext cx="252984" cy="19811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602992" y="3572255"/>
            <a:ext cx="274319" cy="18287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602992" y="3764280"/>
            <a:ext cx="274319" cy="18287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557272" y="4145280"/>
            <a:ext cx="365760" cy="36575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602992" y="4511040"/>
            <a:ext cx="274319" cy="27432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197351" y="3483864"/>
            <a:ext cx="274319" cy="54863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151632" y="4230623"/>
            <a:ext cx="365759" cy="36575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197351" y="4596384"/>
            <a:ext cx="274319" cy="27432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997452" y="4582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387595" y="4250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997452" y="4250435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387595" y="39151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997452" y="3915155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997452" y="3582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258055" y="3648455"/>
            <a:ext cx="128270" cy="932815"/>
          </a:xfrm>
          <a:custGeom>
            <a:avLst/>
            <a:gdLst/>
            <a:ahLst/>
            <a:cxnLst/>
            <a:rect l="l" t="t" r="r" b="b"/>
            <a:pathLst>
              <a:path w="128270" h="932814">
                <a:moveTo>
                  <a:pt x="0" y="932688"/>
                </a:moveTo>
                <a:lnTo>
                  <a:pt x="128016" y="932688"/>
                </a:lnTo>
                <a:lnTo>
                  <a:pt x="128016" y="0"/>
                </a:lnTo>
                <a:lnTo>
                  <a:pt x="0" y="0"/>
                </a:lnTo>
                <a:lnTo>
                  <a:pt x="0" y="93268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259580" y="3649979"/>
            <a:ext cx="128270" cy="932815"/>
          </a:xfrm>
          <a:custGeom>
            <a:avLst/>
            <a:gdLst/>
            <a:ahLst/>
            <a:cxnLst/>
            <a:rect l="l" t="t" r="r" b="b"/>
            <a:pathLst>
              <a:path w="128270" h="932814">
                <a:moveTo>
                  <a:pt x="0" y="932687"/>
                </a:moveTo>
                <a:lnTo>
                  <a:pt x="128015" y="932687"/>
                </a:lnTo>
                <a:lnTo>
                  <a:pt x="128015" y="0"/>
                </a:lnTo>
                <a:lnTo>
                  <a:pt x="0" y="0"/>
                </a:lnTo>
                <a:lnTo>
                  <a:pt x="0" y="93268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040124" y="3582923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707891" y="3445764"/>
            <a:ext cx="914400" cy="1277620"/>
          </a:xfrm>
          <a:custGeom>
            <a:avLst/>
            <a:gdLst/>
            <a:ahLst/>
            <a:cxnLst/>
            <a:rect l="l" t="t" r="r" b="b"/>
            <a:pathLst>
              <a:path w="914400" h="1277620">
                <a:moveTo>
                  <a:pt x="0" y="1277111"/>
                </a:moveTo>
                <a:lnTo>
                  <a:pt x="914399" y="1277111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707891" y="3445764"/>
            <a:ext cx="0" cy="1277620"/>
          </a:xfrm>
          <a:custGeom>
            <a:avLst/>
            <a:gdLst/>
            <a:ahLst/>
            <a:cxnLst/>
            <a:rect l="l" t="t" r="r" b="b"/>
            <a:pathLst>
              <a:path w="0" h="1277620">
                <a:moveTo>
                  <a:pt x="0" y="0"/>
                </a:moveTo>
                <a:lnTo>
                  <a:pt x="0" y="127711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067300" y="4582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457444" y="4250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067300" y="425043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457444" y="39151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067300" y="391515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067300" y="3582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202935" y="4514088"/>
            <a:ext cx="128270" cy="67310"/>
          </a:xfrm>
          <a:custGeom>
            <a:avLst/>
            <a:gdLst/>
            <a:ahLst/>
            <a:cxnLst/>
            <a:rect l="l" t="t" r="r" b="b"/>
            <a:pathLst>
              <a:path w="128270" h="67310">
                <a:moveTo>
                  <a:pt x="0" y="67056"/>
                </a:moveTo>
                <a:lnTo>
                  <a:pt x="128015" y="67056"/>
                </a:lnTo>
                <a:lnTo>
                  <a:pt x="128015" y="0"/>
                </a:lnTo>
                <a:lnTo>
                  <a:pt x="0" y="0"/>
                </a:lnTo>
                <a:lnTo>
                  <a:pt x="0" y="67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330952" y="3715511"/>
            <a:ext cx="125095" cy="866140"/>
          </a:xfrm>
          <a:custGeom>
            <a:avLst/>
            <a:gdLst/>
            <a:ahLst/>
            <a:cxnLst/>
            <a:rect l="l" t="t" r="r" b="b"/>
            <a:pathLst>
              <a:path w="125095" h="866139">
                <a:moveTo>
                  <a:pt x="0" y="865632"/>
                </a:moveTo>
                <a:lnTo>
                  <a:pt x="124968" y="865632"/>
                </a:lnTo>
                <a:lnTo>
                  <a:pt x="124968" y="0"/>
                </a:lnTo>
                <a:lnTo>
                  <a:pt x="0" y="0"/>
                </a:lnTo>
                <a:lnTo>
                  <a:pt x="0" y="8656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332476" y="3717035"/>
            <a:ext cx="125095" cy="866140"/>
          </a:xfrm>
          <a:custGeom>
            <a:avLst/>
            <a:gdLst/>
            <a:ahLst/>
            <a:cxnLst/>
            <a:rect l="l" t="t" r="r" b="b"/>
            <a:pathLst>
              <a:path w="125095" h="866139">
                <a:moveTo>
                  <a:pt x="0" y="865631"/>
                </a:moveTo>
                <a:lnTo>
                  <a:pt x="124967" y="865631"/>
                </a:lnTo>
                <a:lnTo>
                  <a:pt x="124967" y="0"/>
                </a:lnTo>
                <a:lnTo>
                  <a:pt x="0" y="0"/>
                </a:lnTo>
                <a:lnTo>
                  <a:pt x="0" y="8656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109971" y="3582923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780788" y="3445764"/>
            <a:ext cx="914400" cy="1277620"/>
          </a:xfrm>
          <a:custGeom>
            <a:avLst/>
            <a:gdLst/>
            <a:ahLst/>
            <a:cxnLst/>
            <a:rect l="l" t="t" r="r" b="b"/>
            <a:pathLst>
              <a:path w="914400" h="1277620">
                <a:moveTo>
                  <a:pt x="0" y="1277111"/>
                </a:moveTo>
                <a:lnTo>
                  <a:pt x="914399" y="1277111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780788" y="3445764"/>
            <a:ext cx="0" cy="1277620"/>
          </a:xfrm>
          <a:custGeom>
            <a:avLst/>
            <a:gdLst/>
            <a:ahLst/>
            <a:cxnLst/>
            <a:rect l="l" t="t" r="r" b="b"/>
            <a:pathLst>
              <a:path w="0" h="1277620">
                <a:moveTo>
                  <a:pt x="0" y="0"/>
                </a:moveTo>
                <a:lnTo>
                  <a:pt x="0" y="127711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 txBox="1"/>
          <p:nvPr/>
        </p:nvSpPr>
        <p:spPr>
          <a:xfrm>
            <a:off x="4369308" y="2589935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440424" y="2589935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777574" y="3507801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777574" y="384003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841824" y="4172265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841508" y="4504497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851105" y="3507801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851105" y="384003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915355" y="4172265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915355" y="4504497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215895" y="2100072"/>
            <a:ext cx="204216" cy="2316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703832" y="1795272"/>
            <a:ext cx="22250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35479" y="1795272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682495" y="2106167"/>
            <a:ext cx="271271" cy="4206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41576" y="1889760"/>
            <a:ext cx="246887" cy="4236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88464" y="1795272"/>
            <a:ext cx="222504" cy="883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203704" y="1889760"/>
            <a:ext cx="219456" cy="2103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438400" y="1795272"/>
            <a:ext cx="222504" cy="8839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474976" y="2097024"/>
            <a:ext cx="188975" cy="2529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56688" y="1889760"/>
            <a:ext cx="222504" cy="20421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691383" y="1795272"/>
            <a:ext cx="222504" cy="883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715767" y="1889760"/>
            <a:ext cx="213360" cy="20421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673095" y="2100072"/>
            <a:ext cx="252983" cy="2346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944367" y="1795272"/>
            <a:ext cx="222504" cy="8839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947416" y="1889760"/>
            <a:ext cx="252983" cy="198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965704" y="2087879"/>
            <a:ext cx="216407" cy="20421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197351" y="1795272"/>
            <a:ext cx="219455" cy="8839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21735" y="1889760"/>
            <a:ext cx="210312" cy="80467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447288" y="1795272"/>
            <a:ext cx="222503" cy="8839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462528" y="1889760"/>
            <a:ext cx="222503" cy="87782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700271" y="1795272"/>
            <a:ext cx="222503" cy="8839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15511" y="1889760"/>
            <a:ext cx="222503" cy="90830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731264" y="1328928"/>
            <a:ext cx="164592" cy="1981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962911" y="1328928"/>
            <a:ext cx="164592" cy="19811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215895" y="1328928"/>
            <a:ext cx="164592" cy="19811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465832" y="1328928"/>
            <a:ext cx="164592" cy="19811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718816" y="1328928"/>
            <a:ext cx="164592" cy="19811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971800" y="1328928"/>
            <a:ext cx="164592" cy="19811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224783" y="1328928"/>
            <a:ext cx="164592" cy="19811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3799842" y="5778881"/>
            <a:ext cx="67945" cy="299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8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6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50"/>
              </a:lnSpc>
              <a:spcBef>
                <a:spcPts val="6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3810">
              <a:lnSpc>
                <a:spcPts val="65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308984" y="5315585"/>
            <a:ext cx="40005" cy="488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811906" y="5309489"/>
            <a:ext cx="40640" cy="488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35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ts val="35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296921" y="5782596"/>
            <a:ext cx="67945" cy="289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245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548381" y="5748401"/>
            <a:ext cx="67945" cy="323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8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54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7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381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532632" y="603504"/>
            <a:ext cx="594359" cy="7162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474720" y="1325880"/>
            <a:ext cx="167639" cy="19811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727703" y="1325880"/>
            <a:ext cx="167639" cy="19811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1785621" y="2983127"/>
            <a:ext cx="66675" cy="360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24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95"/>
              </a:spcBef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538731" y="4532249"/>
            <a:ext cx="68580" cy="1515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2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66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786380" y="162371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018155" y="162371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269617" y="162371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786380" y="1931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047367" y="2316353"/>
            <a:ext cx="37465" cy="2156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298826" y="2328545"/>
            <a:ext cx="38100" cy="2162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794001" y="3419729"/>
            <a:ext cx="38735" cy="1059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794001" y="4523105"/>
            <a:ext cx="37465" cy="1354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047367" y="4517009"/>
            <a:ext cx="37465" cy="1354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298826" y="4535297"/>
            <a:ext cx="38100" cy="1354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522221" y="162371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774950" y="162371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027046" y="162371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279775" y="162371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531234" y="162371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782696" y="162371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043556" y="2285873"/>
            <a:ext cx="68580" cy="37801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8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4445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551431" y="2340737"/>
            <a:ext cx="37465" cy="2116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804160" y="2322449"/>
            <a:ext cx="37465" cy="2180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308984" y="2679065"/>
            <a:ext cx="40005" cy="2634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  <a:spcBef>
                <a:spcPts val="32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9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6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560446" y="2749169"/>
            <a:ext cx="38100" cy="3018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4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811906" y="2804033"/>
            <a:ext cx="38100" cy="16471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811906" y="4434713"/>
            <a:ext cx="40640" cy="873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35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ts val="35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4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8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8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804160" y="4550537"/>
            <a:ext cx="37465" cy="760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792096" y="5303393"/>
            <a:ext cx="67945" cy="768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700783" y="2606039"/>
            <a:ext cx="234695" cy="9144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703832" y="2703576"/>
            <a:ext cx="219456" cy="29260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703832" y="3364992"/>
            <a:ext cx="225551" cy="6400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1764155" y="5582285"/>
          <a:ext cx="612775" cy="5403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8435"/>
                <a:gridCol w="252413"/>
                <a:gridCol w="181926"/>
              </a:tblGrid>
              <a:tr h="58420"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56387"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57912"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59436"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59067"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3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91071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5080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ts val="715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5798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827776" y="1008888"/>
            <a:ext cx="198119" cy="1767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5908038" y="11848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822704" y="3864864"/>
            <a:ext cx="268224" cy="32064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179320" y="3861815"/>
            <a:ext cx="277368" cy="32552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542032" y="3861815"/>
            <a:ext cx="277368" cy="32552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895600" y="3861815"/>
            <a:ext cx="274319" cy="32552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52215" y="3861815"/>
            <a:ext cx="274320" cy="32552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34255" y="3861815"/>
            <a:ext cx="274320" cy="325526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696967" y="3861815"/>
            <a:ext cx="274320" cy="32552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047488" y="3861815"/>
            <a:ext cx="286512" cy="325526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839967" y="1420367"/>
            <a:ext cx="176784" cy="335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839967" y="1481327"/>
            <a:ext cx="179832" cy="1493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839967" y="1633727"/>
            <a:ext cx="195071" cy="11277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839967" y="1749551"/>
            <a:ext cx="176784" cy="11978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578352" y="3858767"/>
            <a:ext cx="381000" cy="32583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980688" y="3858767"/>
            <a:ext cx="277367" cy="3258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980688" y="749808"/>
            <a:ext cx="256032" cy="22860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523232" y="780288"/>
            <a:ext cx="188975" cy="1981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627120" y="999743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 h="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630168" y="1002791"/>
            <a:ext cx="0" cy="2700655"/>
          </a:xfrm>
          <a:custGeom>
            <a:avLst/>
            <a:gdLst/>
            <a:ahLst/>
            <a:cxnLst/>
            <a:rect l="l" t="t" r="r" b="b"/>
            <a:pathLst>
              <a:path w="0" h="2700654">
                <a:moveTo>
                  <a:pt x="0" y="0"/>
                </a:moveTo>
                <a:lnTo>
                  <a:pt x="0" y="270052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700015" y="1002791"/>
            <a:ext cx="0" cy="2700655"/>
          </a:xfrm>
          <a:custGeom>
            <a:avLst/>
            <a:gdLst/>
            <a:ahLst/>
            <a:cxnLst/>
            <a:rect l="l" t="t" r="r" b="b"/>
            <a:pathLst>
              <a:path w="0" h="2700654">
                <a:moveTo>
                  <a:pt x="0" y="0"/>
                </a:moveTo>
                <a:lnTo>
                  <a:pt x="0" y="270052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772911" y="1002791"/>
            <a:ext cx="0" cy="2700655"/>
          </a:xfrm>
          <a:custGeom>
            <a:avLst/>
            <a:gdLst/>
            <a:ahLst/>
            <a:cxnLst/>
            <a:rect l="l" t="t" r="r" b="b"/>
            <a:pathLst>
              <a:path w="0" h="2700654">
                <a:moveTo>
                  <a:pt x="0" y="0"/>
                </a:moveTo>
                <a:lnTo>
                  <a:pt x="0" y="270052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438400" y="123443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444495" y="1237487"/>
            <a:ext cx="0" cy="2466340"/>
          </a:xfrm>
          <a:custGeom>
            <a:avLst/>
            <a:gdLst/>
            <a:ahLst/>
            <a:cxnLst/>
            <a:rect l="l" t="t" r="r" b="b"/>
            <a:pathLst>
              <a:path w="0" h="2466340">
                <a:moveTo>
                  <a:pt x="0" y="0"/>
                </a:moveTo>
                <a:lnTo>
                  <a:pt x="0" y="24658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038856" y="1237487"/>
            <a:ext cx="0" cy="2466340"/>
          </a:xfrm>
          <a:custGeom>
            <a:avLst/>
            <a:gdLst/>
            <a:ahLst/>
            <a:cxnLst/>
            <a:rect l="l" t="t" r="r" b="b"/>
            <a:pathLst>
              <a:path w="0" h="2466340">
                <a:moveTo>
                  <a:pt x="0" y="0"/>
                </a:moveTo>
                <a:lnTo>
                  <a:pt x="0" y="24658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438400" y="1914143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438400" y="3706367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133600" y="749808"/>
            <a:ext cx="271272" cy="119481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236720" y="789431"/>
            <a:ext cx="286512" cy="18897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712208" y="789431"/>
            <a:ext cx="286512" cy="1828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825240" y="1072896"/>
            <a:ext cx="210312" cy="10058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949952" y="1002791"/>
            <a:ext cx="103632" cy="21945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624327" y="1267967"/>
            <a:ext cx="231648" cy="19202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615183" y="1487424"/>
            <a:ext cx="249936" cy="18592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615183" y="1679448"/>
            <a:ext cx="249936" cy="19811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218688" y="1280160"/>
            <a:ext cx="234696" cy="21335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206495" y="1505712"/>
            <a:ext cx="256031" cy="16154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209544" y="1667256"/>
            <a:ext cx="249935" cy="19811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047744" y="1267967"/>
            <a:ext cx="231647" cy="19202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038600" y="1487424"/>
            <a:ext cx="249935" cy="185927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038600" y="1679448"/>
            <a:ext cx="249935" cy="19811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120640" y="1280160"/>
            <a:ext cx="234696" cy="21335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108447" y="1505712"/>
            <a:ext cx="256032" cy="1615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108447" y="1667256"/>
            <a:ext cx="252984" cy="19811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557272" y="2097024"/>
            <a:ext cx="365760" cy="27431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602992" y="2371344"/>
            <a:ext cx="274319" cy="18287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557272" y="2560320"/>
            <a:ext cx="365760" cy="18287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602992" y="2752344"/>
            <a:ext cx="274319" cy="64007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151632" y="1917192"/>
            <a:ext cx="365759" cy="45720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197351" y="2374392"/>
            <a:ext cx="274319" cy="18287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105911" y="2694432"/>
            <a:ext cx="365759" cy="36575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197351" y="3060192"/>
            <a:ext cx="274319" cy="64007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997452" y="3058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387595" y="2726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997452" y="272643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997452" y="239115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997452" y="2058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133088" y="2523744"/>
            <a:ext cx="125095" cy="530860"/>
          </a:xfrm>
          <a:custGeom>
            <a:avLst/>
            <a:gdLst/>
            <a:ahLst/>
            <a:cxnLst/>
            <a:rect l="l" t="t" r="r" b="b"/>
            <a:pathLst>
              <a:path w="125095" h="530860">
                <a:moveTo>
                  <a:pt x="0" y="530351"/>
                </a:moveTo>
                <a:lnTo>
                  <a:pt x="124967" y="530351"/>
                </a:lnTo>
                <a:lnTo>
                  <a:pt x="124967" y="0"/>
                </a:lnTo>
                <a:lnTo>
                  <a:pt x="0" y="0"/>
                </a:lnTo>
                <a:lnTo>
                  <a:pt x="0" y="530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258055" y="2654807"/>
            <a:ext cx="128270" cy="399415"/>
          </a:xfrm>
          <a:custGeom>
            <a:avLst/>
            <a:gdLst/>
            <a:ahLst/>
            <a:cxnLst/>
            <a:rect l="l" t="t" r="r" b="b"/>
            <a:pathLst>
              <a:path w="128270" h="399414">
                <a:moveTo>
                  <a:pt x="0" y="399288"/>
                </a:moveTo>
                <a:lnTo>
                  <a:pt x="128016" y="399288"/>
                </a:lnTo>
                <a:lnTo>
                  <a:pt x="12801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259580" y="2656331"/>
            <a:ext cx="128270" cy="399415"/>
          </a:xfrm>
          <a:custGeom>
            <a:avLst/>
            <a:gdLst/>
            <a:ahLst/>
            <a:cxnLst/>
            <a:rect l="l" t="t" r="r" b="b"/>
            <a:pathLst>
              <a:path w="128270" h="399414">
                <a:moveTo>
                  <a:pt x="0" y="399288"/>
                </a:moveTo>
                <a:lnTo>
                  <a:pt x="128015" y="399288"/>
                </a:lnTo>
                <a:lnTo>
                  <a:pt x="12801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040124" y="2058923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707891" y="191871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60"/>
                </a:moveTo>
                <a:lnTo>
                  <a:pt x="914399" y="1280160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707891" y="1918715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60">
                <a:moveTo>
                  <a:pt x="0" y="0"/>
                </a:moveTo>
                <a:lnTo>
                  <a:pt x="0" y="128016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067300" y="3058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457444" y="2726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067300" y="272643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457444" y="23911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067300" y="239115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067300" y="2058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202935" y="2855976"/>
            <a:ext cx="128270" cy="198120"/>
          </a:xfrm>
          <a:custGeom>
            <a:avLst/>
            <a:gdLst/>
            <a:ahLst/>
            <a:cxnLst/>
            <a:rect l="l" t="t" r="r" b="b"/>
            <a:pathLst>
              <a:path w="128270" h="198119">
                <a:moveTo>
                  <a:pt x="0" y="198120"/>
                </a:moveTo>
                <a:lnTo>
                  <a:pt x="128015" y="198120"/>
                </a:lnTo>
                <a:lnTo>
                  <a:pt x="128015" y="0"/>
                </a:lnTo>
                <a:lnTo>
                  <a:pt x="0" y="0"/>
                </a:lnTo>
                <a:lnTo>
                  <a:pt x="0" y="1981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330952" y="2322576"/>
            <a:ext cx="125095" cy="731520"/>
          </a:xfrm>
          <a:custGeom>
            <a:avLst/>
            <a:gdLst/>
            <a:ahLst/>
            <a:cxnLst/>
            <a:rect l="l" t="t" r="r" b="b"/>
            <a:pathLst>
              <a:path w="125095" h="731519">
                <a:moveTo>
                  <a:pt x="0" y="731520"/>
                </a:moveTo>
                <a:lnTo>
                  <a:pt x="124968" y="731520"/>
                </a:lnTo>
                <a:lnTo>
                  <a:pt x="124968" y="0"/>
                </a:lnTo>
                <a:lnTo>
                  <a:pt x="0" y="0"/>
                </a:lnTo>
                <a:lnTo>
                  <a:pt x="0" y="73152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332476" y="2324099"/>
            <a:ext cx="125095" cy="731520"/>
          </a:xfrm>
          <a:custGeom>
            <a:avLst/>
            <a:gdLst/>
            <a:ahLst/>
            <a:cxnLst/>
            <a:rect l="l" t="t" r="r" b="b"/>
            <a:pathLst>
              <a:path w="125095" h="731519">
                <a:moveTo>
                  <a:pt x="0" y="731520"/>
                </a:moveTo>
                <a:lnTo>
                  <a:pt x="124967" y="731520"/>
                </a:lnTo>
                <a:lnTo>
                  <a:pt x="124967" y="0"/>
                </a:lnTo>
                <a:lnTo>
                  <a:pt x="0" y="0"/>
                </a:lnTo>
                <a:lnTo>
                  <a:pt x="0" y="73152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109971" y="2058923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780788" y="191871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60"/>
                </a:moveTo>
                <a:lnTo>
                  <a:pt x="914399" y="1280160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780788" y="1918715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60">
                <a:moveTo>
                  <a:pt x="0" y="0"/>
                </a:moveTo>
                <a:lnTo>
                  <a:pt x="0" y="128016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4369308" y="106898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420742" y="1068983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777574" y="1983801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777574" y="2312984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841824" y="2645217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41824" y="2980496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851105" y="1983801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851105" y="2312984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915355" y="2645217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915355" y="2980496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827776" y="1008888"/>
            <a:ext cx="198119" cy="1767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5908038" y="11848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819655" y="3764279"/>
            <a:ext cx="274319" cy="16276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258311" y="3767328"/>
            <a:ext cx="262127" cy="16062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611879" y="3764279"/>
            <a:ext cx="274320" cy="162763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986784" y="3764279"/>
            <a:ext cx="259079" cy="16276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343400" y="3764279"/>
            <a:ext cx="259079" cy="162763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696967" y="3764279"/>
            <a:ext cx="274320" cy="16276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062728" y="3764279"/>
            <a:ext cx="259079" cy="162763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632703" y="5538215"/>
            <a:ext cx="155447" cy="1981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687059" y="573242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39967" y="1420367"/>
            <a:ext cx="176784" cy="335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839967" y="1481327"/>
            <a:ext cx="179832" cy="1493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839967" y="1633728"/>
            <a:ext cx="188975" cy="15544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839967" y="1789176"/>
            <a:ext cx="176784" cy="119786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493264" y="3770376"/>
            <a:ext cx="371856" cy="16306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904744" y="3770376"/>
            <a:ext cx="259079" cy="16306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182367" y="3773423"/>
            <a:ext cx="271271" cy="162458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647944" y="6031991"/>
            <a:ext cx="170687" cy="115519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596128" y="5940552"/>
            <a:ext cx="222503" cy="8839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980688" y="749808"/>
            <a:ext cx="256032" cy="22860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523232" y="780288"/>
            <a:ext cx="188975" cy="1981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627120" y="999743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 h="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630168" y="1002791"/>
            <a:ext cx="0" cy="2670175"/>
          </a:xfrm>
          <a:custGeom>
            <a:avLst/>
            <a:gdLst/>
            <a:ahLst/>
            <a:cxnLst/>
            <a:rect l="l" t="t" r="r" b="b"/>
            <a:pathLst>
              <a:path w="0" h="2670175">
                <a:moveTo>
                  <a:pt x="0" y="0"/>
                </a:moveTo>
                <a:lnTo>
                  <a:pt x="0" y="2670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700015" y="1002791"/>
            <a:ext cx="0" cy="2670175"/>
          </a:xfrm>
          <a:custGeom>
            <a:avLst/>
            <a:gdLst/>
            <a:ahLst/>
            <a:cxnLst/>
            <a:rect l="l" t="t" r="r" b="b"/>
            <a:pathLst>
              <a:path w="0" h="2670175">
                <a:moveTo>
                  <a:pt x="0" y="0"/>
                </a:moveTo>
                <a:lnTo>
                  <a:pt x="0" y="2670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772911" y="1002791"/>
            <a:ext cx="0" cy="2670175"/>
          </a:xfrm>
          <a:custGeom>
            <a:avLst/>
            <a:gdLst/>
            <a:ahLst/>
            <a:cxnLst/>
            <a:rect l="l" t="t" r="r" b="b"/>
            <a:pathLst>
              <a:path w="0" h="2670175">
                <a:moveTo>
                  <a:pt x="0" y="0"/>
                </a:moveTo>
                <a:lnTo>
                  <a:pt x="0" y="2670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438400" y="123443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444495" y="1237487"/>
            <a:ext cx="0" cy="2435860"/>
          </a:xfrm>
          <a:custGeom>
            <a:avLst/>
            <a:gdLst/>
            <a:ahLst/>
            <a:cxnLst/>
            <a:rect l="l" t="t" r="r" b="b"/>
            <a:pathLst>
              <a:path w="0" h="2435860">
                <a:moveTo>
                  <a:pt x="0" y="0"/>
                </a:moveTo>
                <a:lnTo>
                  <a:pt x="0" y="24353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038856" y="1237487"/>
            <a:ext cx="0" cy="2435860"/>
          </a:xfrm>
          <a:custGeom>
            <a:avLst/>
            <a:gdLst/>
            <a:ahLst/>
            <a:cxnLst/>
            <a:rect l="l" t="t" r="r" b="b"/>
            <a:pathLst>
              <a:path w="0" h="2435860">
                <a:moveTo>
                  <a:pt x="0" y="0"/>
                </a:moveTo>
                <a:lnTo>
                  <a:pt x="0" y="24353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438400" y="1914143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438400" y="3675888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133600" y="749808"/>
            <a:ext cx="271272" cy="21031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142744" y="960120"/>
            <a:ext cx="249935" cy="101498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236720" y="826008"/>
            <a:ext cx="286512" cy="15240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712208" y="789431"/>
            <a:ext cx="286512" cy="1828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825240" y="1072896"/>
            <a:ext cx="210312" cy="10058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949952" y="1002791"/>
            <a:ext cx="103632" cy="2194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624327" y="1267967"/>
            <a:ext cx="231648" cy="1920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615183" y="1487424"/>
            <a:ext cx="249936" cy="18592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615183" y="1679448"/>
            <a:ext cx="249936" cy="19811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218688" y="1280160"/>
            <a:ext cx="234696" cy="21335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206495" y="1505712"/>
            <a:ext cx="256031" cy="16154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209544" y="1667256"/>
            <a:ext cx="249935" cy="19811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047744" y="1267967"/>
            <a:ext cx="231647" cy="19202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038600" y="1487424"/>
            <a:ext cx="249935" cy="18592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038600" y="1679448"/>
            <a:ext cx="249935" cy="19811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120640" y="1267967"/>
            <a:ext cx="228600" cy="19202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108447" y="1487424"/>
            <a:ext cx="252984" cy="18592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108447" y="1679448"/>
            <a:ext cx="252984" cy="1981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602992" y="1917192"/>
            <a:ext cx="274319" cy="1828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602992" y="2106167"/>
            <a:ext cx="274319" cy="18287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602992" y="2298192"/>
            <a:ext cx="274319" cy="27431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557272" y="2572511"/>
            <a:ext cx="365760" cy="18287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645664" y="2761488"/>
            <a:ext cx="182879" cy="45720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557272" y="3218688"/>
            <a:ext cx="365760" cy="18287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206495" y="1917192"/>
            <a:ext cx="252983" cy="512063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197351" y="2432304"/>
            <a:ext cx="274319" cy="27431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163823" y="2706623"/>
            <a:ext cx="335279" cy="33527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249167" y="3048000"/>
            <a:ext cx="161543" cy="40538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166872" y="3453384"/>
            <a:ext cx="332231" cy="16763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997452" y="3058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387595" y="2726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997452" y="2726435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387595" y="23911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997452" y="2391155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997452" y="2058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133088" y="2923032"/>
            <a:ext cx="125095" cy="131445"/>
          </a:xfrm>
          <a:custGeom>
            <a:avLst/>
            <a:gdLst/>
            <a:ahLst/>
            <a:cxnLst/>
            <a:rect l="l" t="t" r="r" b="b"/>
            <a:pathLst>
              <a:path w="125095" h="131444">
                <a:moveTo>
                  <a:pt x="0" y="131064"/>
                </a:moveTo>
                <a:lnTo>
                  <a:pt x="124967" y="131064"/>
                </a:lnTo>
                <a:lnTo>
                  <a:pt x="124967" y="0"/>
                </a:lnTo>
                <a:lnTo>
                  <a:pt x="0" y="0"/>
                </a:lnTo>
                <a:lnTo>
                  <a:pt x="0" y="131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258055" y="2255520"/>
            <a:ext cx="128270" cy="798830"/>
          </a:xfrm>
          <a:custGeom>
            <a:avLst/>
            <a:gdLst/>
            <a:ahLst/>
            <a:cxnLst/>
            <a:rect l="l" t="t" r="r" b="b"/>
            <a:pathLst>
              <a:path w="128270" h="798830">
                <a:moveTo>
                  <a:pt x="0" y="798576"/>
                </a:moveTo>
                <a:lnTo>
                  <a:pt x="128016" y="798576"/>
                </a:lnTo>
                <a:lnTo>
                  <a:pt x="128016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259580" y="2257043"/>
            <a:ext cx="128270" cy="798830"/>
          </a:xfrm>
          <a:custGeom>
            <a:avLst/>
            <a:gdLst/>
            <a:ahLst/>
            <a:cxnLst/>
            <a:rect l="l" t="t" r="r" b="b"/>
            <a:pathLst>
              <a:path w="128270" h="798830">
                <a:moveTo>
                  <a:pt x="0" y="798576"/>
                </a:moveTo>
                <a:lnTo>
                  <a:pt x="128015" y="798576"/>
                </a:lnTo>
                <a:lnTo>
                  <a:pt x="128015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040124" y="2058923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707891" y="191871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60"/>
                </a:moveTo>
                <a:lnTo>
                  <a:pt x="914399" y="1280160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707891" y="1918715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60">
                <a:moveTo>
                  <a:pt x="0" y="0"/>
                </a:moveTo>
                <a:lnTo>
                  <a:pt x="0" y="128016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067300" y="305866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457444" y="272643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067300" y="272643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457444" y="23911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067300" y="239115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067300" y="205892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330952" y="2124455"/>
            <a:ext cx="125095" cy="929640"/>
          </a:xfrm>
          <a:custGeom>
            <a:avLst/>
            <a:gdLst/>
            <a:ahLst/>
            <a:cxnLst/>
            <a:rect l="l" t="t" r="r" b="b"/>
            <a:pathLst>
              <a:path w="125095" h="929639">
                <a:moveTo>
                  <a:pt x="0" y="929640"/>
                </a:moveTo>
                <a:lnTo>
                  <a:pt x="124968" y="929640"/>
                </a:lnTo>
                <a:lnTo>
                  <a:pt x="124968" y="0"/>
                </a:lnTo>
                <a:lnTo>
                  <a:pt x="0" y="0"/>
                </a:lnTo>
                <a:lnTo>
                  <a:pt x="0" y="92964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332476" y="2125978"/>
            <a:ext cx="125095" cy="929640"/>
          </a:xfrm>
          <a:custGeom>
            <a:avLst/>
            <a:gdLst/>
            <a:ahLst/>
            <a:cxnLst/>
            <a:rect l="l" t="t" r="r" b="b"/>
            <a:pathLst>
              <a:path w="125095" h="929639">
                <a:moveTo>
                  <a:pt x="0" y="929641"/>
                </a:moveTo>
                <a:lnTo>
                  <a:pt x="124967" y="929641"/>
                </a:lnTo>
                <a:lnTo>
                  <a:pt x="124967" y="0"/>
                </a:lnTo>
                <a:lnTo>
                  <a:pt x="0" y="0"/>
                </a:lnTo>
                <a:lnTo>
                  <a:pt x="0" y="92964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109971" y="2058923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780788" y="191871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60"/>
                </a:moveTo>
                <a:lnTo>
                  <a:pt x="914399" y="1280160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780788" y="1918715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60">
                <a:moveTo>
                  <a:pt x="0" y="0"/>
                </a:moveTo>
                <a:lnTo>
                  <a:pt x="0" y="128016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 txBox="1"/>
          <p:nvPr/>
        </p:nvSpPr>
        <p:spPr>
          <a:xfrm>
            <a:off x="4369308" y="106898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440424" y="106898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777574" y="1983801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777574" y="2312984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841824" y="2645217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841824" y="2980496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851105" y="1983801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851105" y="2312984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915355" y="2645217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915355" y="2980496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480559" y="5541264"/>
            <a:ext cx="259079" cy="228600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023103" y="5568696"/>
            <a:ext cx="192024" cy="201167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739640" y="5580888"/>
            <a:ext cx="283463" cy="18897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215128" y="5580888"/>
            <a:ext cx="286512" cy="182879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1953767" y="5541264"/>
            <a:ext cx="271271" cy="1667256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267711" y="5541264"/>
            <a:ext cx="268224" cy="1624584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352287" y="6697977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998719" y="6697977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824983" y="669797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4645151" y="669797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468367" y="66979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245864" y="669797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117848" y="6697977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590543" y="6697977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 h="0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410711" y="669797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233928" y="66979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057143" y="669797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878835" y="6697979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159251" y="6694931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5352287" y="6499857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998719" y="6499857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824983" y="6499858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45151" y="649985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468367" y="6499859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245864" y="6499859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117848" y="6499857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590543" y="6499857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 h="0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3410711" y="6499858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233928" y="649985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057143" y="6499859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878835" y="6499859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660013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836796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040124" y="6694931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5352287" y="630478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824983" y="6304786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 h="0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468367" y="6304786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590543" y="6304786"/>
            <a:ext cx="826135" cy="0"/>
          </a:xfrm>
          <a:custGeom>
            <a:avLst/>
            <a:gdLst/>
            <a:ahLst/>
            <a:cxnLst/>
            <a:rect l="l" t="t" r="r" b="b"/>
            <a:pathLst>
              <a:path w="826135" h="0">
                <a:moveTo>
                  <a:pt x="0" y="0"/>
                </a:moveTo>
                <a:lnTo>
                  <a:pt x="8260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3410711" y="6304786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057143" y="6304787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878835" y="630478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219956" y="6304788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4570476" y="6694931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924044" y="6694931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5071236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131820" y="6694931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69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662171" y="6499859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8" y="0"/>
                </a:lnTo>
                <a:lnTo>
                  <a:pt x="48768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38956" y="6499859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4015740" y="6694931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4192524" y="6304788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4543044" y="6694931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4896611" y="6694931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5073395" y="6499859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7" y="0"/>
                </a:lnTo>
                <a:lnTo>
                  <a:pt x="48767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2878835" y="610971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5" h="0">
                <a:moveTo>
                  <a:pt x="0" y="0"/>
                </a:moveTo>
                <a:lnTo>
                  <a:pt x="2508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031235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208020" y="6304788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384803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564635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708780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6" y="393191"/>
                </a:lnTo>
                <a:lnTo>
                  <a:pt x="53086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885565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4091940" y="6304788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4268723" y="6694931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4442459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4619244" y="6304788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4799076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4972811" y="6304788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5120004" y="6498335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1"/>
                </a:moveTo>
                <a:lnTo>
                  <a:pt x="53085" y="393191"/>
                </a:lnTo>
                <a:lnTo>
                  <a:pt x="53085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5326379" y="6106667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5">
                <a:moveTo>
                  <a:pt x="0" y="0"/>
                </a:moveTo>
                <a:lnTo>
                  <a:pt x="0" y="786383"/>
                </a:lnTo>
              </a:path>
            </a:pathLst>
          </a:custGeom>
          <a:ln w="51815">
            <a:solidFill>
              <a:srgbClr val="7E7E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06851" y="6106667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4" h="786765">
                <a:moveTo>
                  <a:pt x="0" y="0"/>
                </a:moveTo>
                <a:lnTo>
                  <a:pt x="48768" y="0"/>
                </a:lnTo>
                <a:lnTo>
                  <a:pt x="48768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183635" y="6304788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4" h="588645">
                <a:moveTo>
                  <a:pt x="0" y="0"/>
                </a:moveTo>
                <a:lnTo>
                  <a:pt x="48768" y="0"/>
                </a:lnTo>
                <a:lnTo>
                  <a:pt x="48768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3360420" y="6106667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5">
                <a:moveTo>
                  <a:pt x="0" y="0"/>
                </a:moveTo>
                <a:lnTo>
                  <a:pt x="51815" y="0"/>
                </a:lnTo>
                <a:lnTo>
                  <a:pt x="51815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3537203" y="6106667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5">
                <a:moveTo>
                  <a:pt x="0" y="0"/>
                </a:moveTo>
                <a:lnTo>
                  <a:pt x="48767" y="0"/>
                </a:lnTo>
                <a:lnTo>
                  <a:pt x="48767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3710940" y="6499859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3887724" y="6499859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4067556" y="6304788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4241292" y="6694931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4418076" y="6106667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5">
                <a:moveTo>
                  <a:pt x="0" y="0"/>
                </a:moveTo>
                <a:lnTo>
                  <a:pt x="48767" y="0"/>
                </a:lnTo>
                <a:lnTo>
                  <a:pt x="48767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4594859" y="6304788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4771644" y="6106667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5">
                <a:moveTo>
                  <a:pt x="0" y="0"/>
                </a:moveTo>
                <a:lnTo>
                  <a:pt x="48767" y="0"/>
                </a:lnTo>
                <a:lnTo>
                  <a:pt x="48767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4948427" y="6304788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5122164" y="6499859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5301995" y="6106667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5">
                <a:moveTo>
                  <a:pt x="0" y="0"/>
                </a:moveTo>
                <a:lnTo>
                  <a:pt x="48767" y="0"/>
                </a:lnTo>
                <a:lnTo>
                  <a:pt x="48767" y="786383"/>
                </a:lnTo>
                <a:lnTo>
                  <a:pt x="0" y="786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878835" y="591159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5" h="0">
                <a:moveTo>
                  <a:pt x="0" y="0"/>
                </a:moveTo>
                <a:lnTo>
                  <a:pt x="2508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918460" y="5911595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878835" y="689305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5" h="0">
                <a:moveTo>
                  <a:pt x="0" y="0"/>
                </a:moveTo>
                <a:lnTo>
                  <a:pt x="2508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3095244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3272027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3448812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3625596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3802380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3979164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4155948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4332732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4506467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4683251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4860035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5036820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5213603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5390388" y="689305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 txBox="1"/>
          <p:nvPr/>
        </p:nvSpPr>
        <p:spPr>
          <a:xfrm>
            <a:off x="2653284" y="5771388"/>
            <a:ext cx="2874645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3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80559" y="749808"/>
            <a:ext cx="259079" cy="228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026152" y="780288"/>
            <a:ext cx="188975" cy="1981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739640" y="789431"/>
            <a:ext cx="286512" cy="1920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215128" y="789431"/>
            <a:ext cx="286512" cy="1859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653284" y="982979"/>
            <a:ext cx="286512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3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361688" y="2926079"/>
            <a:ext cx="259079" cy="2103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904232" y="2926079"/>
            <a:ext cx="192024" cy="2103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620767" y="2947416"/>
            <a:ext cx="283463" cy="18897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096255" y="2956560"/>
            <a:ext cx="286512" cy="1798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754879" y="4120896"/>
            <a:ext cx="173990" cy="137160"/>
          </a:xfrm>
          <a:custGeom>
            <a:avLst/>
            <a:gdLst/>
            <a:ahLst/>
            <a:cxnLst/>
            <a:rect l="l" t="t" r="r" b="b"/>
            <a:pathLst>
              <a:path w="173989" h="137160">
                <a:moveTo>
                  <a:pt x="0" y="137159"/>
                </a:moveTo>
                <a:lnTo>
                  <a:pt x="173736" y="137159"/>
                </a:lnTo>
                <a:lnTo>
                  <a:pt x="173736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56403" y="4122420"/>
            <a:ext cx="173990" cy="137160"/>
          </a:xfrm>
          <a:custGeom>
            <a:avLst/>
            <a:gdLst/>
            <a:ahLst/>
            <a:cxnLst/>
            <a:rect l="l" t="t" r="r" b="b"/>
            <a:pathLst>
              <a:path w="173989" h="137160">
                <a:moveTo>
                  <a:pt x="0" y="137159"/>
                </a:moveTo>
                <a:lnTo>
                  <a:pt x="173735" y="137159"/>
                </a:lnTo>
                <a:lnTo>
                  <a:pt x="173735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296155" y="3137916"/>
            <a:ext cx="1082040" cy="1438910"/>
          </a:xfrm>
          <a:custGeom>
            <a:avLst/>
            <a:gdLst/>
            <a:ahLst/>
            <a:cxnLst/>
            <a:rect l="l" t="t" r="r" b="b"/>
            <a:pathLst>
              <a:path w="1082039" h="1438910">
                <a:moveTo>
                  <a:pt x="0" y="1438655"/>
                </a:moveTo>
                <a:lnTo>
                  <a:pt x="1082039" y="1438655"/>
                </a:lnTo>
                <a:lnTo>
                  <a:pt x="1082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296155" y="3137916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4296155" y="3137916"/>
            <a:ext cx="1082040" cy="143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763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45"/>
              </a:spcBef>
            </a:pPr>
            <a:r>
              <a:rPr dirty="0" sz="950" spc="-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149225">
              <a:lnSpc>
                <a:spcPct val="100000"/>
              </a:lnSpc>
              <a:spcBef>
                <a:spcPts val="420"/>
              </a:spcBef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3709">
              <a:lnSpc>
                <a:spcPct val="100000"/>
              </a:lnSpc>
              <a:spcBef>
                <a:spcPts val="180"/>
              </a:spcBef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632703" y="749808"/>
            <a:ext cx="155447" cy="1981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687059" y="94401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020311" y="3136392"/>
            <a:ext cx="158496" cy="20116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510784" y="3136392"/>
            <a:ext cx="158496" cy="2011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4067809" y="333974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558153" y="333974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819655" y="4946903"/>
            <a:ext cx="274319" cy="162763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179320" y="4946903"/>
            <a:ext cx="277368" cy="162763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542032" y="4946903"/>
            <a:ext cx="277368" cy="162763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895600" y="4946903"/>
            <a:ext cx="274319" cy="162763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252215" y="4946903"/>
            <a:ext cx="274320" cy="162763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611879" y="4946903"/>
            <a:ext cx="274320" cy="162763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977640" y="4946903"/>
            <a:ext cx="274320" cy="162763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334255" y="4946903"/>
            <a:ext cx="274320" cy="162763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696967" y="4946903"/>
            <a:ext cx="274320" cy="162763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056632" y="4946903"/>
            <a:ext cx="274320" cy="162763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416296" y="4946903"/>
            <a:ext cx="274320" cy="162763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343143" y="191261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166359" y="191261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989575" y="191261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815839" y="19126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639055" y="191261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465319" y="191261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111752" y="1912617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938016" y="191261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761232" y="191261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584448" y="19126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410711" y="1912618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233928" y="19126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057143" y="191261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878835" y="1912618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157728" y="1911094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487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343143" y="1717544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166359" y="171754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989575" y="171754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815839" y="17175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639055" y="171754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465319" y="171754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111752" y="1717545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938016" y="171754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761232" y="17175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584448" y="17175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410711" y="171754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233928" y="17175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057143" y="17175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878835" y="171754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184269" y="1712976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2"/>
                </a:moveTo>
                <a:lnTo>
                  <a:pt x="53086" y="393192"/>
                </a:lnTo>
                <a:lnTo>
                  <a:pt x="53086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387595" y="1912619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564379" y="1912619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091683" y="1912619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265420" y="1912619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131820" y="1912619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4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186427" y="1714499"/>
            <a:ext cx="48895" cy="393700"/>
          </a:xfrm>
          <a:custGeom>
            <a:avLst/>
            <a:gdLst/>
            <a:ahLst/>
            <a:cxnLst/>
            <a:rect l="l" t="t" r="r" b="b"/>
            <a:pathLst>
              <a:path w="48895" h="393700">
                <a:moveTo>
                  <a:pt x="0" y="0"/>
                </a:moveTo>
                <a:lnTo>
                  <a:pt x="48768" y="0"/>
                </a:lnTo>
                <a:lnTo>
                  <a:pt x="48768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363211" y="1912619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536947" y="1912619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064251" y="1912619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241035" y="1912619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989575" y="1522473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 h="0">
                <a:moveTo>
                  <a:pt x="0" y="0"/>
                </a:moveTo>
                <a:lnTo>
                  <a:pt x="38861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815839" y="152247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111752" y="1522474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938016" y="152247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761232" y="152247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584448" y="152247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410711" y="152247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3057143" y="152247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878835" y="15224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878835" y="1324355"/>
            <a:ext cx="2499360" cy="0"/>
          </a:xfrm>
          <a:custGeom>
            <a:avLst/>
            <a:gdLst/>
            <a:ahLst/>
            <a:cxnLst/>
            <a:rect l="l" t="t" r="r" b="b"/>
            <a:pathLst>
              <a:path w="2499360" h="0">
                <a:moveTo>
                  <a:pt x="0" y="0"/>
                </a:moveTo>
                <a:lnTo>
                  <a:pt x="2499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3031235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208020" y="1519427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384803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558540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735324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912108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4085844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233036" y="1712976"/>
            <a:ext cx="53340" cy="393700"/>
          </a:xfrm>
          <a:custGeom>
            <a:avLst/>
            <a:gdLst/>
            <a:ahLst/>
            <a:cxnLst/>
            <a:rect l="l" t="t" r="r" b="b"/>
            <a:pathLst>
              <a:path w="53339" h="393700">
                <a:moveTo>
                  <a:pt x="0" y="393192"/>
                </a:moveTo>
                <a:lnTo>
                  <a:pt x="53085" y="393192"/>
                </a:lnTo>
                <a:lnTo>
                  <a:pt x="53085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439411" y="1519427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613147" y="1519427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789932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963667" y="1324355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140451" y="1519427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317235" y="1519427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4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006851" y="1324355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4" h="783589">
                <a:moveTo>
                  <a:pt x="0" y="0"/>
                </a:moveTo>
                <a:lnTo>
                  <a:pt x="48768" y="0"/>
                </a:lnTo>
                <a:lnTo>
                  <a:pt x="48768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180588" y="1519427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69" h="588644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357371" y="1324355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6" y="0"/>
                </a:lnTo>
                <a:lnTo>
                  <a:pt x="51816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534156" y="1324355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707891" y="1324355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6" y="0"/>
                </a:lnTo>
                <a:lnTo>
                  <a:pt x="51816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884676" y="1324355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061459" y="1324355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4235196" y="1714499"/>
            <a:ext cx="52069" cy="393700"/>
          </a:xfrm>
          <a:custGeom>
            <a:avLst/>
            <a:gdLst/>
            <a:ahLst/>
            <a:cxnLst/>
            <a:rect l="l" t="t" r="r" b="b"/>
            <a:pathLst>
              <a:path w="52070" h="393700">
                <a:moveTo>
                  <a:pt x="0" y="0"/>
                </a:moveTo>
                <a:lnTo>
                  <a:pt x="51815" y="0"/>
                </a:lnTo>
                <a:lnTo>
                  <a:pt x="51815" y="393191"/>
                </a:lnTo>
                <a:lnTo>
                  <a:pt x="0" y="39319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411979" y="1519427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4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588764" y="1519427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4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762500" y="1324355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939283" y="1324355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5116067" y="1519427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4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5289803" y="1519427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4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878835" y="1129283"/>
            <a:ext cx="2499360" cy="0"/>
          </a:xfrm>
          <a:custGeom>
            <a:avLst/>
            <a:gdLst/>
            <a:ahLst/>
            <a:cxnLst/>
            <a:rect l="l" t="t" r="r" b="b"/>
            <a:pathLst>
              <a:path w="2499360" h="0">
                <a:moveTo>
                  <a:pt x="0" y="0"/>
                </a:moveTo>
                <a:lnTo>
                  <a:pt x="2499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918460" y="1129283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878835" y="2107690"/>
            <a:ext cx="2499360" cy="0"/>
          </a:xfrm>
          <a:custGeom>
            <a:avLst/>
            <a:gdLst/>
            <a:ahLst/>
            <a:cxnLst/>
            <a:rect l="l" t="t" r="r" b="b"/>
            <a:pathLst>
              <a:path w="2499360" h="0">
                <a:moveTo>
                  <a:pt x="0" y="0"/>
                </a:moveTo>
                <a:lnTo>
                  <a:pt x="2499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095244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268979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445764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622547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796284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973068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149852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326635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00371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677155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850891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5027676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5201411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5378195" y="210769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5647944" y="1261872"/>
            <a:ext cx="188975" cy="11551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5596128" y="1167383"/>
            <a:ext cx="222503" cy="8839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008120" y="3636264"/>
            <a:ext cx="176784" cy="98145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983735" y="3541776"/>
            <a:ext cx="219456" cy="9448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5519928" y="3636264"/>
            <a:ext cx="161544" cy="9723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5480303" y="3541776"/>
            <a:ext cx="219455" cy="9448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270760" y="749808"/>
            <a:ext cx="259079" cy="163067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435351" y="2926079"/>
            <a:ext cx="304800" cy="17160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846832" y="2926079"/>
            <a:ext cx="259079" cy="21031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389376" y="2926079"/>
            <a:ext cx="192024" cy="21031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102864" y="2947416"/>
            <a:ext cx="286512" cy="18897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581400" y="2956560"/>
            <a:ext cx="283463" cy="17983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589020" y="4064507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067812" y="4064507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236976" y="4002023"/>
            <a:ext cx="177165" cy="256540"/>
          </a:xfrm>
          <a:custGeom>
            <a:avLst/>
            <a:gdLst/>
            <a:ahLst/>
            <a:cxnLst/>
            <a:rect l="l" t="t" r="r" b="b"/>
            <a:pathLst>
              <a:path w="177164" h="256539">
                <a:moveTo>
                  <a:pt x="0" y="256031"/>
                </a:moveTo>
                <a:lnTo>
                  <a:pt x="176784" y="256031"/>
                </a:lnTo>
                <a:lnTo>
                  <a:pt x="176784" y="0"/>
                </a:lnTo>
                <a:lnTo>
                  <a:pt x="0" y="0"/>
                </a:lnTo>
                <a:lnTo>
                  <a:pt x="0" y="256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238500" y="4003547"/>
            <a:ext cx="177165" cy="256540"/>
          </a:xfrm>
          <a:custGeom>
            <a:avLst/>
            <a:gdLst/>
            <a:ahLst/>
            <a:cxnLst/>
            <a:rect l="l" t="t" r="r" b="b"/>
            <a:pathLst>
              <a:path w="177164" h="256539">
                <a:moveTo>
                  <a:pt x="0" y="256031"/>
                </a:moveTo>
                <a:lnTo>
                  <a:pt x="176783" y="256031"/>
                </a:lnTo>
                <a:lnTo>
                  <a:pt x="176783" y="0"/>
                </a:lnTo>
                <a:lnTo>
                  <a:pt x="0" y="0"/>
                </a:lnTo>
                <a:lnTo>
                  <a:pt x="0" y="2560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589020" y="3866388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067812" y="3866388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589020" y="3671315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067812" y="36713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9020" y="3476244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067812" y="3476244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413759" y="3413759"/>
            <a:ext cx="173990" cy="844550"/>
          </a:xfrm>
          <a:custGeom>
            <a:avLst/>
            <a:gdLst/>
            <a:ahLst/>
            <a:cxnLst/>
            <a:rect l="l" t="t" r="r" b="b"/>
            <a:pathLst>
              <a:path w="173989" h="844550">
                <a:moveTo>
                  <a:pt x="0" y="844296"/>
                </a:moveTo>
                <a:lnTo>
                  <a:pt x="173736" y="844296"/>
                </a:lnTo>
                <a:lnTo>
                  <a:pt x="173736" y="0"/>
                </a:lnTo>
                <a:lnTo>
                  <a:pt x="0" y="0"/>
                </a:lnTo>
                <a:lnTo>
                  <a:pt x="0" y="84429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15284" y="3415283"/>
            <a:ext cx="173990" cy="844550"/>
          </a:xfrm>
          <a:custGeom>
            <a:avLst/>
            <a:gdLst/>
            <a:ahLst/>
            <a:cxnLst/>
            <a:rect l="l" t="t" r="r" b="b"/>
            <a:pathLst>
              <a:path w="173989" h="844550">
                <a:moveTo>
                  <a:pt x="0" y="844295"/>
                </a:moveTo>
                <a:lnTo>
                  <a:pt x="173735" y="844295"/>
                </a:lnTo>
                <a:lnTo>
                  <a:pt x="173735" y="0"/>
                </a:lnTo>
                <a:lnTo>
                  <a:pt x="0" y="0"/>
                </a:lnTo>
                <a:lnTo>
                  <a:pt x="0" y="8442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067812" y="3278123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110484" y="3278123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067812" y="4259579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720084" y="42595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778251" y="3137916"/>
            <a:ext cx="1082040" cy="1438910"/>
          </a:xfrm>
          <a:custGeom>
            <a:avLst/>
            <a:gdLst/>
            <a:ahLst/>
            <a:cxnLst/>
            <a:rect l="l" t="t" r="r" b="b"/>
            <a:pathLst>
              <a:path w="1082039" h="1438910">
                <a:moveTo>
                  <a:pt x="0" y="1438655"/>
                </a:moveTo>
                <a:lnTo>
                  <a:pt x="1082039" y="1438655"/>
                </a:lnTo>
                <a:lnTo>
                  <a:pt x="1082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2778251" y="3137916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 txBox="1"/>
          <p:nvPr/>
        </p:nvSpPr>
        <p:spPr>
          <a:xfrm>
            <a:off x="2778251" y="3137916"/>
            <a:ext cx="1082040" cy="143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78105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R="718185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7520">
              <a:lnSpc>
                <a:spcPct val="100000"/>
              </a:lnSpc>
              <a:spcBef>
                <a:spcPts val="180"/>
              </a:spcBef>
            </a:pPr>
            <a:r>
              <a:rPr dirty="0" sz="950" spc="10">
                <a:latin typeface="Calibri"/>
                <a:cs typeface="Calibri"/>
              </a:rPr>
              <a:t>SE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5864352" y="4934711"/>
            <a:ext cx="97535" cy="22860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953767" y="752855"/>
            <a:ext cx="271271" cy="166725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2023872" y="2926079"/>
            <a:ext cx="277368" cy="167640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5772911" y="5224272"/>
            <a:ext cx="265175" cy="5791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4925567" y="3453384"/>
            <a:ext cx="165100" cy="798830"/>
          </a:xfrm>
          <a:custGeom>
            <a:avLst/>
            <a:gdLst/>
            <a:ahLst/>
            <a:cxnLst/>
            <a:rect l="l" t="t" r="r" b="b"/>
            <a:pathLst>
              <a:path w="165100" h="798829">
                <a:moveTo>
                  <a:pt x="0" y="798576"/>
                </a:moveTo>
                <a:lnTo>
                  <a:pt x="164591" y="798576"/>
                </a:lnTo>
                <a:lnTo>
                  <a:pt x="164591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4925567" y="3282696"/>
            <a:ext cx="165100" cy="170815"/>
          </a:xfrm>
          <a:custGeom>
            <a:avLst/>
            <a:gdLst/>
            <a:ahLst/>
            <a:cxnLst/>
            <a:rect l="l" t="t" r="r" b="b"/>
            <a:pathLst>
              <a:path w="165100" h="170814">
                <a:moveTo>
                  <a:pt x="0" y="170688"/>
                </a:moveTo>
                <a:lnTo>
                  <a:pt x="164591" y="170688"/>
                </a:lnTo>
                <a:lnTo>
                  <a:pt x="164591" y="0"/>
                </a:lnTo>
                <a:lnTo>
                  <a:pt x="0" y="0"/>
                </a:lnTo>
                <a:lnTo>
                  <a:pt x="0" y="1706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4611623" y="327812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4913376" y="3278124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 h="0">
                <a:moveTo>
                  <a:pt x="0" y="0"/>
                </a:moveTo>
                <a:lnTo>
                  <a:pt x="185928" y="0"/>
                </a:lnTo>
              </a:path>
            </a:pathLst>
          </a:custGeom>
          <a:ln w="10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5099303" y="3278124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4614671" y="3282695"/>
            <a:ext cx="0" cy="969644"/>
          </a:xfrm>
          <a:custGeom>
            <a:avLst/>
            <a:gdLst/>
            <a:ahLst/>
            <a:cxnLst/>
            <a:rect l="l" t="t" r="r" b="b"/>
            <a:pathLst>
              <a:path w="0"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4917947" y="3282695"/>
            <a:ext cx="0" cy="969644"/>
          </a:xfrm>
          <a:custGeom>
            <a:avLst/>
            <a:gdLst/>
            <a:ahLst/>
            <a:cxnLst/>
            <a:rect l="l" t="t" r="r" b="b"/>
            <a:pathLst>
              <a:path w="0"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5094732" y="3282695"/>
            <a:ext cx="0" cy="969644"/>
          </a:xfrm>
          <a:custGeom>
            <a:avLst/>
            <a:gdLst/>
            <a:ahLst/>
            <a:cxnLst/>
            <a:rect l="l" t="t" r="r" b="b"/>
            <a:pathLst>
              <a:path w="0"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4611623" y="3473196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5099303" y="3473196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4611623" y="3668267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5099303" y="3668267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4611623" y="3863340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5099303" y="386334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4611623" y="4061459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1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5099303" y="4061459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4611623" y="4256532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 h="0">
                <a:moveTo>
                  <a:pt x="0" y="0"/>
                </a:moveTo>
                <a:lnTo>
                  <a:pt x="61569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9217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827776" y="841249"/>
            <a:ext cx="198119" cy="1767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5909055" y="101716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836920" y="1246632"/>
            <a:ext cx="182879" cy="16885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850135" y="3910584"/>
            <a:ext cx="219456" cy="25237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203704" y="3907535"/>
            <a:ext cx="228600" cy="26029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566416" y="3910584"/>
            <a:ext cx="228600" cy="267004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919983" y="3910584"/>
            <a:ext cx="228600" cy="26700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76600" y="3910584"/>
            <a:ext cx="228600" cy="2670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636264" y="3907535"/>
            <a:ext cx="228600" cy="25328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002023" y="3910584"/>
            <a:ext cx="228600" cy="267004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361688" y="3910584"/>
            <a:ext cx="228600" cy="267004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721352" y="3910584"/>
            <a:ext cx="228600" cy="267004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077967" y="3910584"/>
            <a:ext cx="228600" cy="267004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440679" y="3910584"/>
            <a:ext cx="228600" cy="267004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142744" y="597408"/>
            <a:ext cx="249935" cy="14386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792223" y="1066800"/>
            <a:ext cx="316992" cy="120700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1813560" y="655319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980688" y="597408"/>
            <a:ext cx="256032" cy="22860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523232" y="624840"/>
            <a:ext cx="192024" cy="20116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627120" y="829054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 h="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630168" y="832103"/>
            <a:ext cx="0" cy="2615565"/>
          </a:xfrm>
          <a:custGeom>
            <a:avLst/>
            <a:gdLst/>
            <a:ahLst/>
            <a:cxnLst/>
            <a:rect l="l" t="t" r="r" b="b"/>
            <a:pathLst>
              <a:path w="0" h="2615565">
                <a:moveTo>
                  <a:pt x="0" y="0"/>
                </a:moveTo>
                <a:lnTo>
                  <a:pt x="0" y="26151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700015" y="832103"/>
            <a:ext cx="0" cy="2615565"/>
          </a:xfrm>
          <a:custGeom>
            <a:avLst/>
            <a:gdLst/>
            <a:ahLst/>
            <a:cxnLst/>
            <a:rect l="l" t="t" r="r" b="b"/>
            <a:pathLst>
              <a:path w="0" h="2615565">
                <a:moveTo>
                  <a:pt x="0" y="0"/>
                </a:moveTo>
                <a:lnTo>
                  <a:pt x="0" y="26151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772911" y="832103"/>
            <a:ext cx="0" cy="2615565"/>
          </a:xfrm>
          <a:custGeom>
            <a:avLst/>
            <a:gdLst/>
            <a:ahLst/>
            <a:cxnLst/>
            <a:rect l="l" t="t" r="r" b="b"/>
            <a:pathLst>
              <a:path w="0" h="2615565">
                <a:moveTo>
                  <a:pt x="0" y="0"/>
                </a:moveTo>
                <a:lnTo>
                  <a:pt x="0" y="26151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441447" y="1066799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444495" y="1066799"/>
            <a:ext cx="0" cy="2380615"/>
          </a:xfrm>
          <a:custGeom>
            <a:avLst/>
            <a:gdLst/>
            <a:ahLst/>
            <a:cxnLst/>
            <a:rect l="l" t="t" r="r" b="b"/>
            <a:pathLst>
              <a:path w="0" h="2380615">
                <a:moveTo>
                  <a:pt x="0" y="0"/>
                </a:moveTo>
                <a:lnTo>
                  <a:pt x="0" y="238048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038856" y="1066799"/>
            <a:ext cx="0" cy="2380615"/>
          </a:xfrm>
          <a:custGeom>
            <a:avLst/>
            <a:gdLst/>
            <a:ahLst/>
            <a:cxnLst/>
            <a:rect l="l" t="t" r="r" b="b"/>
            <a:pathLst>
              <a:path w="0" h="2380615">
                <a:moveTo>
                  <a:pt x="0" y="0"/>
                </a:moveTo>
                <a:lnTo>
                  <a:pt x="0" y="238048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441447" y="174650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441447" y="345033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236720" y="637031"/>
            <a:ext cx="286512" cy="1889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715255" y="637031"/>
            <a:ext cx="283463" cy="1828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828288" y="896112"/>
            <a:ext cx="207263" cy="1036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949952" y="835152"/>
            <a:ext cx="103632" cy="2194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624327" y="1100327"/>
            <a:ext cx="231648" cy="19202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615183" y="1322832"/>
            <a:ext cx="249936" cy="1828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615183" y="1511808"/>
            <a:ext cx="249936" cy="19811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218688" y="1112520"/>
            <a:ext cx="234696" cy="2133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209544" y="1341120"/>
            <a:ext cx="252983" cy="15849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209544" y="1499616"/>
            <a:ext cx="249935" cy="19811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050791" y="1100327"/>
            <a:ext cx="228600" cy="19202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038600" y="1322832"/>
            <a:ext cx="252984" cy="18287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038600" y="1511808"/>
            <a:ext cx="252984" cy="19811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120640" y="1112520"/>
            <a:ext cx="234696" cy="21335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108447" y="1341120"/>
            <a:ext cx="256032" cy="15849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111496" y="1499616"/>
            <a:ext cx="249935" cy="19811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602992" y="1908046"/>
            <a:ext cx="274319" cy="138074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197351" y="1749551"/>
            <a:ext cx="274319" cy="1566672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997452" y="28910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259580" y="255879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 h="0">
                <a:moveTo>
                  <a:pt x="0" y="0"/>
                </a:moveTo>
                <a:lnTo>
                  <a:pt x="225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997452" y="255879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997452" y="222351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997452" y="189128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133088" y="2289048"/>
            <a:ext cx="125095" cy="600710"/>
          </a:xfrm>
          <a:custGeom>
            <a:avLst/>
            <a:gdLst/>
            <a:ahLst/>
            <a:cxnLst/>
            <a:rect l="l" t="t" r="r" b="b"/>
            <a:pathLst>
              <a:path w="125095" h="600710">
                <a:moveTo>
                  <a:pt x="0" y="600455"/>
                </a:moveTo>
                <a:lnTo>
                  <a:pt x="124967" y="600455"/>
                </a:lnTo>
                <a:lnTo>
                  <a:pt x="124967" y="0"/>
                </a:lnTo>
                <a:lnTo>
                  <a:pt x="0" y="0"/>
                </a:lnTo>
                <a:lnTo>
                  <a:pt x="0" y="6004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258055" y="2554223"/>
            <a:ext cx="131445" cy="335280"/>
          </a:xfrm>
          <a:custGeom>
            <a:avLst/>
            <a:gdLst/>
            <a:ahLst/>
            <a:cxnLst/>
            <a:rect l="l" t="t" r="r" b="b"/>
            <a:pathLst>
              <a:path w="131445" h="335280">
                <a:moveTo>
                  <a:pt x="0" y="335279"/>
                </a:moveTo>
                <a:lnTo>
                  <a:pt x="131064" y="335279"/>
                </a:lnTo>
                <a:lnTo>
                  <a:pt x="131064" y="0"/>
                </a:lnTo>
                <a:lnTo>
                  <a:pt x="0" y="0"/>
                </a:lnTo>
                <a:lnTo>
                  <a:pt x="0" y="33527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259580" y="2555747"/>
            <a:ext cx="131445" cy="335280"/>
          </a:xfrm>
          <a:custGeom>
            <a:avLst/>
            <a:gdLst/>
            <a:ahLst/>
            <a:cxnLst/>
            <a:rect l="l" t="t" r="r" b="b"/>
            <a:pathLst>
              <a:path w="131445" h="335280">
                <a:moveTo>
                  <a:pt x="0" y="335280"/>
                </a:moveTo>
                <a:lnTo>
                  <a:pt x="131063" y="335280"/>
                </a:lnTo>
                <a:lnTo>
                  <a:pt x="131063" y="0"/>
                </a:lnTo>
                <a:lnTo>
                  <a:pt x="0" y="0"/>
                </a:lnTo>
                <a:lnTo>
                  <a:pt x="0" y="33528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040124" y="1891283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710940" y="175107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067300" y="2891027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332476" y="2558795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067300" y="255879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067300" y="222351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067300" y="189128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202935" y="2289048"/>
            <a:ext cx="128270" cy="600710"/>
          </a:xfrm>
          <a:custGeom>
            <a:avLst/>
            <a:gdLst/>
            <a:ahLst/>
            <a:cxnLst/>
            <a:rect l="l" t="t" r="r" b="b"/>
            <a:pathLst>
              <a:path w="128270" h="600710">
                <a:moveTo>
                  <a:pt x="0" y="600455"/>
                </a:moveTo>
                <a:lnTo>
                  <a:pt x="128015" y="600455"/>
                </a:lnTo>
                <a:lnTo>
                  <a:pt x="128015" y="0"/>
                </a:lnTo>
                <a:lnTo>
                  <a:pt x="0" y="0"/>
                </a:lnTo>
                <a:lnTo>
                  <a:pt x="0" y="6004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330952" y="2554223"/>
            <a:ext cx="125095" cy="335280"/>
          </a:xfrm>
          <a:custGeom>
            <a:avLst/>
            <a:gdLst/>
            <a:ahLst/>
            <a:cxnLst/>
            <a:rect l="l" t="t" r="r" b="b"/>
            <a:pathLst>
              <a:path w="125095" h="335280">
                <a:moveTo>
                  <a:pt x="0" y="335279"/>
                </a:moveTo>
                <a:lnTo>
                  <a:pt x="124968" y="335279"/>
                </a:lnTo>
                <a:lnTo>
                  <a:pt x="124968" y="0"/>
                </a:lnTo>
                <a:lnTo>
                  <a:pt x="0" y="0"/>
                </a:lnTo>
                <a:lnTo>
                  <a:pt x="0" y="33527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332476" y="2555747"/>
            <a:ext cx="125095" cy="335280"/>
          </a:xfrm>
          <a:custGeom>
            <a:avLst/>
            <a:gdLst/>
            <a:ahLst/>
            <a:cxnLst/>
            <a:rect l="l" t="t" r="r" b="b"/>
            <a:pathLst>
              <a:path w="125095" h="335280">
                <a:moveTo>
                  <a:pt x="0" y="335280"/>
                </a:moveTo>
                <a:lnTo>
                  <a:pt x="124967" y="335280"/>
                </a:lnTo>
                <a:lnTo>
                  <a:pt x="124967" y="0"/>
                </a:lnTo>
                <a:lnTo>
                  <a:pt x="0" y="0"/>
                </a:lnTo>
                <a:lnTo>
                  <a:pt x="0" y="33528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109971" y="1891283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780788" y="1751075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 txBox="1"/>
          <p:nvPr/>
        </p:nvSpPr>
        <p:spPr>
          <a:xfrm>
            <a:off x="4369308" y="90134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440424" y="90134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780622" y="1816161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780622" y="2145345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844871" y="2480624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844871" y="2815904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851105" y="1816161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851105" y="2145345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915355" y="2480624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915355" y="2815904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7691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736335" y="789432"/>
            <a:ext cx="198120" cy="1767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5817363" y="965351"/>
            <a:ext cx="63500" cy="275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977128" y="2907792"/>
            <a:ext cx="914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87295" y="3127248"/>
            <a:ext cx="304800" cy="14965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350007" y="3127248"/>
            <a:ext cx="295656" cy="14965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709672" y="3127248"/>
            <a:ext cx="295656" cy="14965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066288" y="3127248"/>
            <a:ext cx="295656" cy="14965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422903" y="3127248"/>
            <a:ext cx="295655" cy="14965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82567" y="3127248"/>
            <a:ext cx="295656" cy="149656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145279" y="3127248"/>
            <a:ext cx="295655" cy="149656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504944" y="3127248"/>
            <a:ext cx="295655" cy="149656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867655" y="3127248"/>
            <a:ext cx="295655" cy="149656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224271" y="3127248"/>
            <a:ext cx="295655" cy="149656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586984" y="3130295"/>
            <a:ext cx="295656" cy="149351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736335" y="4901184"/>
            <a:ext cx="198120" cy="17678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817363" y="5077104"/>
            <a:ext cx="63500" cy="275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748528" y="1280160"/>
            <a:ext cx="179832" cy="16093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751576" y="5394959"/>
            <a:ext cx="176784" cy="335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748528" y="5455920"/>
            <a:ext cx="170687" cy="14935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748528" y="5608320"/>
            <a:ext cx="195071" cy="1127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748528" y="5724144"/>
            <a:ext cx="179832" cy="129844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901440" y="627887"/>
            <a:ext cx="246887" cy="1432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395215" y="640080"/>
            <a:ext cx="198120" cy="1310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535680" y="777239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 h="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541776" y="777239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611623" y="777239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681471" y="777239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350007" y="101193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353056" y="1014983"/>
            <a:ext cx="0" cy="2024380"/>
          </a:xfrm>
          <a:custGeom>
            <a:avLst/>
            <a:gdLst/>
            <a:ahLst/>
            <a:cxnLst/>
            <a:rect l="l" t="t" r="r" b="b"/>
            <a:pathLst>
              <a:path w="0" h="2024380">
                <a:moveTo>
                  <a:pt x="0" y="0"/>
                </a:moveTo>
                <a:lnTo>
                  <a:pt x="0" y="20238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950464" y="1014983"/>
            <a:ext cx="0" cy="2024380"/>
          </a:xfrm>
          <a:custGeom>
            <a:avLst/>
            <a:gdLst/>
            <a:ahLst/>
            <a:cxnLst/>
            <a:rect l="l" t="t" r="r" b="b"/>
            <a:pathLst>
              <a:path w="0" h="2024380">
                <a:moveTo>
                  <a:pt x="0" y="0"/>
                </a:moveTo>
                <a:lnTo>
                  <a:pt x="0" y="20238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502407" y="2203704"/>
            <a:ext cx="295656" cy="29565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096767" y="2206751"/>
            <a:ext cx="295656" cy="2956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350007" y="1691639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350007" y="304190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042160" y="597408"/>
            <a:ext cx="271272" cy="2133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042160" y="810768"/>
            <a:ext cx="286512" cy="121615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145279" y="652272"/>
            <a:ext cx="249935" cy="12191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596384" y="621791"/>
            <a:ext cx="283463" cy="15240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736847" y="844296"/>
            <a:ext cx="210312" cy="10058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858511" y="780287"/>
            <a:ext cx="103632" cy="22250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532888" y="1048511"/>
            <a:ext cx="231648" cy="18897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523744" y="1267967"/>
            <a:ext cx="249935" cy="38709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127248" y="1060703"/>
            <a:ext cx="234696" cy="21031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118104" y="1286256"/>
            <a:ext cx="256031" cy="1615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118104" y="1447800"/>
            <a:ext cx="249935" cy="19811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959352" y="1048511"/>
            <a:ext cx="228600" cy="18897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947159" y="1267967"/>
            <a:ext cx="252984" cy="38709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029200" y="1060703"/>
            <a:ext cx="234696" cy="21031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020055" y="1286256"/>
            <a:ext cx="252984" cy="16154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020055" y="1447800"/>
            <a:ext cx="249935" cy="19811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517648" y="1722120"/>
            <a:ext cx="265175" cy="240792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514600" y="1969008"/>
            <a:ext cx="271272" cy="23469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514600" y="2499360"/>
            <a:ext cx="274319" cy="2743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517648" y="2773680"/>
            <a:ext cx="262127" cy="237743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105911" y="1722120"/>
            <a:ext cx="274320" cy="24993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108960" y="1972056"/>
            <a:ext cx="262127" cy="237743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105911" y="2502407"/>
            <a:ext cx="274320" cy="50596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906012" y="283616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299203" y="2503931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906012" y="250393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906012" y="2171699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906012" y="1839466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041647" y="2566416"/>
            <a:ext cx="128270" cy="268605"/>
          </a:xfrm>
          <a:custGeom>
            <a:avLst/>
            <a:gdLst/>
            <a:ahLst/>
            <a:cxnLst/>
            <a:rect l="l" t="t" r="r" b="b"/>
            <a:pathLst>
              <a:path w="128270" h="268605">
                <a:moveTo>
                  <a:pt x="0" y="268224"/>
                </a:moveTo>
                <a:lnTo>
                  <a:pt x="128015" y="268224"/>
                </a:lnTo>
                <a:lnTo>
                  <a:pt x="128015" y="0"/>
                </a:lnTo>
                <a:lnTo>
                  <a:pt x="0" y="0"/>
                </a:lnTo>
                <a:lnTo>
                  <a:pt x="0" y="268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169664" y="2167127"/>
            <a:ext cx="128270" cy="668020"/>
          </a:xfrm>
          <a:custGeom>
            <a:avLst/>
            <a:gdLst/>
            <a:ahLst/>
            <a:cxnLst/>
            <a:rect l="l" t="t" r="r" b="b"/>
            <a:pathLst>
              <a:path w="128270" h="668019">
                <a:moveTo>
                  <a:pt x="0" y="667512"/>
                </a:moveTo>
                <a:lnTo>
                  <a:pt x="128015" y="667512"/>
                </a:lnTo>
                <a:lnTo>
                  <a:pt x="128015" y="0"/>
                </a:lnTo>
                <a:lnTo>
                  <a:pt x="0" y="0"/>
                </a:lnTo>
                <a:lnTo>
                  <a:pt x="0" y="66751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171188" y="2168651"/>
            <a:ext cx="128270" cy="668020"/>
          </a:xfrm>
          <a:custGeom>
            <a:avLst/>
            <a:gdLst/>
            <a:ahLst/>
            <a:cxnLst/>
            <a:rect l="l" t="t" r="r" b="b"/>
            <a:pathLst>
              <a:path w="128270" h="668019">
                <a:moveTo>
                  <a:pt x="0" y="667512"/>
                </a:moveTo>
                <a:lnTo>
                  <a:pt x="128015" y="667512"/>
                </a:lnTo>
                <a:lnTo>
                  <a:pt x="128015" y="0"/>
                </a:lnTo>
                <a:lnTo>
                  <a:pt x="0" y="0"/>
                </a:lnTo>
                <a:lnTo>
                  <a:pt x="0" y="66751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948683" y="1836419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619500" y="169621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978908" y="283616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369051" y="2503931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978908" y="2503931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369051" y="2171699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978908" y="2171699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978908" y="1839466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111496" y="2700527"/>
            <a:ext cx="128270" cy="134620"/>
          </a:xfrm>
          <a:custGeom>
            <a:avLst/>
            <a:gdLst/>
            <a:ahLst/>
            <a:cxnLst/>
            <a:rect l="l" t="t" r="r" b="b"/>
            <a:pathLst>
              <a:path w="128270" h="134619">
                <a:moveTo>
                  <a:pt x="0" y="134112"/>
                </a:moveTo>
                <a:lnTo>
                  <a:pt x="128015" y="134112"/>
                </a:lnTo>
                <a:lnTo>
                  <a:pt x="128015" y="0"/>
                </a:lnTo>
                <a:lnTo>
                  <a:pt x="0" y="0"/>
                </a:lnTo>
                <a:lnTo>
                  <a:pt x="0" y="1341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239511" y="2036064"/>
            <a:ext cx="128270" cy="798830"/>
          </a:xfrm>
          <a:custGeom>
            <a:avLst/>
            <a:gdLst/>
            <a:ahLst/>
            <a:cxnLst/>
            <a:rect l="l" t="t" r="r" b="b"/>
            <a:pathLst>
              <a:path w="128270" h="798830">
                <a:moveTo>
                  <a:pt x="0" y="798576"/>
                </a:moveTo>
                <a:lnTo>
                  <a:pt x="128015" y="798576"/>
                </a:lnTo>
                <a:lnTo>
                  <a:pt x="128015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241035" y="2037587"/>
            <a:ext cx="128270" cy="798830"/>
          </a:xfrm>
          <a:custGeom>
            <a:avLst/>
            <a:gdLst/>
            <a:ahLst/>
            <a:cxnLst/>
            <a:rect l="l" t="t" r="r" b="b"/>
            <a:pathLst>
              <a:path w="128270" h="798830">
                <a:moveTo>
                  <a:pt x="0" y="798576"/>
                </a:moveTo>
                <a:lnTo>
                  <a:pt x="128015" y="798576"/>
                </a:lnTo>
                <a:lnTo>
                  <a:pt x="128015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018532" y="1836419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689347" y="169621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 txBox="1"/>
          <p:nvPr/>
        </p:nvSpPr>
        <p:spPr>
          <a:xfrm>
            <a:off x="4277865" y="84343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350765" y="84343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689496" y="176129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689496" y="209352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753430" y="2425761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753430" y="276104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759030" y="176129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759030" y="209352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823597" y="2425761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823597" y="276104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3901440" y="4742688"/>
            <a:ext cx="246887" cy="143255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395215" y="4754879"/>
            <a:ext cx="198120" cy="13106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535680" y="4892039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 h="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541776" y="4895088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611623" y="4895088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681471" y="4895088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350007" y="512673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353056" y="5129783"/>
            <a:ext cx="0" cy="2026920"/>
          </a:xfrm>
          <a:custGeom>
            <a:avLst/>
            <a:gdLst/>
            <a:ahLst/>
            <a:cxnLst/>
            <a:rect l="l" t="t" r="r" b="b"/>
            <a:pathLst>
              <a:path w="0" h="2026920">
                <a:moveTo>
                  <a:pt x="0" y="0"/>
                </a:moveTo>
                <a:lnTo>
                  <a:pt x="0" y="202691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950464" y="5129783"/>
            <a:ext cx="0" cy="2026920"/>
          </a:xfrm>
          <a:custGeom>
            <a:avLst/>
            <a:gdLst/>
            <a:ahLst/>
            <a:cxnLst/>
            <a:rect l="l" t="t" r="r" b="b"/>
            <a:pathLst>
              <a:path w="0" h="2026920">
                <a:moveTo>
                  <a:pt x="0" y="0"/>
                </a:moveTo>
                <a:lnTo>
                  <a:pt x="0" y="202691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350007" y="5806439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350007" y="7159752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042160" y="4712208"/>
            <a:ext cx="271272" cy="20726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042160" y="4922520"/>
            <a:ext cx="286512" cy="121310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145279" y="4767072"/>
            <a:ext cx="249935" cy="118871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4596384" y="4733544"/>
            <a:ext cx="283463" cy="15240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736847" y="4956047"/>
            <a:ext cx="210312" cy="103632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858511" y="4895088"/>
            <a:ext cx="103632" cy="219455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532888" y="5160264"/>
            <a:ext cx="231648" cy="192024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523744" y="5382767"/>
            <a:ext cx="249935" cy="18287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523744" y="5571744"/>
            <a:ext cx="249935" cy="198120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127248" y="5172455"/>
            <a:ext cx="234696" cy="213359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118104" y="5401055"/>
            <a:ext cx="256031" cy="158496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118104" y="5559552"/>
            <a:ext cx="249935" cy="198120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959352" y="5160264"/>
            <a:ext cx="228600" cy="192024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947159" y="5382767"/>
            <a:ext cx="252984" cy="182879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947159" y="5571744"/>
            <a:ext cx="252984" cy="198120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5029200" y="5172455"/>
            <a:ext cx="234696" cy="213359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5020055" y="5401055"/>
            <a:ext cx="252984" cy="15849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5020055" y="5559552"/>
            <a:ext cx="249935" cy="198120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514600" y="5925311"/>
            <a:ext cx="274319" cy="182879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554223" y="6117335"/>
            <a:ext cx="182879" cy="457200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514600" y="6574535"/>
            <a:ext cx="274319" cy="182879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514600" y="6763511"/>
            <a:ext cx="274319" cy="274319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105911" y="5925311"/>
            <a:ext cx="274320" cy="182879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148583" y="6117335"/>
            <a:ext cx="182880" cy="457200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105911" y="6574535"/>
            <a:ext cx="274320" cy="182879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105911" y="6763511"/>
            <a:ext cx="274320" cy="274319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906012" y="6950964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171188" y="661873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906012" y="6618731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171188" y="628345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906012" y="6283451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906012" y="5951219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041647" y="6217920"/>
            <a:ext cx="128270" cy="731520"/>
          </a:xfrm>
          <a:custGeom>
            <a:avLst/>
            <a:gdLst/>
            <a:ahLst/>
            <a:cxnLst/>
            <a:rect l="l" t="t" r="r" b="b"/>
            <a:pathLst>
              <a:path w="128270" h="731520">
                <a:moveTo>
                  <a:pt x="0" y="731519"/>
                </a:moveTo>
                <a:lnTo>
                  <a:pt x="128015" y="731519"/>
                </a:lnTo>
                <a:lnTo>
                  <a:pt x="128015" y="0"/>
                </a:lnTo>
                <a:lnTo>
                  <a:pt x="0" y="0"/>
                </a:lnTo>
                <a:lnTo>
                  <a:pt x="0" y="7315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169664" y="6748271"/>
            <a:ext cx="128270" cy="201295"/>
          </a:xfrm>
          <a:custGeom>
            <a:avLst/>
            <a:gdLst/>
            <a:ahLst/>
            <a:cxnLst/>
            <a:rect l="l" t="t" r="r" b="b"/>
            <a:pathLst>
              <a:path w="128270" h="201295">
                <a:moveTo>
                  <a:pt x="0" y="201167"/>
                </a:moveTo>
                <a:lnTo>
                  <a:pt x="128015" y="201167"/>
                </a:lnTo>
                <a:lnTo>
                  <a:pt x="128015" y="0"/>
                </a:lnTo>
                <a:lnTo>
                  <a:pt x="0" y="0"/>
                </a:lnTo>
                <a:lnTo>
                  <a:pt x="0" y="20116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171188" y="6749795"/>
            <a:ext cx="128270" cy="201295"/>
          </a:xfrm>
          <a:custGeom>
            <a:avLst/>
            <a:gdLst/>
            <a:ahLst/>
            <a:cxnLst/>
            <a:rect l="l" t="t" r="r" b="b"/>
            <a:pathLst>
              <a:path w="128270" h="201295">
                <a:moveTo>
                  <a:pt x="0" y="201167"/>
                </a:moveTo>
                <a:lnTo>
                  <a:pt x="128015" y="201167"/>
                </a:lnTo>
                <a:lnTo>
                  <a:pt x="128015" y="0"/>
                </a:lnTo>
                <a:lnTo>
                  <a:pt x="0" y="0"/>
                </a:lnTo>
                <a:lnTo>
                  <a:pt x="0" y="2011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948683" y="5951219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619500" y="581101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59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619500" y="5811011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59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4978908" y="6950964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5241035" y="661873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4978908" y="661873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5241035" y="628345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4978908" y="62834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4978908" y="595121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5111496" y="6147815"/>
            <a:ext cx="128270" cy="802005"/>
          </a:xfrm>
          <a:custGeom>
            <a:avLst/>
            <a:gdLst/>
            <a:ahLst/>
            <a:cxnLst/>
            <a:rect l="l" t="t" r="r" b="b"/>
            <a:pathLst>
              <a:path w="128270" h="802004">
                <a:moveTo>
                  <a:pt x="0" y="801624"/>
                </a:moveTo>
                <a:lnTo>
                  <a:pt x="128015" y="801624"/>
                </a:lnTo>
                <a:lnTo>
                  <a:pt x="128015" y="0"/>
                </a:lnTo>
                <a:lnTo>
                  <a:pt x="0" y="0"/>
                </a:lnTo>
                <a:lnTo>
                  <a:pt x="0" y="801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5239511" y="6815328"/>
            <a:ext cx="128270" cy="134620"/>
          </a:xfrm>
          <a:custGeom>
            <a:avLst/>
            <a:gdLst/>
            <a:ahLst/>
            <a:cxnLst/>
            <a:rect l="l" t="t" r="r" b="b"/>
            <a:pathLst>
              <a:path w="128270" h="134620">
                <a:moveTo>
                  <a:pt x="0" y="134112"/>
                </a:moveTo>
                <a:lnTo>
                  <a:pt x="128015" y="134112"/>
                </a:lnTo>
                <a:lnTo>
                  <a:pt x="128015" y="0"/>
                </a:lnTo>
                <a:lnTo>
                  <a:pt x="0" y="0"/>
                </a:lnTo>
                <a:lnTo>
                  <a:pt x="0" y="13411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5241035" y="6816852"/>
            <a:ext cx="128270" cy="134620"/>
          </a:xfrm>
          <a:custGeom>
            <a:avLst/>
            <a:gdLst/>
            <a:ahLst/>
            <a:cxnLst/>
            <a:rect l="l" t="t" r="r" b="b"/>
            <a:pathLst>
              <a:path w="128270" h="134620">
                <a:moveTo>
                  <a:pt x="0" y="134111"/>
                </a:moveTo>
                <a:lnTo>
                  <a:pt x="128015" y="134111"/>
                </a:lnTo>
                <a:lnTo>
                  <a:pt x="128015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5018532" y="5951219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689347" y="581101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59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689347" y="5811011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59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 txBox="1"/>
          <p:nvPr/>
        </p:nvSpPr>
        <p:spPr>
          <a:xfrm>
            <a:off x="4277865" y="495823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350765" y="495823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3689496" y="5876097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689496" y="620832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753430" y="6540561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3753430" y="6872792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759030" y="5876097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4759030" y="620832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4823597" y="6540561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4823597" y="6872792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70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34311" y="597408"/>
            <a:ext cx="277368" cy="121615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100072" y="597408"/>
            <a:ext cx="277368" cy="12161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468879" y="597408"/>
            <a:ext cx="274319" cy="1216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31592" y="597408"/>
            <a:ext cx="277368" cy="1216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197351" y="597408"/>
            <a:ext cx="274319" cy="1216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563111" y="597408"/>
            <a:ext cx="274320" cy="12161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34967" y="597408"/>
            <a:ext cx="274320" cy="12161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03776" y="597408"/>
            <a:ext cx="277367" cy="1216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672584" y="597408"/>
            <a:ext cx="274320" cy="12161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035296" y="597408"/>
            <a:ext cx="274320" cy="12161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07152" y="597408"/>
            <a:ext cx="274320" cy="12161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772911" y="597408"/>
            <a:ext cx="277367" cy="1216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769864" y="2173224"/>
            <a:ext cx="198120" cy="1767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5850129" y="2349143"/>
            <a:ext cx="63500" cy="275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905000" y="5266944"/>
            <a:ext cx="286512" cy="121615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270760" y="5266944"/>
            <a:ext cx="274319" cy="12161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627376" y="5266944"/>
            <a:ext cx="286512" cy="12161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987039" y="5266944"/>
            <a:ext cx="274319" cy="121615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343655" y="5266944"/>
            <a:ext cx="274320" cy="121615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697223" y="5266944"/>
            <a:ext cx="283463" cy="121615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066032" y="5266944"/>
            <a:ext cx="274320" cy="121615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425696" y="5266944"/>
            <a:ext cx="274320" cy="121615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788408" y="5266944"/>
            <a:ext cx="274320" cy="121615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148071" y="5266944"/>
            <a:ext cx="274320" cy="121615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788152" y="2667000"/>
            <a:ext cx="176784" cy="3352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785103" y="2727960"/>
            <a:ext cx="170687" cy="14935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785103" y="2880360"/>
            <a:ext cx="192024" cy="15544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785103" y="3035807"/>
            <a:ext cx="179832" cy="130149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931920" y="1999488"/>
            <a:ext cx="246887" cy="14325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425696" y="2011679"/>
            <a:ext cx="201167" cy="13106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569208" y="2164079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 h="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572256" y="2164079"/>
            <a:ext cx="0" cy="2487295"/>
          </a:xfrm>
          <a:custGeom>
            <a:avLst/>
            <a:gdLst/>
            <a:ahLst/>
            <a:cxnLst/>
            <a:rect l="l" t="t" r="r" b="b"/>
            <a:pathLst>
              <a:path w="0" h="2487295">
                <a:moveTo>
                  <a:pt x="0" y="0"/>
                </a:moveTo>
                <a:lnTo>
                  <a:pt x="0" y="24871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642103" y="2164079"/>
            <a:ext cx="0" cy="2487295"/>
          </a:xfrm>
          <a:custGeom>
            <a:avLst/>
            <a:gdLst/>
            <a:ahLst/>
            <a:cxnLst/>
            <a:rect l="l" t="t" r="r" b="b"/>
            <a:pathLst>
              <a:path w="0" h="2487295">
                <a:moveTo>
                  <a:pt x="0" y="0"/>
                </a:moveTo>
                <a:lnTo>
                  <a:pt x="0" y="24871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715000" y="2164079"/>
            <a:ext cx="0" cy="2487295"/>
          </a:xfrm>
          <a:custGeom>
            <a:avLst/>
            <a:gdLst/>
            <a:ahLst/>
            <a:cxnLst/>
            <a:rect l="l" t="t" r="r" b="b"/>
            <a:pathLst>
              <a:path w="0" h="2487295">
                <a:moveTo>
                  <a:pt x="0" y="0"/>
                </a:moveTo>
                <a:lnTo>
                  <a:pt x="0" y="24871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380488" y="2398775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383535" y="2401823"/>
            <a:ext cx="0" cy="2249805"/>
          </a:xfrm>
          <a:custGeom>
            <a:avLst/>
            <a:gdLst/>
            <a:ahLst/>
            <a:cxnLst/>
            <a:rect l="l" t="t" r="r" b="b"/>
            <a:pathLst>
              <a:path w="0" h="2249804">
                <a:moveTo>
                  <a:pt x="0" y="0"/>
                </a:moveTo>
                <a:lnTo>
                  <a:pt x="0" y="22494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980944" y="2401823"/>
            <a:ext cx="0" cy="2249805"/>
          </a:xfrm>
          <a:custGeom>
            <a:avLst/>
            <a:gdLst/>
            <a:ahLst/>
            <a:cxnLst/>
            <a:rect l="l" t="t" r="r" b="b"/>
            <a:pathLst>
              <a:path w="0" h="2249804">
                <a:moveTo>
                  <a:pt x="0" y="0"/>
                </a:moveTo>
                <a:lnTo>
                  <a:pt x="0" y="22494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380488" y="307847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380488" y="4657344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178808" y="2023872"/>
            <a:ext cx="249935" cy="12191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626864" y="1993392"/>
            <a:ext cx="286512" cy="15240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767328" y="2264664"/>
            <a:ext cx="210312" cy="10363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892040" y="2167128"/>
            <a:ext cx="103632" cy="2194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566416" y="2432304"/>
            <a:ext cx="231648" cy="19202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557272" y="2651760"/>
            <a:ext cx="249936" cy="18592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557272" y="2843784"/>
            <a:ext cx="249936" cy="19811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160776" y="2444496"/>
            <a:ext cx="234696" cy="21335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148583" y="2673096"/>
            <a:ext cx="256031" cy="15849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151632" y="2831592"/>
            <a:ext cx="249935" cy="19811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989832" y="2432304"/>
            <a:ext cx="231647" cy="19202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980688" y="2651760"/>
            <a:ext cx="249935" cy="18592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980688" y="2843784"/>
            <a:ext cx="249935" cy="1981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062728" y="2444496"/>
            <a:ext cx="234696" cy="21335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050535" y="2673096"/>
            <a:ext cx="256032" cy="15849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050535" y="2831592"/>
            <a:ext cx="252984" cy="19811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453639" y="3127248"/>
            <a:ext cx="457200" cy="36575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545079" y="3493008"/>
            <a:ext cx="274319" cy="18288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587751" y="3681984"/>
            <a:ext cx="182879" cy="45720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545079" y="4139184"/>
            <a:ext cx="274319" cy="27432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499360" y="4413504"/>
            <a:ext cx="365760" cy="18287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093720" y="3081527"/>
            <a:ext cx="365759" cy="457200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139439" y="3538728"/>
            <a:ext cx="274319" cy="18287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182111" y="3727703"/>
            <a:ext cx="182879" cy="457200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139439" y="4184903"/>
            <a:ext cx="274319" cy="27432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093720" y="4459223"/>
            <a:ext cx="365759" cy="18287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939540" y="4223003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329683" y="388772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939540" y="388772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939540" y="3555491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939540" y="3223259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075176" y="3688079"/>
            <a:ext cx="128270" cy="533400"/>
          </a:xfrm>
          <a:custGeom>
            <a:avLst/>
            <a:gdLst/>
            <a:ahLst/>
            <a:cxnLst/>
            <a:rect l="l" t="t" r="r" b="b"/>
            <a:pathLst>
              <a:path w="128270" h="533400">
                <a:moveTo>
                  <a:pt x="0" y="533400"/>
                </a:moveTo>
                <a:lnTo>
                  <a:pt x="128015" y="533400"/>
                </a:lnTo>
                <a:lnTo>
                  <a:pt x="128015" y="0"/>
                </a:lnTo>
                <a:lnTo>
                  <a:pt x="0" y="0"/>
                </a:lnTo>
                <a:lnTo>
                  <a:pt x="0" y="533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203191" y="3822191"/>
            <a:ext cx="125095" cy="399415"/>
          </a:xfrm>
          <a:custGeom>
            <a:avLst/>
            <a:gdLst/>
            <a:ahLst/>
            <a:cxnLst/>
            <a:rect l="l" t="t" r="r" b="b"/>
            <a:pathLst>
              <a:path w="125095" h="399414">
                <a:moveTo>
                  <a:pt x="0" y="399288"/>
                </a:moveTo>
                <a:lnTo>
                  <a:pt x="124968" y="399288"/>
                </a:lnTo>
                <a:lnTo>
                  <a:pt x="124968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204715" y="3823715"/>
            <a:ext cx="125095" cy="399415"/>
          </a:xfrm>
          <a:custGeom>
            <a:avLst/>
            <a:gdLst/>
            <a:ahLst/>
            <a:cxnLst/>
            <a:rect l="l" t="t" r="r" b="b"/>
            <a:pathLst>
              <a:path w="125095" h="399414">
                <a:moveTo>
                  <a:pt x="0" y="399287"/>
                </a:moveTo>
                <a:lnTo>
                  <a:pt x="124967" y="399287"/>
                </a:lnTo>
                <a:lnTo>
                  <a:pt x="124967" y="0"/>
                </a:lnTo>
                <a:lnTo>
                  <a:pt x="0" y="0"/>
                </a:lnTo>
                <a:lnTo>
                  <a:pt x="0" y="39928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982212" y="3223259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649980" y="308305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012435" y="422300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274564" y="3887723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012435" y="388772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012435" y="3555491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012435" y="3223259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145023" y="3621023"/>
            <a:ext cx="128270" cy="600710"/>
          </a:xfrm>
          <a:custGeom>
            <a:avLst/>
            <a:gdLst/>
            <a:ahLst/>
            <a:cxnLst/>
            <a:rect l="l" t="t" r="r" b="b"/>
            <a:pathLst>
              <a:path w="128270" h="600710">
                <a:moveTo>
                  <a:pt x="0" y="600455"/>
                </a:moveTo>
                <a:lnTo>
                  <a:pt x="128015" y="600455"/>
                </a:lnTo>
                <a:lnTo>
                  <a:pt x="128015" y="0"/>
                </a:lnTo>
                <a:lnTo>
                  <a:pt x="0" y="0"/>
                </a:lnTo>
                <a:lnTo>
                  <a:pt x="0" y="6004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273040" y="3886200"/>
            <a:ext cx="128270" cy="335280"/>
          </a:xfrm>
          <a:custGeom>
            <a:avLst/>
            <a:gdLst/>
            <a:ahLst/>
            <a:cxnLst/>
            <a:rect l="l" t="t" r="r" b="b"/>
            <a:pathLst>
              <a:path w="128270" h="335279">
                <a:moveTo>
                  <a:pt x="0" y="335279"/>
                </a:moveTo>
                <a:lnTo>
                  <a:pt x="128015" y="335279"/>
                </a:lnTo>
                <a:lnTo>
                  <a:pt x="128015" y="0"/>
                </a:lnTo>
                <a:lnTo>
                  <a:pt x="0" y="0"/>
                </a:lnTo>
                <a:lnTo>
                  <a:pt x="0" y="33527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274564" y="3887723"/>
            <a:ext cx="128270" cy="335280"/>
          </a:xfrm>
          <a:custGeom>
            <a:avLst/>
            <a:gdLst/>
            <a:ahLst/>
            <a:cxnLst/>
            <a:rect l="l" t="t" r="r" b="b"/>
            <a:pathLst>
              <a:path w="128270" h="335279">
                <a:moveTo>
                  <a:pt x="0" y="335279"/>
                </a:moveTo>
                <a:lnTo>
                  <a:pt x="128015" y="335279"/>
                </a:lnTo>
                <a:lnTo>
                  <a:pt x="128015" y="0"/>
                </a:lnTo>
                <a:lnTo>
                  <a:pt x="0" y="0"/>
                </a:lnTo>
                <a:lnTo>
                  <a:pt x="0" y="33527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052059" y="3223259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722876" y="3083051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  <a:lnTo>
                  <a:pt x="0" y="0"/>
                </a:lnTo>
                <a:lnTo>
                  <a:pt x="0" y="128015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 txBox="1"/>
          <p:nvPr/>
        </p:nvSpPr>
        <p:spPr>
          <a:xfrm>
            <a:off x="4311396" y="223027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382511" y="223027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719977" y="314813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719977" y="348036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784227" y="3812601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784227" y="4144833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793509" y="3148136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793509" y="348036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857124" y="3812601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857124" y="4144833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2045207" y="1969007"/>
            <a:ext cx="271271" cy="207264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045207" y="2179320"/>
            <a:ext cx="286512" cy="1216151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06923" y="5713476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585715" y="571347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585715" y="5515355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930139" y="5317235"/>
            <a:ext cx="307975" cy="0"/>
          </a:xfrm>
          <a:custGeom>
            <a:avLst/>
            <a:gdLst/>
            <a:ahLst/>
            <a:cxnLst/>
            <a:rect l="l" t="t" r="r" b="b"/>
            <a:pathLst>
              <a:path w="307975" h="0">
                <a:moveTo>
                  <a:pt x="0" y="0"/>
                </a:moveTo>
                <a:lnTo>
                  <a:pt x="30784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85715" y="5317235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754879" y="5239511"/>
            <a:ext cx="173990" cy="664845"/>
          </a:xfrm>
          <a:custGeom>
            <a:avLst/>
            <a:gdLst/>
            <a:ahLst/>
            <a:cxnLst/>
            <a:rect l="l" t="t" r="r" b="b"/>
            <a:pathLst>
              <a:path w="173989" h="664845">
                <a:moveTo>
                  <a:pt x="0" y="664463"/>
                </a:moveTo>
                <a:lnTo>
                  <a:pt x="173736" y="664463"/>
                </a:lnTo>
                <a:lnTo>
                  <a:pt x="173736" y="0"/>
                </a:lnTo>
                <a:lnTo>
                  <a:pt x="0" y="0"/>
                </a:lnTo>
                <a:lnTo>
                  <a:pt x="0" y="6644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756403" y="5241035"/>
            <a:ext cx="173990" cy="664845"/>
          </a:xfrm>
          <a:custGeom>
            <a:avLst/>
            <a:gdLst/>
            <a:ahLst/>
            <a:cxnLst/>
            <a:rect l="l" t="t" r="r" b="b"/>
            <a:pathLst>
              <a:path w="173989" h="664845">
                <a:moveTo>
                  <a:pt x="0" y="664463"/>
                </a:moveTo>
                <a:lnTo>
                  <a:pt x="173735" y="664463"/>
                </a:lnTo>
                <a:lnTo>
                  <a:pt x="173735" y="0"/>
                </a:lnTo>
                <a:lnTo>
                  <a:pt x="0" y="0"/>
                </a:lnTo>
                <a:lnTo>
                  <a:pt x="0" y="6644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106923" y="5515355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928615" y="5434584"/>
            <a:ext cx="177165" cy="469900"/>
          </a:xfrm>
          <a:custGeom>
            <a:avLst/>
            <a:gdLst/>
            <a:ahLst/>
            <a:cxnLst/>
            <a:rect l="l" t="t" r="r" b="b"/>
            <a:pathLst>
              <a:path w="177164" h="469900">
                <a:moveTo>
                  <a:pt x="0" y="469391"/>
                </a:moveTo>
                <a:lnTo>
                  <a:pt x="176784" y="469391"/>
                </a:lnTo>
                <a:lnTo>
                  <a:pt x="176784" y="0"/>
                </a:lnTo>
                <a:lnTo>
                  <a:pt x="0" y="0"/>
                </a:lnTo>
                <a:lnTo>
                  <a:pt x="0" y="4693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930139" y="5436107"/>
            <a:ext cx="177165" cy="469900"/>
          </a:xfrm>
          <a:custGeom>
            <a:avLst/>
            <a:gdLst/>
            <a:ahLst/>
            <a:cxnLst/>
            <a:rect l="l" t="t" r="r" b="b"/>
            <a:pathLst>
              <a:path w="177164" h="469900">
                <a:moveTo>
                  <a:pt x="0" y="469391"/>
                </a:moveTo>
                <a:lnTo>
                  <a:pt x="176783" y="469391"/>
                </a:lnTo>
                <a:lnTo>
                  <a:pt x="176783" y="0"/>
                </a:lnTo>
                <a:lnTo>
                  <a:pt x="0" y="0"/>
                </a:lnTo>
                <a:lnTo>
                  <a:pt x="0" y="4693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585715" y="5122163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585715" y="4927091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628388" y="4927091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585715" y="5905500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237988" y="590550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299203" y="4783835"/>
            <a:ext cx="1079500" cy="144208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78105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 marR="78105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R="71755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66725">
              <a:lnSpc>
                <a:spcPct val="100000"/>
              </a:lnSpc>
              <a:spcBef>
                <a:spcPts val="130"/>
              </a:spcBef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919217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32703" y="597408"/>
            <a:ext cx="158496" cy="2011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688077" y="80075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632703" y="2584704"/>
            <a:ext cx="158496" cy="2011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5688077" y="278805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020311" y="4782311"/>
            <a:ext cx="158496" cy="2011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510784" y="4782311"/>
            <a:ext cx="158496" cy="2011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4068827" y="498566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559171" y="498566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647944" y="1097280"/>
            <a:ext cx="152400" cy="11216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596128" y="1002791"/>
            <a:ext cx="219455" cy="944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647944" y="3090672"/>
            <a:ext cx="164591" cy="10637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596128" y="2996183"/>
            <a:ext cx="219455" cy="944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849879" y="4565903"/>
            <a:ext cx="256031" cy="21031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392423" y="4565903"/>
            <a:ext cx="188975" cy="2103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105911" y="4587240"/>
            <a:ext cx="286512" cy="1889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581400" y="4599432"/>
            <a:ext cx="286512" cy="17678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364735" y="4565903"/>
            <a:ext cx="256032" cy="21031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907279" y="4565903"/>
            <a:ext cx="188975" cy="21031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620767" y="4587240"/>
            <a:ext cx="286512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096255" y="4599432"/>
            <a:ext cx="286512" cy="17678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005071" y="5291328"/>
            <a:ext cx="170687" cy="115214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983735" y="5193792"/>
            <a:ext cx="219456" cy="975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535167" y="5291328"/>
            <a:ext cx="173735" cy="11521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480303" y="5193792"/>
            <a:ext cx="219455" cy="975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270760" y="597408"/>
            <a:ext cx="259079" cy="147523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480559" y="597408"/>
            <a:ext cx="259079" cy="2103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026152" y="597408"/>
            <a:ext cx="188975" cy="21031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739640" y="618744"/>
            <a:ext cx="283463" cy="18897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215128" y="627888"/>
            <a:ext cx="286512" cy="17983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2653284" y="809242"/>
            <a:ext cx="288036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2264664" y="2584704"/>
            <a:ext cx="274319" cy="139598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953767" y="2584704"/>
            <a:ext cx="271271" cy="166725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480559" y="2584704"/>
            <a:ext cx="259079" cy="21031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026152" y="2584704"/>
            <a:ext cx="188975" cy="21031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739640" y="2602992"/>
            <a:ext cx="283463" cy="1920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215128" y="2615184"/>
            <a:ext cx="286512" cy="17983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 txBox="1"/>
          <p:nvPr/>
        </p:nvSpPr>
        <p:spPr>
          <a:xfrm>
            <a:off x="2653284" y="2796539"/>
            <a:ext cx="2868295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2435351" y="4572000"/>
            <a:ext cx="295656" cy="191109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953767" y="597408"/>
            <a:ext cx="271271" cy="16672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828031" y="1732786"/>
            <a:ext cx="565785" cy="0"/>
          </a:xfrm>
          <a:custGeom>
            <a:avLst/>
            <a:gdLst/>
            <a:ahLst/>
            <a:cxnLst/>
            <a:rect l="l" t="t" r="r" b="b"/>
            <a:pathLst>
              <a:path w="565785" h="0">
                <a:moveTo>
                  <a:pt x="0" y="0"/>
                </a:moveTo>
                <a:lnTo>
                  <a:pt x="5654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599431" y="1732786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422647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245864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892296" y="1732786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715511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538728" y="173278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413760" y="173278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236976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060192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878835" y="1732787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982467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159251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336035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828031" y="1537714"/>
            <a:ext cx="565785" cy="0"/>
          </a:xfrm>
          <a:custGeom>
            <a:avLst/>
            <a:gdLst/>
            <a:ahLst/>
            <a:cxnLst/>
            <a:rect l="l" t="t" r="r" b="b"/>
            <a:pathLst>
              <a:path w="565785" h="0">
                <a:moveTo>
                  <a:pt x="0" y="0"/>
                </a:moveTo>
                <a:lnTo>
                  <a:pt x="5654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599431" y="1537714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422647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245864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892296" y="1537714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715511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538728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413760" y="153771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236976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3060192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878835" y="153771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538728" y="1342642"/>
            <a:ext cx="1854835" cy="0"/>
          </a:xfrm>
          <a:custGeom>
            <a:avLst/>
            <a:gdLst/>
            <a:ahLst/>
            <a:cxnLst/>
            <a:rect l="l" t="t" r="r" b="b"/>
            <a:pathLst>
              <a:path w="1854835" h="0">
                <a:moveTo>
                  <a:pt x="0" y="0"/>
                </a:moveTo>
                <a:lnTo>
                  <a:pt x="18547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878835" y="1342642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 h="0">
                <a:moveTo>
                  <a:pt x="0" y="0"/>
                </a:moveTo>
                <a:lnTo>
                  <a:pt x="60807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878835" y="1144523"/>
            <a:ext cx="2514600" cy="0"/>
          </a:xfrm>
          <a:custGeom>
            <a:avLst/>
            <a:gdLst/>
            <a:ahLst/>
            <a:cxnLst/>
            <a:rect l="l" t="t" r="r" b="b"/>
            <a:pathLst>
              <a:path w="2514600" h="0">
                <a:moveTo>
                  <a:pt x="0" y="0"/>
                </a:moveTo>
                <a:lnTo>
                  <a:pt x="2514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512820" y="1144523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689603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866388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4013580" y="1536191"/>
            <a:ext cx="56515" cy="390525"/>
          </a:xfrm>
          <a:custGeom>
            <a:avLst/>
            <a:gdLst/>
            <a:ahLst/>
            <a:cxnLst/>
            <a:rect l="l" t="t" r="r" b="b"/>
            <a:pathLst>
              <a:path w="56514" h="390525">
                <a:moveTo>
                  <a:pt x="0" y="390143"/>
                </a:moveTo>
                <a:lnTo>
                  <a:pt x="56133" y="390143"/>
                </a:lnTo>
                <a:lnTo>
                  <a:pt x="56133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4219956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396739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573523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750308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897501" y="1536191"/>
            <a:ext cx="56515" cy="390525"/>
          </a:xfrm>
          <a:custGeom>
            <a:avLst/>
            <a:gdLst/>
            <a:ahLst/>
            <a:cxnLst/>
            <a:rect l="l" t="t" r="r" b="b"/>
            <a:pathLst>
              <a:path w="56514" h="390525">
                <a:moveTo>
                  <a:pt x="0" y="390143"/>
                </a:moveTo>
                <a:lnTo>
                  <a:pt x="56133" y="390143"/>
                </a:lnTo>
                <a:lnTo>
                  <a:pt x="56133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077333" y="1536191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8" y="390143"/>
                </a:lnTo>
                <a:lnTo>
                  <a:pt x="50038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254116" y="1536191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8" y="390143"/>
                </a:lnTo>
                <a:lnTo>
                  <a:pt x="50038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955035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131820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311652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488435" y="1144523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665220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842003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018788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195571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8" y="0"/>
                </a:lnTo>
                <a:lnTo>
                  <a:pt x="48768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4372355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549139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725923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902708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79491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5256276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034284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211068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387852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741420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918203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065396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271771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448555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25339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802123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949316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5126101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5302884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006851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69" h="585469">
                <a:moveTo>
                  <a:pt x="0" y="0"/>
                </a:moveTo>
                <a:lnTo>
                  <a:pt x="51816" y="0"/>
                </a:lnTo>
                <a:lnTo>
                  <a:pt x="51816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183635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69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360420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70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713988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890771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6" y="0"/>
                </a:lnTo>
                <a:lnTo>
                  <a:pt x="51816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067556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44340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421123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597908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774691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70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951476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5128259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5305044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878835" y="949451"/>
            <a:ext cx="2514600" cy="0"/>
          </a:xfrm>
          <a:custGeom>
            <a:avLst/>
            <a:gdLst/>
            <a:ahLst/>
            <a:cxnLst/>
            <a:rect l="l" t="t" r="r" b="b"/>
            <a:pathLst>
              <a:path w="2514600" h="0">
                <a:moveTo>
                  <a:pt x="0" y="0"/>
                </a:moveTo>
                <a:lnTo>
                  <a:pt x="2514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918460" y="949451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878835" y="1930906"/>
            <a:ext cx="2514600" cy="0"/>
          </a:xfrm>
          <a:custGeom>
            <a:avLst/>
            <a:gdLst/>
            <a:ahLst/>
            <a:cxnLst/>
            <a:rect l="l" t="t" r="r" b="b"/>
            <a:pathLst>
              <a:path w="2514600" h="0">
                <a:moveTo>
                  <a:pt x="0" y="0"/>
                </a:moveTo>
                <a:lnTo>
                  <a:pt x="2514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09524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275076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448812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62864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802380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97916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4158996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4332732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451256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686300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863083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5042915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5216651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5396483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5120639" y="3720082"/>
            <a:ext cx="260985" cy="0"/>
          </a:xfrm>
          <a:custGeom>
            <a:avLst/>
            <a:gdLst/>
            <a:ahLst/>
            <a:cxnLst/>
            <a:rect l="l" t="t" r="r" b="b"/>
            <a:pathLst>
              <a:path w="260985" h="0">
                <a:moveTo>
                  <a:pt x="0" y="0"/>
                </a:moveTo>
                <a:lnTo>
                  <a:pt x="2606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4416551" y="3720082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4239767" y="3720082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889247" y="372008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761232" y="3720083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535679" y="372008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358896" y="3720083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233928" y="3720083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057143" y="3720083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878835" y="3720083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982467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159251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5120639" y="3525010"/>
            <a:ext cx="260985" cy="0"/>
          </a:xfrm>
          <a:custGeom>
            <a:avLst/>
            <a:gdLst/>
            <a:ahLst/>
            <a:cxnLst/>
            <a:rect l="l" t="t" r="r" b="b"/>
            <a:pathLst>
              <a:path w="260985" h="0">
                <a:moveTo>
                  <a:pt x="0" y="0"/>
                </a:moveTo>
                <a:lnTo>
                  <a:pt x="2606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4416551" y="3525010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4239767" y="352501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3889247" y="35250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3761232" y="352501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3535679" y="3525011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3358896" y="352501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3233928" y="352501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3057143" y="352501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878835" y="3525011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5120639" y="3326891"/>
            <a:ext cx="260985" cy="0"/>
          </a:xfrm>
          <a:custGeom>
            <a:avLst/>
            <a:gdLst/>
            <a:ahLst/>
            <a:cxnLst/>
            <a:rect l="l" t="t" r="r" b="b"/>
            <a:pathLst>
              <a:path w="260985" h="0">
                <a:moveTo>
                  <a:pt x="0" y="0"/>
                </a:moveTo>
                <a:lnTo>
                  <a:pt x="2606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3761232" y="3326891"/>
            <a:ext cx="1308100" cy="0"/>
          </a:xfrm>
          <a:custGeom>
            <a:avLst/>
            <a:gdLst/>
            <a:ahLst/>
            <a:cxnLst/>
            <a:rect l="l" t="t" r="r" b="b"/>
            <a:pathLst>
              <a:path w="1308100" h="0">
                <a:moveTo>
                  <a:pt x="0" y="0"/>
                </a:moveTo>
                <a:lnTo>
                  <a:pt x="13075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3535679" y="3326891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878835" y="3326891"/>
            <a:ext cx="605155" cy="0"/>
          </a:xfrm>
          <a:custGeom>
            <a:avLst/>
            <a:gdLst/>
            <a:ahLst/>
            <a:cxnLst/>
            <a:rect l="l" t="t" r="r" b="b"/>
            <a:pathLst>
              <a:path w="605154" h="0">
                <a:moveTo>
                  <a:pt x="0" y="0"/>
                </a:moveTo>
                <a:lnTo>
                  <a:pt x="6050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3332988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878835" y="3131819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 h="0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3509771" y="3131819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3863340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4010533" y="3523488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8" y="390143"/>
                </a:lnTo>
                <a:lnTo>
                  <a:pt x="50038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4213859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4390644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4537836" y="3523488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7" y="390143"/>
                </a:lnTo>
                <a:lnTo>
                  <a:pt x="50037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4714621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6" y="390143"/>
                </a:lnTo>
                <a:lnTo>
                  <a:pt x="53086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4888357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6" y="390143"/>
                </a:lnTo>
                <a:lnTo>
                  <a:pt x="53086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5094732" y="3131819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5241925" y="3523488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7" y="390143"/>
                </a:lnTo>
                <a:lnTo>
                  <a:pt x="50037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955035" y="3720083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3131820" y="3720083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79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3308603" y="332689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5" h="588645">
                <a:moveTo>
                  <a:pt x="0" y="0"/>
                </a:moveTo>
                <a:lnTo>
                  <a:pt x="48767" y="0"/>
                </a:lnTo>
                <a:lnTo>
                  <a:pt x="48767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3485388" y="3131819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3835908" y="332689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4012692" y="3525011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4186427" y="332689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6" y="0"/>
                </a:lnTo>
                <a:lnTo>
                  <a:pt x="51816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4363211" y="3326891"/>
            <a:ext cx="52069" cy="588645"/>
          </a:xfrm>
          <a:custGeom>
            <a:avLst/>
            <a:gdLst/>
            <a:ahLst/>
            <a:cxnLst/>
            <a:rect l="l" t="t" r="r" b="b"/>
            <a:pathLst>
              <a:path w="52070" h="588645">
                <a:moveTo>
                  <a:pt x="0" y="0"/>
                </a:moveTo>
                <a:lnTo>
                  <a:pt x="51815" y="0"/>
                </a:lnTo>
                <a:lnTo>
                  <a:pt x="51815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4539995" y="3525011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4716779" y="3525011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4890515" y="3525011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5067300" y="3131819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5244083" y="3525011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3031235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3208020" y="3326891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5">
                <a:moveTo>
                  <a:pt x="0" y="0"/>
                </a:moveTo>
                <a:lnTo>
                  <a:pt x="0" y="588263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3384803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3735324" y="3131819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3912108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4059301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4262627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4439411" y="3720083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4586604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4763389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4940172" y="3523488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7" y="390143"/>
                </a:lnTo>
                <a:lnTo>
                  <a:pt x="50037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5290692" y="3523488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6" y="390143"/>
                </a:lnTo>
                <a:lnTo>
                  <a:pt x="53086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3006851" y="332689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4" h="588645">
                <a:moveTo>
                  <a:pt x="0" y="0"/>
                </a:moveTo>
                <a:lnTo>
                  <a:pt x="48768" y="0"/>
                </a:lnTo>
                <a:lnTo>
                  <a:pt x="48768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3183635" y="3326891"/>
            <a:ext cx="48895" cy="588645"/>
          </a:xfrm>
          <a:custGeom>
            <a:avLst/>
            <a:gdLst/>
            <a:ahLst/>
            <a:cxnLst/>
            <a:rect l="l" t="t" r="r" b="b"/>
            <a:pathLst>
              <a:path w="48894" h="588645">
                <a:moveTo>
                  <a:pt x="0" y="0"/>
                </a:moveTo>
                <a:lnTo>
                  <a:pt x="48768" y="0"/>
                </a:lnTo>
                <a:lnTo>
                  <a:pt x="48768" y="588263"/>
                </a:lnTo>
                <a:lnTo>
                  <a:pt x="0" y="5882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3357371" y="3720083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79">
                <a:moveTo>
                  <a:pt x="0" y="0"/>
                </a:moveTo>
                <a:lnTo>
                  <a:pt x="51816" y="0"/>
                </a:lnTo>
                <a:lnTo>
                  <a:pt x="51816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3710940" y="3131819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3887724" y="3720083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79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4061459" y="3525011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6" y="0"/>
                </a:lnTo>
                <a:lnTo>
                  <a:pt x="51816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4238244" y="3720083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79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4415027" y="3720083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79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4588764" y="3525011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4765547" y="3525011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4942332" y="3525011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5292851" y="3525011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2878835" y="2936747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 h="0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2918460" y="2933699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2878835" y="3915155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 h="0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3095244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3268979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3445764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3622547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3799332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3976115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4149852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4326635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4503420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4680203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4853939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5030723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5204459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5381244" y="391515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023872" y="4575047"/>
            <a:ext cx="277368" cy="167335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3589020" y="5713476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067812" y="571347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3067812" y="5515355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3415284" y="531723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3067812" y="5317235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3236976" y="5297423"/>
            <a:ext cx="177165" cy="607060"/>
          </a:xfrm>
          <a:custGeom>
            <a:avLst/>
            <a:gdLst/>
            <a:ahLst/>
            <a:cxnLst/>
            <a:rect l="l" t="t" r="r" b="b"/>
            <a:pathLst>
              <a:path w="177164" h="607060">
                <a:moveTo>
                  <a:pt x="0" y="606551"/>
                </a:moveTo>
                <a:lnTo>
                  <a:pt x="176784" y="606551"/>
                </a:lnTo>
                <a:lnTo>
                  <a:pt x="176784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3238500" y="5298947"/>
            <a:ext cx="177165" cy="607060"/>
          </a:xfrm>
          <a:custGeom>
            <a:avLst/>
            <a:gdLst/>
            <a:ahLst/>
            <a:cxnLst/>
            <a:rect l="l" t="t" r="r" b="b"/>
            <a:pathLst>
              <a:path w="177164" h="607060">
                <a:moveTo>
                  <a:pt x="0" y="606551"/>
                </a:moveTo>
                <a:lnTo>
                  <a:pt x="176783" y="606551"/>
                </a:lnTo>
                <a:lnTo>
                  <a:pt x="176783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3589020" y="5515355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3413759" y="5416296"/>
            <a:ext cx="173990" cy="487680"/>
          </a:xfrm>
          <a:custGeom>
            <a:avLst/>
            <a:gdLst/>
            <a:ahLst/>
            <a:cxnLst/>
            <a:rect l="l" t="t" r="r" b="b"/>
            <a:pathLst>
              <a:path w="173989" h="487679">
                <a:moveTo>
                  <a:pt x="0" y="487679"/>
                </a:moveTo>
                <a:lnTo>
                  <a:pt x="173736" y="487679"/>
                </a:lnTo>
                <a:lnTo>
                  <a:pt x="173736" y="0"/>
                </a:lnTo>
                <a:lnTo>
                  <a:pt x="0" y="0"/>
                </a:lnTo>
                <a:lnTo>
                  <a:pt x="0" y="48767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3415284" y="5417819"/>
            <a:ext cx="173990" cy="487680"/>
          </a:xfrm>
          <a:custGeom>
            <a:avLst/>
            <a:gdLst/>
            <a:ahLst/>
            <a:cxnLst/>
            <a:rect l="l" t="t" r="r" b="b"/>
            <a:pathLst>
              <a:path w="173989" h="487679">
                <a:moveTo>
                  <a:pt x="0" y="487679"/>
                </a:moveTo>
                <a:lnTo>
                  <a:pt x="173735" y="487679"/>
                </a:lnTo>
                <a:lnTo>
                  <a:pt x="173735" y="0"/>
                </a:lnTo>
                <a:lnTo>
                  <a:pt x="0" y="0"/>
                </a:lnTo>
                <a:lnTo>
                  <a:pt x="0" y="48767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3067812" y="5122163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3067812" y="4927091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3110484" y="4927091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3067812" y="5905500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3720084" y="5905500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 txBox="1"/>
          <p:nvPr/>
        </p:nvSpPr>
        <p:spPr>
          <a:xfrm>
            <a:off x="2778252" y="4783835"/>
            <a:ext cx="1082040" cy="144208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77851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 marR="77851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R="715645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4345">
              <a:lnSpc>
                <a:spcPct val="100000"/>
              </a:lnSpc>
              <a:spcBef>
                <a:spcPts val="130"/>
              </a:spcBef>
            </a:pPr>
            <a:r>
              <a:rPr dirty="0" sz="950" spc="10">
                <a:latin typeface="Calibri"/>
                <a:cs typeface="Calibri"/>
              </a:rPr>
              <a:t>SE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7182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19655" y="749808"/>
            <a:ext cx="274319" cy="16276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179320" y="749808"/>
            <a:ext cx="277368" cy="16276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542032" y="749808"/>
            <a:ext cx="277368" cy="16276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95600" y="749808"/>
            <a:ext cx="274319" cy="16276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52215" y="749808"/>
            <a:ext cx="274320" cy="16276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608832" y="749808"/>
            <a:ext cx="274320" cy="16276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74591" y="749808"/>
            <a:ext cx="274320" cy="16276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34255" y="749808"/>
            <a:ext cx="274320" cy="16276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696967" y="749808"/>
            <a:ext cx="274320" cy="16276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053584" y="749808"/>
            <a:ext cx="274320" cy="16276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16296" y="749808"/>
            <a:ext cx="274320" cy="162763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779008" y="749808"/>
            <a:ext cx="262127" cy="163372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825240" y="3017520"/>
            <a:ext cx="210312" cy="1005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827776" y="2929128"/>
            <a:ext cx="198120" cy="17678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5907022" y="3108095"/>
            <a:ext cx="63500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197351" y="3968496"/>
            <a:ext cx="274319" cy="9083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839967" y="3419855"/>
            <a:ext cx="179832" cy="167335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813560" y="5273040"/>
            <a:ext cx="286512" cy="162763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179320" y="5273040"/>
            <a:ext cx="277368" cy="16276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542032" y="5273040"/>
            <a:ext cx="277368" cy="16276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886455" y="5273040"/>
            <a:ext cx="295656" cy="16276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252215" y="5273040"/>
            <a:ext cx="274320" cy="162763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608832" y="5273040"/>
            <a:ext cx="274320" cy="162763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965447" y="5273040"/>
            <a:ext cx="295655" cy="162763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334255" y="5273040"/>
            <a:ext cx="277367" cy="162763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696967" y="5273040"/>
            <a:ext cx="274320" cy="162763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053584" y="5273040"/>
            <a:ext cx="274320" cy="162763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609088" y="3974591"/>
            <a:ext cx="274319" cy="27432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563367" y="4248911"/>
            <a:ext cx="365760" cy="18287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609088" y="4437888"/>
            <a:ext cx="274319" cy="27432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997452" y="496671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997452" y="4634483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133088" y="4632959"/>
            <a:ext cx="125095" cy="332740"/>
          </a:xfrm>
          <a:custGeom>
            <a:avLst/>
            <a:gdLst/>
            <a:ahLst/>
            <a:cxnLst/>
            <a:rect l="l" t="t" r="r" b="b"/>
            <a:pathLst>
              <a:path w="125095" h="332739">
                <a:moveTo>
                  <a:pt x="0" y="332231"/>
                </a:moveTo>
                <a:lnTo>
                  <a:pt x="124967" y="332231"/>
                </a:lnTo>
                <a:lnTo>
                  <a:pt x="124967" y="0"/>
                </a:lnTo>
                <a:lnTo>
                  <a:pt x="0" y="0"/>
                </a:lnTo>
                <a:lnTo>
                  <a:pt x="0" y="3322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387595" y="463448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258055" y="4364735"/>
            <a:ext cx="128270" cy="600710"/>
          </a:xfrm>
          <a:custGeom>
            <a:avLst/>
            <a:gdLst/>
            <a:ahLst/>
            <a:cxnLst/>
            <a:rect l="l" t="t" r="r" b="b"/>
            <a:pathLst>
              <a:path w="128270" h="600710">
                <a:moveTo>
                  <a:pt x="0" y="600455"/>
                </a:moveTo>
                <a:lnTo>
                  <a:pt x="128016" y="600455"/>
                </a:lnTo>
                <a:lnTo>
                  <a:pt x="128016" y="0"/>
                </a:lnTo>
                <a:lnTo>
                  <a:pt x="0" y="0"/>
                </a:lnTo>
                <a:lnTo>
                  <a:pt x="0" y="60045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259580" y="4366259"/>
            <a:ext cx="128270" cy="600710"/>
          </a:xfrm>
          <a:custGeom>
            <a:avLst/>
            <a:gdLst/>
            <a:ahLst/>
            <a:cxnLst/>
            <a:rect l="l" t="t" r="r" b="b"/>
            <a:pathLst>
              <a:path w="128270" h="600710">
                <a:moveTo>
                  <a:pt x="0" y="600455"/>
                </a:moveTo>
                <a:lnTo>
                  <a:pt x="128015" y="600455"/>
                </a:lnTo>
                <a:lnTo>
                  <a:pt x="128015" y="0"/>
                </a:lnTo>
                <a:lnTo>
                  <a:pt x="0" y="0"/>
                </a:lnTo>
                <a:lnTo>
                  <a:pt x="0" y="6004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997452" y="4302251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997452" y="397002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040124" y="3970020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067300" y="4966715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457444" y="463448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067300" y="4634483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457444" y="4302251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067300" y="430225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330952" y="4035552"/>
            <a:ext cx="125095" cy="929640"/>
          </a:xfrm>
          <a:custGeom>
            <a:avLst/>
            <a:gdLst/>
            <a:ahLst/>
            <a:cxnLst/>
            <a:rect l="l" t="t" r="r" b="b"/>
            <a:pathLst>
              <a:path w="125095" h="929639">
                <a:moveTo>
                  <a:pt x="0" y="929639"/>
                </a:moveTo>
                <a:lnTo>
                  <a:pt x="124968" y="929639"/>
                </a:lnTo>
                <a:lnTo>
                  <a:pt x="124968" y="0"/>
                </a:lnTo>
                <a:lnTo>
                  <a:pt x="0" y="0"/>
                </a:lnTo>
                <a:lnTo>
                  <a:pt x="0" y="92963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332476" y="4037076"/>
            <a:ext cx="125095" cy="929640"/>
          </a:xfrm>
          <a:custGeom>
            <a:avLst/>
            <a:gdLst/>
            <a:ahLst/>
            <a:cxnLst/>
            <a:rect l="l" t="t" r="r" b="b"/>
            <a:pathLst>
              <a:path w="125095" h="929639">
                <a:moveTo>
                  <a:pt x="0" y="929639"/>
                </a:moveTo>
                <a:lnTo>
                  <a:pt x="124967" y="929639"/>
                </a:lnTo>
                <a:lnTo>
                  <a:pt x="124967" y="0"/>
                </a:lnTo>
                <a:lnTo>
                  <a:pt x="0" y="0"/>
                </a:lnTo>
                <a:lnTo>
                  <a:pt x="0" y="9296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067300" y="3970020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 h="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109971" y="3970020"/>
            <a:ext cx="0" cy="996950"/>
          </a:xfrm>
          <a:custGeom>
            <a:avLst/>
            <a:gdLst/>
            <a:ahLst/>
            <a:cxnLst/>
            <a:rect l="l" t="t" r="r" b="b"/>
            <a:pathLst>
              <a:path w="0" h="996950">
                <a:moveTo>
                  <a:pt x="0" y="99669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773935" y="3517391"/>
            <a:ext cx="381000" cy="103022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145792" y="2682239"/>
            <a:ext cx="246887" cy="149961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780032" y="3151632"/>
            <a:ext cx="347471" cy="36575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1798320" y="2712719"/>
            <a:ext cx="289560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69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980688" y="2682239"/>
            <a:ext cx="256032" cy="22860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523232" y="2712720"/>
            <a:ext cx="188975" cy="19811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236720" y="2721864"/>
            <a:ext cx="286512" cy="19202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712208" y="2721864"/>
            <a:ext cx="286512" cy="18592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949952" y="2919984"/>
            <a:ext cx="103632" cy="21945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624327" y="3185160"/>
            <a:ext cx="231648" cy="192024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615183" y="3407664"/>
            <a:ext cx="249936" cy="1828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615183" y="3596640"/>
            <a:ext cx="249936" cy="19812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218688" y="3197352"/>
            <a:ext cx="234696" cy="21335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206495" y="3425952"/>
            <a:ext cx="256031" cy="15849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209544" y="3584447"/>
            <a:ext cx="249935" cy="19812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050791" y="3185160"/>
            <a:ext cx="228600" cy="19202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038600" y="3407664"/>
            <a:ext cx="252984" cy="18287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038600" y="3596640"/>
            <a:ext cx="252984" cy="19812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120640" y="3197352"/>
            <a:ext cx="234696" cy="21335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108447" y="3425952"/>
            <a:ext cx="256032" cy="15849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108447" y="3584447"/>
            <a:ext cx="252984" cy="19812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72" name="object 72"/>
          <p:cNvGraphicFramePr>
            <a:graphicFrameLocks noGrp="1"/>
          </p:cNvGraphicFramePr>
          <p:nvPr/>
        </p:nvGraphicFramePr>
        <p:xfrm>
          <a:off x="2434717" y="2913253"/>
          <a:ext cx="3339465" cy="22110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407"/>
                <a:gridCol w="591312"/>
                <a:gridCol w="74675"/>
                <a:gridCol w="914400"/>
                <a:gridCol w="80771"/>
                <a:gridCol w="74676"/>
                <a:gridCol w="914400"/>
                <a:gridCol w="80772"/>
              </a:tblGrid>
              <a:tr h="234695">
                <a:tc gridSpan="2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r" marR="19177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18986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9704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07908">
                <a:tc rowSpan="4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3223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3375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35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200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828288" y="1066800"/>
            <a:ext cx="210312" cy="1005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827776" y="1008888"/>
            <a:ext cx="198119" cy="17678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5908038" y="1184807"/>
            <a:ext cx="63500" cy="275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819655" y="3313176"/>
            <a:ext cx="274319" cy="1216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79320" y="3313176"/>
            <a:ext cx="277368" cy="1216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542032" y="3313176"/>
            <a:ext cx="277368" cy="1216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892551" y="3313176"/>
            <a:ext cx="286512" cy="12161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52215" y="3313176"/>
            <a:ext cx="274320" cy="12161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611879" y="3313176"/>
            <a:ext cx="274320" cy="1216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977640" y="3313176"/>
            <a:ext cx="274320" cy="12161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334255" y="3313176"/>
            <a:ext cx="274320" cy="12161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696967" y="3313176"/>
            <a:ext cx="274320" cy="12161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056632" y="3313176"/>
            <a:ext cx="274320" cy="1216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416296" y="3313176"/>
            <a:ext cx="274320" cy="121615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775959" y="3313176"/>
            <a:ext cx="274320" cy="121615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828288" y="4998720"/>
            <a:ext cx="210312" cy="10058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827776" y="4928615"/>
            <a:ext cx="198119" cy="17678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908038" y="5104535"/>
            <a:ext cx="63500" cy="278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627376" y="2270760"/>
            <a:ext cx="225551" cy="2499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560320" y="2520696"/>
            <a:ext cx="359663" cy="2895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203448" y="2212848"/>
            <a:ext cx="268224" cy="3596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157727" y="2575560"/>
            <a:ext cx="359663" cy="28651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997452" y="29885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997452" y="2677666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130040" y="2490216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5">
                <a:moveTo>
                  <a:pt x="0" y="496824"/>
                </a:moveTo>
                <a:lnTo>
                  <a:pt x="121920" y="496824"/>
                </a:lnTo>
                <a:lnTo>
                  <a:pt x="121920" y="0"/>
                </a:lnTo>
                <a:lnTo>
                  <a:pt x="0" y="0"/>
                </a:lnTo>
                <a:lnTo>
                  <a:pt x="0" y="496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378451" y="26776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251959" y="2612135"/>
            <a:ext cx="125095" cy="375285"/>
          </a:xfrm>
          <a:custGeom>
            <a:avLst/>
            <a:gdLst/>
            <a:ahLst/>
            <a:cxnLst/>
            <a:rect l="l" t="t" r="r" b="b"/>
            <a:pathLst>
              <a:path w="125095" h="375285">
                <a:moveTo>
                  <a:pt x="0" y="374904"/>
                </a:moveTo>
                <a:lnTo>
                  <a:pt x="124967" y="374904"/>
                </a:lnTo>
                <a:lnTo>
                  <a:pt x="124967" y="0"/>
                </a:lnTo>
                <a:lnTo>
                  <a:pt x="0" y="0"/>
                </a:lnTo>
                <a:lnTo>
                  <a:pt x="0" y="37490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253483" y="2613659"/>
            <a:ext cx="125095" cy="375285"/>
          </a:xfrm>
          <a:custGeom>
            <a:avLst/>
            <a:gdLst/>
            <a:ahLst/>
            <a:cxnLst/>
            <a:rect l="l" t="t" r="r" b="b"/>
            <a:pathLst>
              <a:path w="125095" h="375285">
                <a:moveTo>
                  <a:pt x="0" y="374904"/>
                </a:moveTo>
                <a:lnTo>
                  <a:pt x="124967" y="374904"/>
                </a:lnTo>
                <a:lnTo>
                  <a:pt x="124967" y="0"/>
                </a:lnTo>
                <a:lnTo>
                  <a:pt x="0" y="0"/>
                </a:lnTo>
                <a:lnTo>
                  <a:pt x="0" y="37490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997452" y="23667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997452" y="20558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040124" y="2055875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067300" y="29885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448300" y="26776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067300" y="267766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448300" y="236677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067300" y="236677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321808" y="2115311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5">
                <a:moveTo>
                  <a:pt x="0" y="871728"/>
                </a:moveTo>
                <a:lnTo>
                  <a:pt x="124967" y="871728"/>
                </a:lnTo>
                <a:lnTo>
                  <a:pt x="124967" y="0"/>
                </a:lnTo>
                <a:lnTo>
                  <a:pt x="0" y="0"/>
                </a:lnTo>
                <a:lnTo>
                  <a:pt x="0" y="87172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323332" y="2116835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5">
                <a:moveTo>
                  <a:pt x="0" y="871728"/>
                </a:moveTo>
                <a:lnTo>
                  <a:pt x="124967" y="871728"/>
                </a:lnTo>
                <a:lnTo>
                  <a:pt x="124967" y="0"/>
                </a:lnTo>
                <a:lnTo>
                  <a:pt x="0" y="0"/>
                </a:lnTo>
                <a:lnTo>
                  <a:pt x="0" y="87172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067300" y="20558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109971" y="2055875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839967" y="1505712"/>
            <a:ext cx="179832" cy="2133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839967" y="1719072"/>
            <a:ext cx="170687" cy="8839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849111" y="1813560"/>
            <a:ext cx="179832" cy="130454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596895" y="5937503"/>
            <a:ext cx="280416" cy="21640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606039" y="6153911"/>
            <a:ext cx="268224" cy="2865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602992" y="6440423"/>
            <a:ext cx="274319" cy="25298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615183" y="6693407"/>
            <a:ext cx="249936" cy="2865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194304" y="5879592"/>
            <a:ext cx="280416" cy="21335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203448" y="6092952"/>
            <a:ext cx="268224" cy="28955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221735" y="6382511"/>
            <a:ext cx="234696" cy="35966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212592" y="6745223"/>
            <a:ext cx="252983" cy="2865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997452" y="69082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253483" y="6597395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997452" y="659739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253483" y="6286500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997452" y="628650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130040" y="6220967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20" y="685800"/>
                </a:lnTo>
                <a:lnTo>
                  <a:pt x="121920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251959" y="6717792"/>
            <a:ext cx="125095" cy="189230"/>
          </a:xfrm>
          <a:custGeom>
            <a:avLst/>
            <a:gdLst/>
            <a:ahLst/>
            <a:cxnLst/>
            <a:rect l="l" t="t" r="r" b="b"/>
            <a:pathLst>
              <a:path w="125095" h="189229">
                <a:moveTo>
                  <a:pt x="0" y="188975"/>
                </a:moveTo>
                <a:lnTo>
                  <a:pt x="124967" y="188975"/>
                </a:lnTo>
                <a:lnTo>
                  <a:pt x="12496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253483" y="6719316"/>
            <a:ext cx="125095" cy="189230"/>
          </a:xfrm>
          <a:custGeom>
            <a:avLst/>
            <a:gdLst/>
            <a:ahLst/>
            <a:cxnLst/>
            <a:rect l="l" t="t" r="r" b="b"/>
            <a:pathLst>
              <a:path w="125095" h="189229">
                <a:moveTo>
                  <a:pt x="0" y="188975"/>
                </a:moveTo>
                <a:lnTo>
                  <a:pt x="124967" y="188975"/>
                </a:lnTo>
                <a:lnTo>
                  <a:pt x="12496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997452" y="5975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040124" y="5972555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90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067300" y="69082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199888" y="6717792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29">
                <a:moveTo>
                  <a:pt x="0" y="188975"/>
                </a:moveTo>
                <a:lnTo>
                  <a:pt x="121920" y="188975"/>
                </a:lnTo>
                <a:lnTo>
                  <a:pt x="12192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448300" y="659739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067300" y="659739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448300" y="628650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067300" y="628650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321808" y="6220967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800"/>
                </a:moveTo>
                <a:lnTo>
                  <a:pt x="124967" y="685800"/>
                </a:lnTo>
                <a:lnTo>
                  <a:pt x="124967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323332" y="6222491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799"/>
                </a:moveTo>
                <a:lnTo>
                  <a:pt x="124967" y="685799"/>
                </a:lnTo>
                <a:lnTo>
                  <a:pt x="124967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067300" y="5975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109971" y="5972555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90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839967" y="5422391"/>
            <a:ext cx="176784" cy="3352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839967" y="5483352"/>
            <a:ext cx="179832" cy="14630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839967" y="5635752"/>
            <a:ext cx="195071" cy="1127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849111" y="5751576"/>
            <a:ext cx="179832" cy="130149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980688" y="749808"/>
            <a:ext cx="256032" cy="22860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523232" y="780288"/>
            <a:ext cx="188975" cy="19811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236720" y="789431"/>
            <a:ext cx="286512" cy="1889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712208" y="789431"/>
            <a:ext cx="286512" cy="1828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949952" y="1002791"/>
            <a:ext cx="103632" cy="21945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980688" y="4684776"/>
            <a:ext cx="256032" cy="22860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523232" y="4715255"/>
            <a:ext cx="188975" cy="19812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236720" y="4724400"/>
            <a:ext cx="286512" cy="19202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712208" y="4724400"/>
            <a:ext cx="286512" cy="18287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949952" y="4922520"/>
            <a:ext cx="103632" cy="21945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133600" y="752855"/>
            <a:ext cx="271272" cy="147218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624327" y="1267967"/>
            <a:ext cx="231648" cy="188975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615183" y="1487424"/>
            <a:ext cx="249936" cy="185927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615183" y="1679448"/>
            <a:ext cx="249936" cy="19811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218688" y="1280160"/>
            <a:ext cx="234696" cy="210311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206495" y="1505712"/>
            <a:ext cx="256031" cy="16154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209544" y="1667256"/>
            <a:ext cx="249935" cy="19811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050791" y="1267967"/>
            <a:ext cx="228600" cy="18897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038600" y="1487424"/>
            <a:ext cx="252984" cy="185927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038600" y="1679448"/>
            <a:ext cx="252984" cy="19811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120640" y="1280160"/>
            <a:ext cx="234696" cy="210311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108447" y="1505712"/>
            <a:ext cx="256032" cy="161543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108447" y="1667256"/>
            <a:ext cx="252984" cy="198119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133600" y="4687823"/>
            <a:ext cx="271272" cy="1469136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624327" y="5187696"/>
            <a:ext cx="231648" cy="192024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615183" y="5407152"/>
            <a:ext cx="249936" cy="18592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615183" y="5599176"/>
            <a:ext cx="249936" cy="198120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218688" y="5199888"/>
            <a:ext cx="234696" cy="21335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206495" y="5428488"/>
            <a:ext cx="256031" cy="158496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209544" y="5586984"/>
            <a:ext cx="249935" cy="198120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050791" y="5187696"/>
            <a:ext cx="228600" cy="192024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038600" y="5407152"/>
            <a:ext cx="252984" cy="185927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038600" y="5599176"/>
            <a:ext cx="252984" cy="198120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5120640" y="5199888"/>
            <a:ext cx="234696" cy="213359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5108447" y="5428488"/>
            <a:ext cx="256032" cy="158496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5108447" y="5586984"/>
            <a:ext cx="252984" cy="198120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14" name="object 114"/>
          <p:cNvGraphicFramePr>
            <a:graphicFrameLocks noGrp="1"/>
          </p:cNvGraphicFramePr>
          <p:nvPr/>
        </p:nvGraphicFramePr>
        <p:xfrm>
          <a:off x="2434717" y="993012"/>
          <a:ext cx="3339465" cy="21717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407"/>
                <a:gridCol w="591312"/>
                <a:gridCol w="74675"/>
                <a:gridCol w="899159"/>
                <a:gridCol w="96011"/>
                <a:gridCol w="74676"/>
                <a:gridCol w="902207"/>
                <a:gridCol w="92964"/>
              </a:tblGrid>
              <a:tr h="237744">
                <a:tc gridSpan="2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r" marR="17653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17780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5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6655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8765">
                <a:tc rowSpan="4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115" name="object 115"/>
          <p:cNvGraphicFramePr>
            <a:graphicFrameLocks noGrp="1"/>
          </p:cNvGraphicFramePr>
          <p:nvPr/>
        </p:nvGraphicFramePr>
        <p:xfrm>
          <a:off x="2434717" y="4915788"/>
          <a:ext cx="3339465" cy="21685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407"/>
                <a:gridCol w="591312"/>
                <a:gridCol w="74675"/>
                <a:gridCol w="899159"/>
                <a:gridCol w="96011"/>
                <a:gridCol w="74676"/>
                <a:gridCol w="902207"/>
                <a:gridCol w="92964"/>
              </a:tblGrid>
              <a:tr h="234696">
                <a:tc gridSpan="2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algn="r" marR="17653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17780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9703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7240">
                <a:tc rowSpan="4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736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736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870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05000" y="749808"/>
            <a:ext cx="286512" cy="121615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70760" y="749808"/>
            <a:ext cx="274319" cy="12161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633472" y="749808"/>
            <a:ext cx="274319" cy="1216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987039" y="749808"/>
            <a:ext cx="274319" cy="12161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343655" y="749808"/>
            <a:ext cx="274320" cy="12161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703320" y="749808"/>
            <a:ext cx="274320" cy="12161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066032" y="749808"/>
            <a:ext cx="274320" cy="12161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425696" y="749808"/>
            <a:ext cx="274320" cy="1216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788408" y="749808"/>
            <a:ext cx="274320" cy="12161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148071" y="749808"/>
            <a:ext cx="274320" cy="12161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827776" y="2380488"/>
            <a:ext cx="198119" cy="17678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5908547" y="2556407"/>
            <a:ext cx="63500" cy="275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810511" y="4837176"/>
            <a:ext cx="295656" cy="143560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70176" y="4837176"/>
            <a:ext cx="295656" cy="143560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532888" y="4837176"/>
            <a:ext cx="295656" cy="143560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886455" y="4837176"/>
            <a:ext cx="295656" cy="143560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43072" y="4837176"/>
            <a:ext cx="295655" cy="143560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611879" y="4840223"/>
            <a:ext cx="274320" cy="140817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971544" y="4837176"/>
            <a:ext cx="286512" cy="143560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331208" y="4837176"/>
            <a:ext cx="286512" cy="143560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684776" y="4837176"/>
            <a:ext cx="304800" cy="143560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047488" y="4837176"/>
            <a:ext cx="286512" cy="14356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413247" y="4837176"/>
            <a:ext cx="286512" cy="143560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772911" y="4837176"/>
            <a:ext cx="286512" cy="143560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839967" y="2877311"/>
            <a:ext cx="176784" cy="3352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839967" y="2938272"/>
            <a:ext cx="179832" cy="14630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839967" y="3090672"/>
            <a:ext cx="188975" cy="15544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849111" y="3246120"/>
            <a:ext cx="179832" cy="130149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980688" y="2121407"/>
            <a:ext cx="256032" cy="22860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523232" y="2151888"/>
            <a:ext cx="188975" cy="19811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627120" y="2371343"/>
            <a:ext cx="2148840" cy="0"/>
          </a:xfrm>
          <a:custGeom>
            <a:avLst/>
            <a:gdLst/>
            <a:ahLst/>
            <a:cxnLst/>
            <a:rect l="l" t="t" r="r" b="b"/>
            <a:pathLst>
              <a:path w="2148840" h="0">
                <a:moveTo>
                  <a:pt x="0" y="0"/>
                </a:moveTo>
                <a:lnTo>
                  <a:pt x="214883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630168" y="2374391"/>
            <a:ext cx="0" cy="2304415"/>
          </a:xfrm>
          <a:custGeom>
            <a:avLst/>
            <a:gdLst/>
            <a:ahLst/>
            <a:cxnLst/>
            <a:rect l="l" t="t" r="r" b="b"/>
            <a:pathLst>
              <a:path w="0" h="2304415">
                <a:moveTo>
                  <a:pt x="0" y="0"/>
                </a:moveTo>
                <a:lnTo>
                  <a:pt x="0" y="230428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700015" y="2374391"/>
            <a:ext cx="0" cy="2304415"/>
          </a:xfrm>
          <a:custGeom>
            <a:avLst/>
            <a:gdLst/>
            <a:ahLst/>
            <a:cxnLst/>
            <a:rect l="l" t="t" r="r" b="b"/>
            <a:pathLst>
              <a:path w="0" h="2304415">
                <a:moveTo>
                  <a:pt x="0" y="0"/>
                </a:moveTo>
                <a:lnTo>
                  <a:pt x="0" y="230428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772911" y="2374391"/>
            <a:ext cx="0" cy="2304415"/>
          </a:xfrm>
          <a:custGeom>
            <a:avLst/>
            <a:gdLst/>
            <a:ahLst/>
            <a:cxnLst/>
            <a:rect l="l" t="t" r="r" b="b"/>
            <a:pathLst>
              <a:path w="0" h="2304415">
                <a:moveTo>
                  <a:pt x="0" y="0"/>
                </a:moveTo>
                <a:lnTo>
                  <a:pt x="0" y="230428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438400" y="260603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444495" y="2609087"/>
            <a:ext cx="0" cy="2070100"/>
          </a:xfrm>
          <a:custGeom>
            <a:avLst/>
            <a:gdLst/>
            <a:ahLst/>
            <a:cxnLst/>
            <a:rect l="l" t="t" r="r" b="b"/>
            <a:pathLst>
              <a:path w="0" h="2070100">
                <a:moveTo>
                  <a:pt x="0" y="0"/>
                </a:moveTo>
                <a:lnTo>
                  <a:pt x="0" y="206959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038856" y="2609087"/>
            <a:ext cx="0" cy="2070100"/>
          </a:xfrm>
          <a:custGeom>
            <a:avLst/>
            <a:gdLst/>
            <a:ahLst/>
            <a:cxnLst/>
            <a:rect l="l" t="t" r="r" b="b"/>
            <a:pathLst>
              <a:path w="0" h="2070100">
                <a:moveTo>
                  <a:pt x="0" y="0"/>
                </a:moveTo>
                <a:lnTo>
                  <a:pt x="0" y="206959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438400" y="3285744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438400" y="4681727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133600" y="2124455"/>
            <a:ext cx="271272" cy="146913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236720" y="2161032"/>
            <a:ext cx="286512" cy="19202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712208" y="2161032"/>
            <a:ext cx="286512" cy="18592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825240" y="2444496"/>
            <a:ext cx="210312" cy="10058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949952" y="2374392"/>
            <a:ext cx="103632" cy="21945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624327" y="2642616"/>
            <a:ext cx="231648" cy="18897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615183" y="2862072"/>
            <a:ext cx="249936" cy="18287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615183" y="3051048"/>
            <a:ext cx="249936" cy="19811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218688" y="2651760"/>
            <a:ext cx="234696" cy="21335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206495" y="2880360"/>
            <a:ext cx="256031" cy="15849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209544" y="3038856"/>
            <a:ext cx="249935" cy="19811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047744" y="2642616"/>
            <a:ext cx="231647" cy="18897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038600" y="2862072"/>
            <a:ext cx="249935" cy="18287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038600" y="3051048"/>
            <a:ext cx="249935" cy="19811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120640" y="2651760"/>
            <a:ext cx="234696" cy="21335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108447" y="2880360"/>
            <a:ext cx="256032" cy="15849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108447" y="3038856"/>
            <a:ext cx="252984" cy="19811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511551" y="3858767"/>
            <a:ext cx="457200" cy="249935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124200" y="3764280"/>
            <a:ext cx="420624" cy="43281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997452" y="43662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378451" y="405536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997452" y="405536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997452" y="374142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997452" y="34305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130040" y="4114800"/>
            <a:ext cx="121920" cy="250190"/>
          </a:xfrm>
          <a:custGeom>
            <a:avLst/>
            <a:gdLst/>
            <a:ahLst/>
            <a:cxnLst/>
            <a:rect l="l" t="t" r="r" b="b"/>
            <a:pathLst>
              <a:path w="121920" h="250189">
                <a:moveTo>
                  <a:pt x="0" y="249936"/>
                </a:moveTo>
                <a:lnTo>
                  <a:pt x="121920" y="249936"/>
                </a:lnTo>
                <a:lnTo>
                  <a:pt x="121920" y="0"/>
                </a:lnTo>
                <a:lnTo>
                  <a:pt x="0" y="0"/>
                </a:lnTo>
                <a:lnTo>
                  <a:pt x="0" y="2499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251959" y="3739896"/>
            <a:ext cx="125095" cy="624840"/>
          </a:xfrm>
          <a:custGeom>
            <a:avLst/>
            <a:gdLst/>
            <a:ahLst/>
            <a:cxnLst/>
            <a:rect l="l" t="t" r="r" b="b"/>
            <a:pathLst>
              <a:path w="125095" h="624839">
                <a:moveTo>
                  <a:pt x="0" y="624839"/>
                </a:moveTo>
                <a:lnTo>
                  <a:pt x="124967" y="624839"/>
                </a:lnTo>
                <a:lnTo>
                  <a:pt x="124967" y="0"/>
                </a:lnTo>
                <a:lnTo>
                  <a:pt x="0" y="0"/>
                </a:lnTo>
                <a:lnTo>
                  <a:pt x="0" y="62483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253483" y="3741420"/>
            <a:ext cx="125095" cy="624840"/>
          </a:xfrm>
          <a:custGeom>
            <a:avLst/>
            <a:gdLst/>
            <a:ahLst/>
            <a:cxnLst/>
            <a:rect l="l" t="t" r="r" b="b"/>
            <a:pathLst>
              <a:path w="125095" h="624839">
                <a:moveTo>
                  <a:pt x="0" y="624839"/>
                </a:moveTo>
                <a:lnTo>
                  <a:pt x="124967" y="624839"/>
                </a:lnTo>
                <a:lnTo>
                  <a:pt x="124967" y="0"/>
                </a:lnTo>
                <a:lnTo>
                  <a:pt x="0" y="0"/>
                </a:lnTo>
                <a:lnTo>
                  <a:pt x="0" y="624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040124" y="3430523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707891" y="3290315"/>
            <a:ext cx="902335" cy="1216660"/>
          </a:xfrm>
          <a:custGeom>
            <a:avLst/>
            <a:gdLst/>
            <a:ahLst/>
            <a:cxnLst/>
            <a:rect l="l" t="t" r="r" b="b"/>
            <a:pathLst>
              <a:path w="902335" h="1216660">
                <a:moveTo>
                  <a:pt x="0" y="1216151"/>
                </a:moveTo>
                <a:lnTo>
                  <a:pt x="902207" y="1216151"/>
                </a:lnTo>
                <a:lnTo>
                  <a:pt x="902207" y="0"/>
                </a:lnTo>
                <a:lnTo>
                  <a:pt x="0" y="0"/>
                </a:lnTo>
                <a:lnTo>
                  <a:pt x="0" y="1216151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067300" y="43662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448300" y="405536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067300" y="405536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448300" y="3741420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067300" y="374142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067300" y="34305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321808" y="3493008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4">
                <a:moveTo>
                  <a:pt x="0" y="871728"/>
                </a:moveTo>
                <a:lnTo>
                  <a:pt x="124967" y="871728"/>
                </a:lnTo>
                <a:lnTo>
                  <a:pt x="124967" y="0"/>
                </a:lnTo>
                <a:lnTo>
                  <a:pt x="0" y="0"/>
                </a:lnTo>
                <a:lnTo>
                  <a:pt x="0" y="87172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323332" y="3494532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4">
                <a:moveTo>
                  <a:pt x="0" y="871727"/>
                </a:moveTo>
                <a:lnTo>
                  <a:pt x="124967" y="871727"/>
                </a:lnTo>
                <a:lnTo>
                  <a:pt x="124967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109971" y="3430523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780788" y="3290315"/>
            <a:ext cx="899160" cy="1216660"/>
          </a:xfrm>
          <a:custGeom>
            <a:avLst/>
            <a:gdLst/>
            <a:ahLst/>
            <a:cxnLst/>
            <a:rect l="l" t="t" r="r" b="b"/>
            <a:pathLst>
              <a:path w="899160" h="1216660">
                <a:moveTo>
                  <a:pt x="0" y="1216151"/>
                </a:moveTo>
                <a:lnTo>
                  <a:pt x="899159" y="1216151"/>
                </a:lnTo>
                <a:lnTo>
                  <a:pt x="899159" y="0"/>
                </a:lnTo>
                <a:lnTo>
                  <a:pt x="0" y="0"/>
                </a:lnTo>
                <a:lnTo>
                  <a:pt x="0" y="1216151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 txBox="1"/>
          <p:nvPr/>
        </p:nvSpPr>
        <p:spPr>
          <a:xfrm>
            <a:off x="4369308" y="2437535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440424" y="2437535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777574" y="3355401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777890" y="3666297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841824" y="3977192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841824" y="428808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851102" y="3355401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851102" y="3666297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915355" y="3977192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915355" y="4288089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682495" y="1819655"/>
            <a:ext cx="222504" cy="883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737360" y="1914144"/>
            <a:ext cx="152400" cy="9936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35479" y="1819655"/>
            <a:ext cx="222504" cy="88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990344" y="1914144"/>
            <a:ext cx="146304" cy="9296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188464" y="1819655"/>
            <a:ext cx="222504" cy="8839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240279" y="1914144"/>
            <a:ext cx="152400" cy="8503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438400" y="1819655"/>
            <a:ext cx="222504" cy="883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493264" y="1914144"/>
            <a:ext cx="152400" cy="8077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691383" y="1819655"/>
            <a:ext cx="222504" cy="8839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746248" y="1914144"/>
            <a:ext cx="152400" cy="10210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944367" y="1819655"/>
            <a:ext cx="222504" cy="883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996183" y="1914144"/>
            <a:ext cx="158495" cy="94792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197351" y="1819655"/>
            <a:ext cx="219455" cy="8839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246120" y="1914144"/>
            <a:ext cx="152400" cy="85648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447288" y="1819655"/>
            <a:ext cx="222503" cy="8839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499103" y="1914144"/>
            <a:ext cx="158496" cy="85648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700271" y="1819655"/>
            <a:ext cx="222503" cy="8839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745991" y="1914144"/>
            <a:ext cx="158496" cy="122529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953255" y="1908048"/>
            <a:ext cx="222503" cy="8839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002023" y="2002535"/>
            <a:ext cx="158496" cy="117957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203191" y="1908048"/>
            <a:ext cx="222503" cy="8839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258055" y="2002535"/>
            <a:ext cx="152400" cy="115214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456176" y="1908048"/>
            <a:ext cx="222503" cy="883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507991" y="2002535"/>
            <a:ext cx="158496" cy="115214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709159" y="1908048"/>
            <a:ext cx="222503" cy="8839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760976" y="2002536"/>
            <a:ext cx="158496" cy="122529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962144" y="1908048"/>
            <a:ext cx="219455" cy="8839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004815" y="2002536"/>
            <a:ext cx="161544" cy="114604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212079" y="1908048"/>
            <a:ext cx="222503" cy="8839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266944" y="2002535"/>
            <a:ext cx="152400" cy="115214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465064" y="1908048"/>
            <a:ext cx="222503" cy="8839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516879" y="2002535"/>
            <a:ext cx="158496" cy="115214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718047" y="1908048"/>
            <a:ext cx="222503" cy="8839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760720" y="2002535"/>
            <a:ext cx="173735" cy="115214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682495" y="4681728"/>
            <a:ext cx="222504" cy="8839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719072" y="4779264"/>
            <a:ext cx="182879" cy="118871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935479" y="4681728"/>
            <a:ext cx="222504" cy="8839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956816" y="4779264"/>
            <a:ext cx="173735" cy="97840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188464" y="4681728"/>
            <a:ext cx="222504" cy="8839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231135" y="4779264"/>
            <a:ext cx="161544" cy="972312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438400" y="4681728"/>
            <a:ext cx="222504" cy="8839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490216" y="4779264"/>
            <a:ext cx="158495" cy="111861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691383" y="4681728"/>
            <a:ext cx="222504" cy="8839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727960" y="4779264"/>
            <a:ext cx="176783" cy="109727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944367" y="4681728"/>
            <a:ext cx="222504" cy="88391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977895" y="4779264"/>
            <a:ext cx="182879" cy="118871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197351" y="4681728"/>
            <a:ext cx="219455" cy="88391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40023" y="4779264"/>
            <a:ext cx="173736" cy="115214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447288" y="4681728"/>
            <a:ext cx="222503" cy="88391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493008" y="4779264"/>
            <a:ext cx="161544" cy="115214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700271" y="4681728"/>
            <a:ext cx="222503" cy="88391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752088" y="4779264"/>
            <a:ext cx="158496" cy="1085087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953255" y="4681728"/>
            <a:ext cx="222503" cy="88391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992879" y="4779264"/>
            <a:ext cx="179832" cy="1152143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203191" y="4681728"/>
            <a:ext cx="222503" cy="88391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239767" y="4779264"/>
            <a:ext cx="182879" cy="118871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456176" y="4681728"/>
            <a:ext cx="222503" cy="88391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480559" y="4779264"/>
            <a:ext cx="210312" cy="115519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709159" y="4681728"/>
            <a:ext cx="222503" cy="8839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733544" y="4779264"/>
            <a:ext cx="210312" cy="1085087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719072" y="1365504"/>
            <a:ext cx="155448" cy="19811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969007" y="1365504"/>
            <a:ext cx="155448" cy="198119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221992" y="1365504"/>
            <a:ext cx="155448" cy="19811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474976" y="1365504"/>
            <a:ext cx="155448" cy="198119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3801365" y="3127121"/>
            <a:ext cx="66040" cy="1000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1905">
              <a:lnSpc>
                <a:spcPts val="65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801365" y="5858129"/>
            <a:ext cx="67945" cy="1125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8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3175">
              <a:lnSpc>
                <a:spcPts val="300"/>
              </a:lnSpc>
              <a:spcBef>
                <a:spcPts val="2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ts val="70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054096" y="3845711"/>
            <a:ext cx="66040" cy="294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066796" y="5919089"/>
            <a:ext cx="37465" cy="731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305553" y="3783108"/>
            <a:ext cx="67310" cy="350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3810">
              <a:lnSpc>
                <a:spcPts val="685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558921" y="6632988"/>
            <a:ext cx="67945" cy="362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635">
              <a:lnSpc>
                <a:spcPts val="26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3810">
              <a:lnSpc>
                <a:spcPts val="710"/>
              </a:lnSpc>
              <a:spcBef>
                <a:spcPts val="3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298446" y="2770505"/>
            <a:ext cx="67945" cy="13690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11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3175">
              <a:lnSpc>
                <a:spcPts val="10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381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810378" y="3791585"/>
            <a:ext cx="65405" cy="354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1270">
              <a:lnSpc>
                <a:spcPts val="660"/>
              </a:lnSpc>
              <a:spcBef>
                <a:spcPts val="5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60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2724911" y="1365504"/>
            <a:ext cx="155448" cy="198119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977895" y="1365504"/>
            <a:ext cx="155448" cy="198119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230879" y="1365504"/>
            <a:ext cx="155447" cy="198119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239767" y="1365504"/>
            <a:ext cx="155447" cy="198119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489703" y="1365504"/>
            <a:ext cx="155447" cy="198119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742688" y="1365504"/>
            <a:ext cx="155447" cy="198119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995671" y="1365504"/>
            <a:ext cx="155447" cy="198119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245608" y="1365504"/>
            <a:ext cx="155447" cy="198119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498591" y="1365504"/>
            <a:ext cx="155447" cy="198119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751576" y="1365504"/>
            <a:ext cx="155447" cy="198119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 txBox="1"/>
          <p:nvPr/>
        </p:nvSpPr>
        <p:spPr>
          <a:xfrm>
            <a:off x="1765680" y="16481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017901" y="16481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270251" y="16481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520186" y="16481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773805" y="16481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026788" y="16481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279775" y="16481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532122" y="16481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782057" y="16481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035678" y="164810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288026" y="164810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538597" y="164810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790947" y="164810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044565" y="164810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296913" y="164810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546852" y="164810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800471" y="164810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730755" y="1751787"/>
            <a:ext cx="200152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2405" algn="l"/>
                <a:tab pos="445134" algn="l"/>
                <a:tab pos="695325" algn="l"/>
                <a:tab pos="948055" algn="l"/>
                <a:tab pos="1200785" algn="l"/>
                <a:tab pos="1454150" algn="l"/>
                <a:tab pos="1706880" algn="l"/>
                <a:tab pos="1957070" algn="l"/>
              </a:tabLst>
            </a:pPr>
            <a:r>
              <a:rPr dirty="0" sz="1050">
                <a:latin typeface="Calibri"/>
                <a:cs typeface="Calibri"/>
              </a:rPr>
              <a:t> </a:t>
            </a:r>
            <a:r>
              <a:rPr dirty="0" sz="1050">
                <a:latin typeface="Calibri"/>
                <a:cs typeface="Calibri"/>
              </a:rPr>
              <a:t>	</a:t>
            </a:r>
            <a:r>
              <a:rPr dirty="0" sz="1050">
                <a:latin typeface="Calibri"/>
                <a:cs typeface="Calibri"/>
              </a:rPr>
              <a:t> </a:t>
            </a:r>
            <a:r>
              <a:rPr dirty="0" sz="1050">
                <a:latin typeface="Calibri"/>
                <a:cs typeface="Calibri"/>
              </a:rPr>
              <a:t>	</a:t>
            </a:r>
            <a:r>
              <a:rPr dirty="0" sz="1050">
                <a:latin typeface="Calibri"/>
                <a:cs typeface="Calibri"/>
              </a:rPr>
              <a:t> </a:t>
            </a:r>
            <a:r>
              <a:rPr dirty="0" sz="1050">
                <a:latin typeface="Calibri"/>
                <a:cs typeface="Calibri"/>
              </a:rPr>
              <a:t>	</a:t>
            </a:r>
            <a:r>
              <a:rPr dirty="0" sz="1050">
                <a:latin typeface="Calibri"/>
                <a:cs typeface="Calibri"/>
              </a:rPr>
              <a:t> </a:t>
            </a:r>
            <a:r>
              <a:rPr dirty="0" sz="1050">
                <a:latin typeface="Calibri"/>
                <a:cs typeface="Calibri"/>
              </a:rPr>
              <a:t>	</a:t>
            </a:r>
            <a:r>
              <a:rPr dirty="0" sz="1050">
                <a:latin typeface="Calibri"/>
                <a:cs typeface="Calibri"/>
              </a:rPr>
              <a:t> </a:t>
            </a:r>
            <a:r>
              <a:rPr dirty="0" sz="1050">
                <a:latin typeface="Calibri"/>
                <a:cs typeface="Calibri"/>
              </a:rPr>
              <a:t>	</a:t>
            </a:r>
            <a:r>
              <a:rPr dirty="0" sz="1050">
                <a:latin typeface="Calibri"/>
                <a:cs typeface="Calibri"/>
              </a:rPr>
              <a:t> </a:t>
            </a:r>
            <a:r>
              <a:rPr dirty="0" sz="1050">
                <a:latin typeface="Calibri"/>
                <a:cs typeface="Calibri"/>
              </a:rPr>
              <a:t>	</a:t>
            </a:r>
            <a:r>
              <a:rPr dirty="0" sz="1050">
                <a:latin typeface="Calibri"/>
                <a:cs typeface="Calibri"/>
              </a:rPr>
              <a:t> </a:t>
            </a:r>
            <a:r>
              <a:rPr dirty="0" sz="1050">
                <a:latin typeface="Calibri"/>
                <a:cs typeface="Calibri"/>
              </a:rPr>
              <a:t>	</a:t>
            </a:r>
            <a:r>
              <a:rPr dirty="0" sz="1050">
                <a:latin typeface="Calibri"/>
                <a:cs typeface="Calibri"/>
              </a:rPr>
              <a:t> </a:t>
            </a:r>
            <a:r>
              <a:rPr dirty="0" sz="1050">
                <a:latin typeface="Calibri"/>
                <a:cs typeface="Calibri"/>
              </a:rPr>
              <a:t>	</a:t>
            </a:r>
            <a:r>
              <a:rPr dirty="0" sz="1050">
                <a:latin typeface="Calibri"/>
                <a:cs typeface="Calibri"/>
              </a:rPr>
              <a:t> 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286763" y="2770505"/>
            <a:ext cx="67945" cy="1335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20"/>
              </a:lnSpc>
              <a:spcBef>
                <a:spcPts val="3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1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3810">
              <a:lnSpc>
                <a:spcPts val="70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035301" y="2846705"/>
            <a:ext cx="67945" cy="1247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7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3810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781938" y="2895473"/>
            <a:ext cx="67945" cy="12045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381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1719072" y="4139184"/>
            <a:ext cx="155448" cy="198120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1969007" y="4139184"/>
            <a:ext cx="155448" cy="198120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221992" y="4139184"/>
            <a:ext cx="155448" cy="198120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 txBox="1"/>
          <p:nvPr/>
        </p:nvSpPr>
        <p:spPr>
          <a:xfrm>
            <a:off x="2035301" y="5748401"/>
            <a:ext cx="67945" cy="1213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286763" y="5742305"/>
            <a:ext cx="67945" cy="1213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781938" y="5949569"/>
            <a:ext cx="67945" cy="9880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2537588" y="2721737"/>
            <a:ext cx="67945" cy="1365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2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7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4445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474976" y="4142232"/>
            <a:ext cx="155448" cy="198120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724911" y="4142232"/>
            <a:ext cx="155448" cy="198120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977895" y="4142232"/>
            <a:ext cx="155448" cy="198120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 txBox="1"/>
          <p:nvPr/>
        </p:nvSpPr>
        <p:spPr>
          <a:xfrm>
            <a:off x="2537588" y="5897753"/>
            <a:ext cx="67945" cy="1076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2790951" y="5885561"/>
            <a:ext cx="67945" cy="10706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6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3042411" y="5949569"/>
            <a:ext cx="67945" cy="1030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4066796" y="3764153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4570985" y="3751961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4822446" y="3758057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4069336" y="3799015"/>
            <a:ext cx="31750" cy="50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558921" y="3783108"/>
            <a:ext cx="67945" cy="350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3810">
              <a:lnSpc>
                <a:spcPts val="685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3233927" y="4126991"/>
            <a:ext cx="155448" cy="198120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483864" y="4126991"/>
            <a:ext cx="155447" cy="198120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736847" y="4126991"/>
            <a:ext cx="155447" cy="198120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989832" y="4126991"/>
            <a:ext cx="155447" cy="198120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242815" y="4126991"/>
            <a:ext cx="155447" cy="198120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492752" y="4126991"/>
            <a:ext cx="155447" cy="198120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745735" y="4126991"/>
            <a:ext cx="155447" cy="198120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 txBox="1"/>
          <p:nvPr/>
        </p:nvSpPr>
        <p:spPr>
          <a:xfrm>
            <a:off x="3298446" y="5919089"/>
            <a:ext cx="67945" cy="1052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3810">
              <a:lnSpc>
                <a:spcPts val="71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549903" y="5919089"/>
            <a:ext cx="67945" cy="1052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ts val="71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4570985" y="5919089"/>
            <a:ext cx="37465" cy="717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4810378" y="5900801"/>
            <a:ext cx="67945" cy="10826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8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4445">
              <a:lnSpc>
                <a:spcPts val="710"/>
              </a:lnSpc>
              <a:spcBef>
                <a:spcPts val="8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305553" y="5949569"/>
            <a:ext cx="68580" cy="1040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5080">
              <a:lnSpc>
                <a:spcPts val="710"/>
              </a:lnSpc>
              <a:spcBef>
                <a:spcPts val="2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4054096" y="6621462"/>
            <a:ext cx="68580" cy="3740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ts val="710"/>
              </a:lnSpc>
              <a:spcBef>
                <a:spcPts val="2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5312283" y="3873143"/>
            <a:ext cx="67945" cy="278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145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3535679" y="603504"/>
            <a:ext cx="594359" cy="765047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486911" y="1368552"/>
            <a:ext cx="155447" cy="198119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736847" y="1368552"/>
            <a:ext cx="158496" cy="198119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989832" y="1368552"/>
            <a:ext cx="158496" cy="198119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 txBox="1"/>
          <p:nvPr/>
        </p:nvSpPr>
        <p:spPr>
          <a:xfrm>
            <a:off x="3042411" y="2864993"/>
            <a:ext cx="67945" cy="12414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4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7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4445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2790951" y="2956433"/>
            <a:ext cx="67945" cy="1149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9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5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4445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3549903" y="2770505"/>
            <a:ext cx="72390" cy="13506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2540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ts val="36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ts val="275"/>
              </a:lnSpc>
              <a:spcBef>
                <a:spcPts val="11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889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120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4066796" y="3175889"/>
            <a:ext cx="37465" cy="607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318253" y="3157601"/>
            <a:ext cx="37465" cy="614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4570985" y="3157601"/>
            <a:ext cx="38100" cy="614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4822446" y="3230753"/>
            <a:ext cx="38100" cy="546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4318253" y="3751961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5060190" y="3136265"/>
            <a:ext cx="68580" cy="10153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4445">
              <a:lnSpc>
                <a:spcPts val="695"/>
              </a:lnSpc>
              <a:spcBef>
                <a:spcPts val="5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5324347" y="3148457"/>
            <a:ext cx="37465" cy="731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2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5563744" y="3148457"/>
            <a:ext cx="67945" cy="997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695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816472" y="3148457"/>
            <a:ext cx="67945" cy="997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695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765680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2017901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2270251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2520186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2773805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026788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3279775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3532122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3782057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4035678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288026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538597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4790315" y="44217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361688" y="4413503"/>
            <a:ext cx="259079" cy="2103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904232" y="4413503"/>
            <a:ext cx="192024" cy="210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620767" y="4434840"/>
            <a:ext cx="283463" cy="1889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096255" y="4447032"/>
            <a:ext cx="286512" cy="17983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710683" y="5753100"/>
            <a:ext cx="201295" cy="58419"/>
          </a:xfrm>
          <a:custGeom>
            <a:avLst/>
            <a:gdLst/>
            <a:ahLst/>
            <a:cxnLst/>
            <a:rect l="l" t="t" r="r" b="b"/>
            <a:pathLst>
              <a:path w="201295" h="58420">
                <a:moveTo>
                  <a:pt x="0" y="57911"/>
                </a:moveTo>
                <a:lnTo>
                  <a:pt x="201167" y="57911"/>
                </a:lnTo>
                <a:lnTo>
                  <a:pt x="201167" y="0"/>
                </a:lnTo>
                <a:lnTo>
                  <a:pt x="0" y="0"/>
                </a:lnTo>
                <a:lnTo>
                  <a:pt x="0" y="579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296155" y="4628388"/>
            <a:ext cx="1082040" cy="1438910"/>
          </a:xfrm>
          <a:custGeom>
            <a:avLst/>
            <a:gdLst/>
            <a:ahLst/>
            <a:cxnLst/>
            <a:rect l="l" t="t" r="r" b="b"/>
            <a:pathLst>
              <a:path w="1082039" h="1438910">
                <a:moveTo>
                  <a:pt x="0" y="1438655"/>
                </a:moveTo>
                <a:lnTo>
                  <a:pt x="1082039" y="1438655"/>
                </a:lnTo>
                <a:lnTo>
                  <a:pt x="1082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296155" y="4628388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4296155" y="4628388"/>
            <a:ext cx="1082040" cy="143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3495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L="23495">
              <a:lnSpc>
                <a:spcPct val="100000"/>
              </a:lnSpc>
              <a:spcBef>
                <a:spcPts val="325"/>
              </a:spcBef>
            </a:pPr>
            <a:r>
              <a:rPr dirty="0" sz="950" spc="-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L="23495"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L="23495">
              <a:lnSpc>
                <a:spcPct val="100000"/>
              </a:lnSpc>
              <a:spcBef>
                <a:spcPts val="420"/>
              </a:spcBef>
            </a:pPr>
            <a:r>
              <a:rPr dirty="0" sz="950" spc="-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L="23495"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85725">
              <a:lnSpc>
                <a:spcPct val="100000"/>
              </a:lnSpc>
              <a:spcBef>
                <a:spcPts val="370"/>
              </a:spcBef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55295">
              <a:lnSpc>
                <a:spcPct val="100000"/>
              </a:lnSpc>
              <a:spcBef>
                <a:spcPts val="204"/>
              </a:spcBef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919217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632703" y="597408"/>
            <a:ext cx="158496" cy="2011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5688077" y="80075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632703" y="2432304"/>
            <a:ext cx="158496" cy="2011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5688077" y="263870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20311" y="4626864"/>
            <a:ext cx="158496" cy="2011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510784" y="4626864"/>
            <a:ext cx="158496" cy="20116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068827" y="4830216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559171" y="4830216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47944" y="1100328"/>
            <a:ext cx="161544" cy="11521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596128" y="1002791"/>
            <a:ext cx="219455" cy="944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480559" y="2426207"/>
            <a:ext cx="259079" cy="2103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026152" y="2426207"/>
            <a:ext cx="188975" cy="2103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739640" y="2447544"/>
            <a:ext cx="283463" cy="18897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215128" y="2456688"/>
            <a:ext cx="286512" cy="17983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647944" y="2938272"/>
            <a:ext cx="152400" cy="108508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596128" y="2843783"/>
            <a:ext cx="219455" cy="944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026408" y="5129784"/>
            <a:ext cx="179832" cy="115214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983735" y="5035296"/>
            <a:ext cx="219456" cy="9448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513832" y="5129784"/>
            <a:ext cx="182879" cy="11521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480303" y="5035296"/>
            <a:ext cx="219455" cy="9448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480559" y="597408"/>
            <a:ext cx="259079" cy="21031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026152" y="597408"/>
            <a:ext cx="188975" cy="2103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739640" y="618744"/>
            <a:ext cx="283463" cy="1889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215128" y="627888"/>
            <a:ext cx="286512" cy="17983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2653284" y="809242"/>
            <a:ext cx="286258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846832" y="4413503"/>
            <a:ext cx="259079" cy="2103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389376" y="4413503"/>
            <a:ext cx="192024" cy="21031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102864" y="4434840"/>
            <a:ext cx="286512" cy="18897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581400" y="4447032"/>
            <a:ext cx="283463" cy="17983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435351" y="4416552"/>
            <a:ext cx="307848" cy="192633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398520" y="5218176"/>
            <a:ext cx="15240" cy="527685"/>
          </a:xfrm>
          <a:custGeom>
            <a:avLst/>
            <a:gdLst/>
            <a:ahLst/>
            <a:cxnLst/>
            <a:rect l="l" t="t" r="r" b="b"/>
            <a:pathLst>
              <a:path w="15239" h="527685">
                <a:moveTo>
                  <a:pt x="0" y="527303"/>
                </a:moveTo>
                <a:lnTo>
                  <a:pt x="15239" y="527303"/>
                </a:lnTo>
                <a:lnTo>
                  <a:pt x="15239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238500" y="5219700"/>
            <a:ext cx="177165" cy="527685"/>
          </a:xfrm>
          <a:custGeom>
            <a:avLst/>
            <a:gdLst/>
            <a:ahLst/>
            <a:cxnLst/>
            <a:rect l="l" t="t" r="r" b="b"/>
            <a:pathLst>
              <a:path w="177164" h="527685">
                <a:moveTo>
                  <a:pt x="0" y="527303"/>
                </a:moveTo>
                <a:lnTo>
                  <a:pt x="176783" y="527303"/>
                </a:lnTo>
                <a:lnTo>
                  <a:pt x="176783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778251" y="4628388"/>
            <a:ext cx="1082040" cy="1438910"/>
          </a:xfrm>
          <a:custGeom>
            <a:avLst/>
            <a:gdLst/>
            <a:ahLst/>
            <a:cxnLst/>
            <a:rect l="l" t="t" r="r" b="b"/>
            <a:pathLst>
              <a:path w="1082039" h="1438910">
                <a:moveTo>
                  <a:pt x="0" y="1438655"/>
                </a:moveTo>
                <a:lnTo>
                  <a:pt x="1082039" y="1438655"/>
                </a:lnTo>
                <a:lnTo>
                  <a:pt x="1082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778251" y="4628388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2778251" y="4628388"/>
            <a:ext cx="1082040" cy="143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763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25"/>
              </a:spcBef>
            </a:pPr>
            <a:r>
              <a:rPr dirty="0" sz="950" spc="-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420"/>
              </a:spcBef>
            </a:pPr>
            <a:r>
              <a:rPr dirty="0" sz="950" spc="-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L="87630"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149225">
              <a:lnSpc>
                <a:spcPct val="100000"/>
              </a:lnSpc>
              <a:spcBef>
                <a:spcPts val="370"/>
              </a:spcBef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80059">
              <a:lnSpc>
                <a:spcPct val="100000"/>
              </a:lnSpc>
              <a:spcBef>
                <a:spcPts val="250"/>
              </a:spcBef>
            </a:pPr>
            <a:r>
              <a:rPr dirty="0" sz="950" spc="10">
                <a:latin typeface="Calibri"/>
                <a:cs typeface="Calibri"/>
              </a:rPr>
              <a:t>SE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953767" y="597408"/>
            <a:ext cx="271271" cy="166725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258567" y="597408"/>
            <a:ext cx="268224" cy="15819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340095" y="173278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163311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937759" y="1732786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236720" y="1732786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4" h="0">
                <a:moveTo>
                  <a:pt x="0" y="0"/>
                </a:moveTo>
                <a:lnTo>
                  <a:pt x="649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111752" y="173278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886199" y="1732786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709416" y="173278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407664" y="173278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 h="0">
                <a:moveTo>
                  <a:pt x="0" y="0"/>
                </a:moveTo>
                <a:lnTo>
                  <a:pt x="249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233928" y="173278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057143" y="17327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878835" y="173278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982467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156204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331464" y="1731263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487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509771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340095" y="1537714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163311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937759" y="153771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236720" y="1537714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4" h="0">
                <a:moveTo>
                  <a:pt x="0" y="0"/>
                </a:moveTo>
                <a:lnTo>
                  <a:pt x="649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111752" y="153771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886199" y="153771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709416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407664" y="1537714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 h="0">
                <a:moveTo>
                  <a:pt x="0" y="0"/>
                </a:moveTo>
                <a:lnTo>
                  <a:pt x="2499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233928" y="15377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057143" y="15377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4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878835" y="153771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236720" y="1342642"/>
            <a:ext cx="1138555" cy="0"/>
          </a:xfrm>
          <a:custGeom>
            <a:avLst/>
            <a:gdLst/>
            <a:ahLst/>
            <a:cxnLst/>
            <a:rect l="l" t="t" r="r" b="b"/>
            <a:pathLst>
              <a:path w="1138554" h="0">
                <a:moveTo>
                  <a:pt x="0" y="0"/>
                </a:moveTo>
                <a:lnTo>
                  <a:pt x="11384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709416" y="1342642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 h="0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878835" y="1342642"/>
            <a:ext cx="779145" cy="0"/>
          </a:xfrm>
          <a:custGeom>
            <a:avLst/>
            <a:gdLst/>
            <a:ahLst/>
            <a:cxnLst/>
            <a:rect l="l" t="t" r="r" b="b"/>
            <a:pathLst>
              <a:path w="779145" h="0">
                <a:moveTo>
                  <a:pt x="0" y="0"/>
                </a:moveTo>
                <a:lnTo>
                  <a:pt x="77876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878835" y="1144523"/>
            <a:ext cx="2496820" cy="0"/>
          </a:xfrm>
          <a:custGeom>
            <a:avLst/>
            <a:gdLst/>
            <a:ahLst/>
            <a:cxnLst/>
            <a:rect l="l" t="t" r="r" b="b"/>
            <a:pathLst>
              <a:path w="2496820" h="0">
                <a:moveTo>
                  <a:pt x="0" y="0"/>
                </a:moveTo>
                <a:lnTo>
                  <a:pt x="24963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683508" y="1144523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860291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034027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210812" y="1144523"/>
            <a:ext cx="0" cy="783590"/>
          </a:xfrm>
          <a:custGeom>
            <a:avLst/>
            <a:gdLst/>
            <a:ahLst/>
            <a:cxnLst/>
            <a:rect l="l" t="t" r="r" b="b"/>
            <a:pathLst>
              <a:path w="0"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358004" y="1536191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8" y="390143"/>
                </a:lnTo>
                <a:lnTo>
                  <a:pt x="50038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531740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708525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911851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088635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262371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955035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69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131820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4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308603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482340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659124" y="1144523"/>
            <a:ext cx="48895" cy="783590"/>
          </a:xfrm>
          <a:custGeom>
            <a:avLst/>
            <a:gdLst/>
            <a:ahLst/>
            <a:cxnLst/>
            <a:rect l="l" t="t" r="r" b="b"/>
            <a:pathLst>
              <a:path w="48895" h="783589">
                <a:moveTo>
                  <a:pt x="0" y="0"/>
                </a:moveTo>
                <a:lnTo>
                  <a:pt x="48767" y="0"/>
                </a:lnTo>
                <a:lnTo>
                  <a:pt x="48767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832859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70" h="585469">
                <a:moveTo>
                  <a:pt x="0" y="0"/>
                </a:moveTo>
                <a:lnTo>
                  <a:pt x="51816" y="0"/>
                </a:lnTo>
                <a:lnTo>
                  <a:pt x="51816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009644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183380" y="1144523"/>
            <a:ext cx="52069" cy="783590"/>
          </a:xfrm>
          <a:custGeom>
            <a:avLst/>
            <a:gdLst/>
            <a:ahLst/>
            <a:cxnLst/>
            <a:rect l="l" t="t" r="r" b="b"/>
            <a:pathLst>
              <a:path w="52070" h="783589">
                <a:moveTo>
                  <a:pt x="0" y="0"/>
                </a:moveTo>
                <a:lnTo>
                  <a:pt x="51815" y="0"/>
                </a:lnTo>
                <a:lnTo>
                  <a:pt x="51815" y="783335"/>
                </a:lnTo>
                <a:lnTo>
                  <a:pt x="0" y="78333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360164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536947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710683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887467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061203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237988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031235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208020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381756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557016" y="1341119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909059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085844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406772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583557" y="1536191"/>
            <a:ext cx="50165" cy="390525"/>
          </a:xfrm>
          <a:custGeom>
            <a:avLst/>
            <a:gdLst/>
            <a:ahLst/>
            <a:cxnLst/>
            <a:rect l="l" t="t" r="r" b="b"/>
            <a:pathLst>
              <a:path w="50164" h="390525">
                <a:moveTo>
                  <a:pt x="0" y="390143"/>
                </a:moveTo>
                <a:lnTo>
                  <a:pt x="50038" y="390143"/>
                </a:lnTo>
                <a:lnTo>
                  <a:pt x="50038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760340" y="1536191"/>
            <a:ext cx="53340" cy="390525"/>
          </a:xfrm>
          <a:custGeom>
            <a:avLst/>
            <a:gdLst/>
            <a:ahLst/>
            <a:cxnLst/>
            <a:rect l="l" t="t" r="r" b="b"/>
            <a:pathLst>
              <a:path w="53339" h="390525">
                <a:moveTo>
                  <a:pt x="0" y="390143"/>
                </a:moveTo>
                <a:lnTo>
                  <a:pt x="53085" y="390143"/>
                </a:lnTo>
                <a:lnTo>
                  <a:pt x="53085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63667" y="1732787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80">
                <a:moveTo>
                  <a:pt x="0" y="0"/>
                </a:moveTo>
                <a:lnTo>
                  <a:pt x="0" y="19507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5137403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5314188" y="1342643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006851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4" h="585469">
                <a:moveTo>
                  <a:pt x="0" y="0"/>
                </a:moveTo>
                <a:lnTo>
                  <a:pt x="48768" y="0"/>
                </a:lnTo>
                <a:lnTo>
                  <a:pt x="48768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180588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69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357371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8" y="0"/>
                </a:lnTo>
                <a:lnTo>
                  <a:pt x="48768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534156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884676" y="1732787"/>
            <a:ext cx="48895" cy="195580"/>
          </a:xfrm>
          <a:custGeom>
            <a:avLst/>
            <a:gdLst/>
            <a:ahLst/>
            <a:cxnLst/>
            <a:rect l="l" t="t" r="r" b="b"/>
            <a:pathLst>
              <a:path w="48895" h="195580">
                <a:moveTo>
                  <a:pt x="0" y="0"/>
                </a:moveTo>
                <a:lnTo>
                  <a:pt x="48767" y="0"/>
                </a:lnTo>
                <a:lnTo>
                  <a:pt x="48767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058412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70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408932" y="1537715"/>
            <a:ext cx="52069" cy="390525"/>
          </a:xfrm>
          <a:custGeom>
            <a:avLst/>
            <a:gdLst/>
            <a:ahLst/>
            <a:cxnLst/>
            <a:rect l="l" t="t" r="r" b="b"/>
            <a:pathLst>
              <a:path w="52070" h="390525">
                <a:moveTo>
                  <a:pt x="0" y="0"/>
                </a:moveTo>
                <a:lnTo>
                  <a:pt x="51815" y="0"/>
                </a:lnTo>
                <a:lnTo>
                  <a:pt x="51815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5715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762500" y="1537715"/>
            <a:ext cx="48895" cy="390525"/>
          </a:xfrm>
          <a:custGeom>
            <a:avLst/>
            <a:gdLst/>
            <a:ahLst/>
            <a:cxnLst/>
            <a:rect l="l" t="t" r="r" b="b"/>
            <a:pathLst>
              <a:path w="48895" h="390525">
                <a:moveTo>
                  <a:pt x="0" y="0"/>
                </a:moveTo>
                <a:lnTo>
                  <a:pt x="48767" y="0"/>
                </a:lnTo>
                <a:lnTo>
                  <a:pt x="48767" y="390143"/>
                </a:lnTo>
                <a:lnTo>
                  <a:pt x="0" y="3901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936235" y="1732787"/>
            <a:ext cx="52069" cy="195580"/>
          </a:xfrm>
          <a:custGeom>
            <a:avLst/>
            <a:gdLst/>
            <a:ahLst/>
            <a:cxnLst/>
            <a:rect l="l" t="t" r="r" b="b"/>
            <a:pathLst>
              <a:path w="52070" h="195580">
                <a:moveTo>
                  <a:pt x="0" y="0"/>
                </a:moveTo>
                <a:lnTo>
                  <a:pt x="51815" y="0"/>
                </a:lnTo>
                <a:lnTo>
                  <a:pt x="51815" y="195071"/>
                </a:lnTo>
                <a:lnTo>
                  <a:pt x="0" y="19507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5113020" y="1342643"/>
            <a:ext cx="48895" cy="585470"/>
          </a:xfrm>
          <a:custGeom>
            <a:avLst/>
            <a:gdLst/>
            <a:ahLst/>
            <a:cxnLst/>
            <a:rect l="l" t="t" r="r" b="b"/>
            <a:pathLst>
              <a:path w="48895" h="585469">
                <a:moveTo>
                  <a:pt x="0" y="0"/>
                </a:moveTo>
                <a:lnTo>
                  <a:pt x="48767" y="0"/>
                </a:lnTo>
                <a:lnTo>
                  <a:pt x="48767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5286755" y="1342643"/>
            <a:ext cx="52069" cy="585470"/>
          </a:xfrm>
          <a:custGeom>
            <a:avLst/>
            <a:gdLst/>
            <a:ahLst/>
            <a:cxnLst/>
            <a:rect l="l" t="t" r="r" b="b"/>
            <a:pathLst>
              <a:path w="52070" h="585469">
                <a:moveTo>
                  <a:pt x="0" y="0"/>
                </a:moveTo>
                <a:lnTo>
                  <a:pt x="51815" y="0"/>
                </a:lnTo>
                <a:lnTo>
                  <a:pt x="51815" y="585216"/>
                </a:lnTo>
                <a:lnTo>
                  <a:pt x="0" y="58521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878835" y="949451"/>
            <a:ext cx="2496820" cy="0"/>
          </a:xfrm>
          <a:custGeom>
            <a:avLst/>
            <a:gdLst/>
            <a:ahLst/>
            <a:cxnLst/>
            <a:rect l="l" t="t" r="r" b="b"/>
            <a:pathLst>
              <a:path w="2496820" h="0">
                <a:moveTo>
                  <a:pt x="0" y="0"/>
                </a:moveTo>
                <a:lnTo>
                  <a:pt x="24963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918460" y="949451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878835" y="1930906"/>
            <a:ext cx="2496820" cy="0"/>
          </a:xfrm>
          <a:custGeom>
            <a:avLst/>
            <a:gdLst/>
            <a:ahLst/>
            <a:cxnLst/>
            <a:rect l="l" t="t" r="r" b="b"/>
            <a:pathLst>
              <a:path w="2496820" h="0">
                <a:moveTo>
                  <a:pt x="0" y="0"/>
                </a:moveTo>
                <a:lnTo>
                  <a:pt x="24963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09524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268979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344576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619500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79628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3970020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146803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323588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497323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4674108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847844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5024627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5201411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5375147" y="192785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1953767" y="2432304"/>
            <a:ext cx="271271" cy="166725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2264664" y="2432304"/>
            <a:ext cx="268224" cy="149656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5327903" y="3570729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5151119" y="3570729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4977383" y="357072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4803647" y="357072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629911" y="357072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453127" y="357073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105655" y="357073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6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758184" y="357073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581399" y="357073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7664" y="357073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230880" y="357073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057143" y="357073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878835" y="3570731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329940" y="3567683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4555235" y="3567683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4902708" y="3567683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305556" y="3567683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4527803" y="3567683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4878323" y="3567683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5327903" y="3372609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5151119" y="3372609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4977383" y="337260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4803647" y="337260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4629911" y="3372610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4453127" y="337261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4105655" y="337261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6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3758184" y="337261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3581399" y="337261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3407664" y="337261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3230880" y="337261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3057143" y="337261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878835" y="3372611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5327903" y="3177538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5151119" y="317753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4803647" y="3177538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4453127" y="31775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7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4105655" y="3177538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6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3758184" y="3177538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3581399" y="317753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3230880" y="3177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3057143" y="3177539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878835" y="3177539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878835" y="2982466"/>
            <a:ext cx="2484120" cy="0"/>
          </a:xfrm>
          <a:custGeom>
            <a:avLst/>
            <a:gdLst/>
            <a:ahLst/>
            <a:cxnLst/>
            <a:rect l="l" t="t" r="r" b="b"/>
            <a:pathLst>
              <a:path w="2484120" h="0">
                <a:moveTo>
                  <a:pt x="0" y="0"/>
                </a:moveTo>
                <a:lnTo>
                  <a:pt x="24841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3031235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3204972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3381756" y="3174491"/>
            <a:ext cx="0" cy="591820"/>
          </a:xfrm>
          <a:custGeom>
            <a:avLst/>
            <a:gdLst/>
            <a:ahLst/>
            <a:cxnLst/>
            <a:rect l="l" t="t" r="r" b="b"/>
            <a:pathLst>
              <a:path w="0" h="591820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3555491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3732276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3904488" y="2977895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4079748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4251960" y="2977895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4427220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4604003" y="3174491"/>
            <a:ext cx="0" cy="591820"/>
          </a:xfrm>
          <a:custGeom>
            <a:avLst/>
            <a:gdLst/>
            <a:ahLst/>
            <a:cxnLst/>
            <a:rect l="l" t="t" r="r" b="b"/>
            <a:pathLst>
              <a:path w="0" h="591820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4777739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4951476" y="3174491"/>
            <a:ext cx="0" cy="591820"/>
          </a:xfrm>
          <a:custGeom>
            <a:avLst/>
            <a:gdLst/>
            <a:ahLst/>
            <a:cxnLst/>
            <a:rect l="l" t="t" r="r" b="b"/>
            <a:pathLst>
              <a:path w="0" h="591820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5125211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5301995" y="2979419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38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3006851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4" h="786764">
                <a:moveTo>
                  <a:pt x="0" y="0"/>
                </a:moveTo>
                <a:lnTo>
                  <a:pt x="48768" y="0"/>
                </a:lnTo>
                <a:lnTo>
                  <a:pt x="48768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3180588" y="2979419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69" h="786764">
                <a:moveTo>
                  <a:pt x="0" y="0"/>
                </a:moveTo>
                <a:lnTo>
                  <a:pt x="51815" y="0"/>
                </a:lnTo>
                <a:lnTo>
                  <a:pt x="51815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3354324" y="31744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20">
                <a:moveTo>
                  <a:pt x="0" y="0"/>
                </a:moveTo>
                <a:lnTo>
                  <a:pt x="51815" y="0"/>
                </a:lnTo>
                <a:lnTo>
                  <a:pt x="51815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3528059" y="2979419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6" y="0"/>
                </a:lnTo>
                <a:lnTo>
                  <a:pt x="51816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3704844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3878580" y="2979419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5" y="0"/>
                </a:lnTo>
                <a:lnTo>
                  <a:pt x="51815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4055364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4229100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4402835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4576571" y="31744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20">
                <a:moveTo>
                  <a:pt x="0" y="0"/>
                </a:moveTo>
                <a:lnTo>
                  <a:pt x="51815" y="0"/>
                </a:lnTo>
                <a:lnTo>
                  <a:pt x="51815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4753355" y="2979419"/>
            <a:ext cx="48895" cy="786765"/>
          </a:xfrm>
          <a:custGeom>
            <a:avLst/>
            <a:gdLst/>
            <a:ahLst/>
            <a:cxnLst/>
            <a:rect l="l" t="t" r="r" b="b"/>
            <a:pathLst>
              <a:path w="48895" h="786764">
                <a:moveTo>
                  <a:pt x="0" y="0"/>
                </a:moveTo>
                <a:lnTo>
                  <a:pt x="48767" y="0"/>
                </a:lnTo>
                <a:lnTo>
                  <a:pt x="48767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4927091" y="3174491"/>
            <a:ext cx="48895" cy="591820"/>
          </a:xfrm>
          <a:custGeom>
            <a:avLst/>
            <a:gdLst/>
            <a:ahLst/>
            <a:cxnLst/>
            <a:rect l="l" t="t" r="r" b="b"/>
            <a:pathLst>
              <a:path w="48895" h="591820">
                <a:moveTo>
                  <a:pt x="0" y="0"/>
                </a:moveTo>
                <a:lnTo>
                  <a:pt x="48767" y="0"/>
                </a:lnTo>
                <a:lnTo>
                  <a:pt x="48767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5100827" y="2979419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5" y="0"/>
                </a:lnTo>
                <a:lnTo>
                  <a:pt x="51815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5274564" y="2979419"/>
            <a:ext cx="52069" cy="786765"/>
          </a:xfrm>
          <a:custGeom>
            <a:avLst/>
            <a:gdLst/>
            <a:ahLst/>
            <a:cxnLst/>
            <a:rect l="l" t="t" r="r" b="b"/>
            <a:pathLst>
              <a:path w="52070" h="786764">
                <a:moveTo>
                  <a:pt x="0" y="0"/>
                </a:moveTo>
                <a:lnTo>
                  <a:pt x="51815" y="0"/>
                </a:lnTo>
                <a:lnTo>
                  <a:pt x="51815" y="786384"/>
                </a:lnTo>
                <a:lnTo>
                  <a:pt x="0" y="78638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2878835" y="2784347"/>
            <a:ext cx="2484120" cy="0"/>
          </a:xfrm>
          <a:custGeom>
            <a:avLst/>
            <a:gdLst/>
            <a:ahLst/>
            <a:cxnLst/>
            <a:rect l="l" t="t" r="r" b="b"/>
            <a:pathLst>
              <a:path w="2484120" h="0">
                <a:moveTo>
                  <a:pt x="0" y="0"/>
                </a:moveTo>
                <a:lnTo>
                  <a:pt x="24841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2918460" y="2784347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2878835" y="3765803"/>
            <a:ext cx="2484120" cy="0"/>
          </a:xfrm>
          <a:custGeom>
            <a:avLst/>
            <a:gdLst/>
            <a:ahLst/>
            <a:cxnLst/>
            <a:rect l="l" t="t" r="r" b="b"/>
            <a:pathLst>
              <a:path w="2484120" h="0">
                <a:moveTo>
                  <a:pt x="0" y="0"/>
                </a:moveTo>
                <a:lnTo>
                  <a:pt x="24841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3095244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3268979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3442715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3619500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3793236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3966971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4140708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4317491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4491227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4664964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4841747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5015483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5189220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5362955" y="3765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 txBox="1"/>
          <p:nvPr/>
        </p:nvSpPr>
        <p:spPr>
          <a:xfrm>
            <a:off x="2653284" y="2644139"/>
            <a:ext cx="2849880" cy="143891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4960">
              <a:lnSpc>
                <a:spcPct val="100000"/>
              </a:lnSpc>
              <a:spcBef>
                <a:spcPts val="13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7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7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7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7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2023872" y="4416552"/>
            <a:ext cx="277368" cy="167640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3093720" y="4765547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 h="0">
                <a:moveTo>
                  <a:pt x="0" y="0"/>
                </a:moveTo>
                <a:lnTo>
                  <a:pt x="61569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3096767" y="4770120"/>
            <a:ext cx="0" cy="972819"/>
          </a:xfrm>
          <a:custGeom>
            <a:avLst/>
            <a:gdLst/>
            <a:ahLst/>
            <a:cxnLst/>
            <a:rect l="l" t="t" r="r" b="b"/>
            <a:pathLst>
              <a:path w="0" h="972820">
                <a:moveTo>
                  <a:pt x="0" y="0"/>
                </a:moveTo>
                <a:lnTo>
                  <a:pt x="0" y="972311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3093720" y="4963667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 h="0">
                <a:moveTo>
                  <a:pt x="0" y="0"/>
                </a:moveTo>
                <a:lnTo>
                  <a:pt x="61569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227832" y="5334000"/>
            <a:ext cx="170815" cy="408940"/>
          </a:xfrm>
          <a:custGeom>
            <a:avLst/>
            <a:gdLst/>
            <a:ahLst/>
            <a:cxnLst/>
            <a:rect l="l" t="t" r="r" b="b"/>
            <a:pathLst>
              <a:path w="170814" h="408939">
                <a:moveTo>
                  <a:pt x="0" y="408432"/>
                </a:moveTo>
                <a:lnTo>
                  <a:pt x="170688" y="408432"/>
                </a:lnTo>
                <a:lnTo>
                  <a:pt x="170688" y="0"/>
                </a:lnTo>
                <a:lnTo>
                  <a:pt x="0" y="0"/>
                </a:lnTo>
                <a:lnTo>
                  <a:pt x="0" y="408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227832" y="5163311"/>
            <a:ext cx="170815" cy="170815"/>
          </a:xfrm>
          <a:custGeom>
            <a:avLst/>
            <a:gdLst/>
            <a:ahLst/>
            <a:cxnLst/>
            <a:rect l="l" t="t" r="r" b="b"/>
            <a:pathLst>
              <a:path w="170814" h="170814">
                <a:moveTo>
                  <a:pt x="0" y="170687"/>
                </a:moveTo>
                <a:lnTo>
                  <a:pt x="170688" y="170687"/>
                </a:lnTo>
                <a:lnTo>
                  <a:pt x="170688" y="0"/>
                </a:lnTo>
                <a:lnTo>
                  <a:pt x="0" y="0"/>
                </a:lnTo>
                <a:lnTo>
                  <a:pt x="0" y="1706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407664" y="5334000"/>
            <a:ext cx="165100" cy="408940"/>
          </a:xfrm>
          <a:custGeom>
            <a:avLst/>
            <a:gdLst/>
            <a:ahLst/>
            <a:cxnLst/>
            <a:rect l="l" t="t" r="r" b="b"/>
            <a:pathLst>
              <a:path w="165100" h="408939">
                <a:moveTo>
                  <a:pt x="0" y="408432"/>
                </a:moveTo>
                <a:lnTo>
                  <a:pt x="164591" y="408432"/>
                </a:lnTo>
                <a:lnTo>
                  <a:pt x="164591" y="0"/>
                </a:lnTo>
                <a:lnTo>
                  <a:pt x="0" y="0"/>
                </a:lnTo>
                <a:lnTo>
                  <a:pt x="0" y="40843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3407664" y="5163311"/>
            <a:ext cx="165100" cy="170815"/>
          </a:xfrm>
          <a:custGeom>
            <a:avLst/>
            <a:gdLst/>
            <a:ahLst/>
            <a:cxnLst/>
            <a:rect l="l" t="t" r="r" b="b"/>
            <a:pathLst>
              <a:path w="165100" h="170814">
                <a:moveTo>
                  <a:pt x="0" y="170687"/>
                </a:moveTo>
                <a:lnTo>
                  <a:pt x="164591" y="170687"/>
                </a:lnTo>
                <a:lnTo>
                  <a:pt x="164591" y="0"/>
                </a:lnTo>
                <a:lnTo>
                  <a:pt x="0" y="0"/>
                </a:lnTo>
                <a:lnTo>
                  <a:pt x="0" y="17068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3093720" y="515874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3398520" y="5158740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 h="0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3581400" y="515874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3403091" y="5163312"/>
            <a:ext cx="0" cy="579120"/>
          </a:xfrm>
          <a:custGeom>
            <a:avLst/>
            <a:gdLst/>
            <a:ahLst/>
            <a:cxnLst/>
            <a:rect l="l" t="t" r="r" b="b"/>
            <a:pathLst>
              <a:path w="0" h="579120">
                <a:moveTo>
                  <a:pt x="0" y="0"/>
                </a:moveTo>
                <a:lnTo>
                  <a:pt x="0" y="579119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3576828" y="5163312"/>
            <a:ext cx="0" cy="579120"/>
          </a:xfrm>
          <a:custGeom>
            <a:avLst/>
            <a:gdLst/>
            <a:ahLst/>
            <a:cxnLst/>
            <a:rect l="l" t="t" r="r" b="b"/>
            <a:pathLst>
              <a:path w="0" h="579120">
                <a:moveTo>
                  <a:pt x="0" y="0"/>
                </a:moveTo>
                <a:lnTo>
                  <a:pt x="0" y="579119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3093720" y="53538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581400" y="5353811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3093720" y="555193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3581400" y="555193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3093720" y="5747003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 h="0">
                <a:moveTo>
                  <a:pt x="0" y="0"/>
                </a:moveTo>
                <a:lnTo>
                  <a:pt x="615695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4904232" y="5004815"/>
            <a:ext cx="189230" cy="802005"/>
          </a:xfrm>
          <a:custGeom>
            <a:avLst/>
            <a:gdLst/>
            <a:ahLst/>
            <a:cxnLst/>
            <a:rect l="l" t="t" r="r" b="b"/>
            <a:pathLst>
              <a:path w="189229" h="802004">
                <a:moveTo>
                  <a:pt x="0" y="801623"/>
                </a:moveTo>
                <a:lnTo>
                  <a:pt x="188975" y="801623"/>
                </a:lnTo>
                <a:lnTo>
                  <a:pt x="188975" y="0"/>
                </a:lnTo>
                <a:lnTo>
                  <a:pt x="0" y="0"/>
                </a:lnTo>
                <a:lnTo>
                  <a:pt x="0" y="80162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4904232" y="4834128"/>
            <a:ext cx="189230" cy="170815"/>
          </a:xfrm>
          <a:custGeom>
            <a:avLst/>
            <a:gdLst/>
            <a:ahLst/>
            <a:cxnLst/>
            <a:rect l="l" t="t" r="r" b="b"/>
            <a:pathLst>
              <a:path w="189229" h="170814">
                <a:moveTo>
                  <a:pt x="0" y="170687"/>
                </a:moveTo>
                <a:lnTo>
                  <a:pt x="188975" y="170687"/>
                </a:lnTo>
                <a:lnTo>
                  <a:pt x="188975" y="0"/>
                </a:lnTo>
                <a:lnTo>
                  <a:pt x="0" y="0"/>
                </a:lnTo>
                <a:lnTo>
                  <a:pt x="0" y="17068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4547615" y="482955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 h="0">
                <a:moveTo>
                  <a:pt x="0" y="0"/>
                </a:moveTo>
                <a:lnTo>
                  <a:pt x="70104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4550664" y="4834128"/>
            <a:ext cx="0" cy="972819"/>
          </a:xfrm>
          <a:custGeom>
            <a:avLst/>
            <a:gdLst/>
            <a:ahLst/>
            <a:cxnLst/>
            <a:rect l="l" t="t" r="r" b="b"/>
            <a:pathLst>
              <a:path w="0"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4899659" y="4834128"/>
            <a:ext cx="0" cy="972819"/>
          </a:xfrm>
          <a:custGeom>
            <a:avLst/>
            <a:gdLst/>
            <a:ahLst/>
            <a:cxnLst/>
            <a:rect l="l" t="t" r="r" b="b"/>
            <a:pathLst>
              <a:path w="0"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5097779" y="4834128"/>
            <a:ext cx="0" cy="972819"/>
          </a:xfrm>
          <a:custGeom>
            <a:avLst/>
            <a:gdLst/>
            <a:ahLst/>
            <a:cxnLst/>
            <a:rect l="l" t="t" r="r" b="b"/>
            <a:pathLst>
              <a:path w="0"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10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4547615" y="5027676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5102352" y="502767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4547615" y="522274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5102352" y="52227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4547615" y="541782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5102352" y="541782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4547615" y="561594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5102352" y="561594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4547615" y="5811011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 h="0">
                <a:moveTo>
                  <a:pt x="0" y="0"/>
                </a:moveTo>
                <a:lnTo>
                  <a:pt x="70104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73935" y="3718560"/>
            <a:ext cx="402335" cy="7833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179320" y="3371088"/>
            <a:ext cx="277368" cy="8107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029967" y="4538471"/>
            <a:ext cx="0" cy="2344420"/>
          </a:xfrm>
          <a:custGeom>
            <a:avLst/>
            <a:gdLst/>
            <a:ahLst/>
            <a:cxnLst/>
            <a:rect l="l" t="t" r="r" b="b"/>
            <a:pathLst>
              <a:path w="0" h="2344420">
                <a:moveTo>
                  <a:pt x="0" y="0"/>
                </a:moveTo>
                <a:lnTo>
                  <a:pt x="0" y="23439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020823" y="6882066"/>
            <a:ext cx="1621790" cy="0"/>
          </a:xfrm>
          <a:custGeom>
            <a:avLst/>
            <a:gdLst/>
            <a:ahLst/>
            <a:cxnLst/>
            <a:rect l="l" t="t" r="r" b="b"/>
            <a:pathLst>
              <a:path w="1621789" h="0">
                <a:moveTo>
                  <a:pt x="0" y="0"/>
                </a:moveTo>
                <a:lnTo>
                  <a:pt x="1621536" y="0"/>
                </a:lnTo>
              </a:path>
            </a:pathLst>
          </a:custGeom>
          <a:ln w="1892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395471" y="5730240"/>
            <a:ext cx="228600" cy="228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413759" y="6324600"/>
            <a:ext cx="192024" cy="2011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392423" y="4526279"/>
            <a:ext cx="0" cy="2356485"/>
          </a:xfrm>
          <a:custGeom>
            <a:avLst/>
            <a:gdLst/>
            <a:ahLst/>
            <a:cxnLst/>
            <a:rect l="l" t="t" r="r" b="b"/>
            <a:pathLst>
              <a:path w="0" h="2356484">
                <a:moveTo>
                  <a:pt x="0" y="2356103"/>
                </a:moveTo>
                <a:lnTo>
                  <a:pt x="0" y="0"/>
                </a:lnTo>
              </a:path>
            </a:pathLst>
          </a:custGeom>
          <a:ln w="1219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636264" y="4526279"/>
            <a:ext cx="0" cy="2356485"/>
          </a:xfrm>
          <a:custGeom>
            <a:avLst/>
            <a:gdLst/>
            <a:ahLst/>
            <a:cxnLst/>
            <a:rect l="l" t="t" r="r" b="b"/>
            <a:pathLst>
              <a:path w="0" h="2356484">
                <a:moveTo>
                  <a:pt x="0" y="2356103"/>
                </a:moveTo>
                <a:lnTo>
                  <a:pt x="0" y="0"/>
                </a:lnTo>
              </a:path>
            </a:pathLst>
          </a:custGeom>
          <a:ln w="1219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464307" y="6533388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 h="0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64307" y="6329171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 h="0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464307" y="612190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 h="0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64307" y="5917691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 h="0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071116" y="4539995"/>
            <a:ext cx="1259205" cy="2341245"/>
          </a:xfrm>
          <a:custGeom>
            <a:avLst/>
            <a:gdLst/>
            <a:ahLst/>
            <a:cxnLst/>
            <a:rect l="l" t="t" r="r" b="b"/>
            <a:pathLst>
              <a:path w="1259204" h="2341245">
                <a:moveTo>
                  <a:pt x="0" y="2340863"/>
                </a:moveTo>
                <a:lnTo>
                  <a:pt x="1258824" y="2340863"/>
                </a:lnTo>
                <a:lnTo>
                  <a:pt x="1258824" y="0"/>
                </a:lnTo>
                <a:lnTo>
                  <a:pt x="0" y="0"/>
                </a:lnTo>
                <a:lnTo>
                  <a:pt x="0" y="234086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395471" y="4800600"/>
            <a:ext cx="228600" cy="1920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432047" y="5023103"/>
            <a:ext cx="155447" cy="1920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401567" y="5215128"/>
            <a:ext cx="216408" cy="20421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395471" y="5958840"/>
            <a:ext cx="219455" cy="1889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435096" y="6525768"/>
            <a:ext cx="143255" cy="16763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685032" y="4809744"/>
            <a:ext cx="158496" cy="19812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697223" y="5300471"/>
            <a:ext cx="210312" cy="11521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666744" y="5205984"/>
            <a:ext cx="219455" cy="8839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3733291" y="5003951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306567" y="5745479"/>
            <a:ext cx="228600" cy="22860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291328" y="6342888"/>
            <a:ext cx="192024" cy="1981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586984" y="5297423"/>
            <a:ext cx="210312" cy="108508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975859" y="656081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975859" y="635660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975859" y="614933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975859" y="594512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975859" y="573785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975859" y="553364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975859" y="532637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466844" y="6603491"/>
            <a:ext cx="146685" cy="165100"/>
          </a:xfrm>
          <a:custGeom>
            <a:avLst/>
            <a:gdLst/>
            <a:ahLst/>
            <a:cxnLst/>
            <a:rect l="l" t="t" r="r" b="b"/>
            <a:pathLst>
              <a:path w="146685" h="165100">
                <a:moveTo>
                  <a:pt x="0" y="164591"/>
                </a:moveTo>
                <a:lnTo>
                  <a:pt x="146303" y="164591"/>
                </a:lnTo>
                <a:lnTo>
                  <a:pt x="146303" y="0"/>
                </a:lnTo>
                <a:lnTo>
                  <a:pt x="0" y="0"/>
                </a:lnTo>
                <a:lnTo>
                  <a:pt x="0" y="1645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343144" y="4831079"/>
            <a:ext cx="161544" cy="23774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358384" y="5084064"/>
            <a:ext cx="128015" cy="15849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288279" y="5245608"/>
            <a:ext cx="249935" cy="19812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337047" y="5977128"/>
            <a:ext cx="164591" cy="1828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327903" y="6544056"/>
            <a:ext cx="121919" cy="1889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608320" y="4809744"/>
            <a:ext cx="158496" cy="19812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574791" y="5202935"/>
            <a:ext cx="222503" cy="914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5656578" y="5000904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908048" y="597408"/>
            <a:ext cx="277368" cy="244754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264664" y="597408"/>
            <a:ext cx="286512" cy="244754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624327" y="597408"/>
            <a:ext cx="286512" cy="244754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983992" y="597408"/>
            <a:ext cx="274319" cy="244754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343655" y="597408"/>
            <a:ext cx="274320" cy="24475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700271" y="597408"/>
            <a:ext cx="274320" cy="244754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066032" y="597408"/>
            <a:ext cx="277367" cy="244754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425696" y="597408"/>
            <a:ext cx="274320" cy="244754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785359" y="597408"/>
            <a:ext cx="277367" cy="244754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145023" y="597408"/>
            <a:ext cx="274320" cy="244754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504688" y="597408"/>
            <a:ext cx="277367" cy="244754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542032" y="3368040"/>
            <a:ext cx="274319" cy="80467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895600" y="3368040"/>
            <a:ext cx="274319" cy="80467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252215" y="3368040"/>
            <a:ext cx="274320" cy="80467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608832" y="3368040"/>
            <a:ext cx="274320" cy="80467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974591" y="3368040"/>
            <a:ext cx="274320" cy="80467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334255" y="3368040"/>
            <a:ext cx="274320" cy="80467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696967" y="3368040"/>
            <a:ext cx="274320" cy="80467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053584" y="3368040"/>
            <a:ext cx="274320" cy="80467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416296" y="3368040"/>
            <a:ext cx="274320" cy="804671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026920" y="4529327"/>
            <a:ext cx="27940" cy="635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0" y="3048"/>
                </a:moveTo>
                <a:lnTo>
                  <a:pt x="27431" y="3048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054351" y="4533900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 h="0">
                <a:moveTo>
                  <a:pt x="0" y="0"/>
                </a:moveTo>
                <a:lnTo>
                  <a:pt x="127101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020823" y="4533900"/>
            <a:ext cx="1621790" cy="0"/>
          </a:xfrm>
          <a:custGeom>
            <a:avLst/>
            <a:gdLst/>
            <a:ahLst/>
            <a:cxnLst/>
            <a:rect l="l" t="t" r="r" b="b"/>
            <a:pathLst>
              <a:path w="1621789" h="0">
                <a:moveTo>
                  <a:pt x="0" y="0"/>
                </a:moveTo>
                <a:lnTo>
                  <a:pt x="1621536" y="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023872" y="4538472"/>
            <a:ext cx="0" cy="2334895"/>
          </a:xfrm>
          <a:custGeom>
            <a:avLst/>
            <a:gdLst/>
            <a:ahLst/>
            <a:cxnLst/>
            <a:rect l="l" t="t" r="r" b="b"/>
            <a:pathLst>
              <a:path w="0" h="2334895">
                <a:moveTo>
                  <a:pt x="0" y="0"/>
                </a:moveTo>
                <a:lnTo>
                  <a:pt x="0" y="233476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058923" y="4538472"/>
            <a:ext cx="0" cy="2334895"/>
          </a:xfrm>
          <a:custGeom>
            <a:avLst/>
            <a:gdLst/>
            <a:ahLst/>
            <a:cxnLst/>
            <a:rect l="l" t="t" r="r" b="b"/>
            <a:pathLst>
              <a:path w="0" h="2334895">
                <a:moveTo>
                  <a:pt x="0" y="0"/>
                </a:moveTo>
                <a:lnTo>
                  <a:pt x="0" y="2334767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320796" y="4538472"/>
            <a:ext cx="0" cy="2334895"/>
          </a:xfrm>
          <a:custGeom>
            <a:avLst/>
            <a:gdLst/>
            <a:ahLst/>
            <a:cxnLst/>
            <a:rect l="l" t="t" r="r" b="b"/>
            <a:pathLst>
              <a:path w="0" h="2334895">
                <a:moveTo>
                  <a:pt x="0" y="0"/>
                </a:moveTo>
                <a:lnTo>
                  <a:pt x="0" y="2334767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389376" y="4538472"/>
            <a:ext cx="0" cy="2334895"/>
          </a:xfrm>
          <a:custGeom>
            <a:avLst/>
            <a:gdLst/>
            <a:ahLst/>
            <a:cxnLst/>
            <a:rect l="l" t="t" r="r" b="b"/>
            <a:pathLst>
              <a:path w="0" h="2334895">
                <a:moveTo>
                  <a:pt x="0" y="0"/>
                </a:moveTo>
                <a:lnTo>
                  <a:pt x="0" y="233476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633216" y="4538472"/>
            <a:ext cx="0" cy="2334895"/>
          </a:xfrm>
          <a:custGeom>
            <a:avLst/>
            <a:gdLst/>
            <a:ahLst/>
            <a:cxnLst/>
            <a:rect l="l" t="t" r="r" b="b"/>
            <a:pathLst>
              <a:path w="0" h="2334895">
                <a:moveTo>
                  <a:pt x="0" y="0"/>
                </a:moveTo>
                <a:lnTo>
                  <a:pt x="0" y="233476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 txBox="1"/>
          <p:nvPr/>
        </p:nvSpPr>
        <p:spPr>
          <a:xfrm>
            <a:off x="2131315" y="4602033"/>
            <a:ext cx="219075" cy="2202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Calibri"/>
                <a:cs typeface="Calibri"/>
              </a:rPr>
              <a:t>300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dirty="0" sz="950" spc="15">
                <a:latin typeface="Calibri"/>
                <a:cs typeface="Calibri"/>
              </a:rPr>
              <a:t>280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950" spc="15">
                <a:latin typeface="Calibri"/>
                <a:cs typeface="Calibri"/>
              </a:rPr>
              <a:t>260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90"/>
              </a:spcBef>
            </a:pPr>
            <a:r>
              <a:rPr dirty="0" sz="950" spc="15">
                <a:latin typeface="Calibri"/>
                <a:cs typeface="Calibri"/>
              </a:rPr>
              <a:t>240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950" spc="15">
                <a:latin typeface="Calibri"/>
                <a:cs typeface="Calibri"/>
              </a:rPr>
              <a:t>220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90"/>
              </a:spcBef>
            </a:pPr>
            <a:r>
              <a:rPr dirty="0" sz="950" spc="15">
                <a:latin typeface="Calibri"/>
                <a:cs typeface="Calibri"/>
              </a:rPr>
              <a:t>200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950" spc="15">
                <a:latin typeface="Calibri"/>
                <a:cs typeface="Calibri"/>
              </a:rPr>
              <a:t>180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90"/>
              </a:spcBef>
            </a:pPr>
            <a:r>
              <a:rPr dirty="0" sz="950" spc="15">
                <a:latin typeface="Calibri"/>
                <a:cs typeface="Calibri"/>
              </a:rPr>
              <a:t>160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950" spc="15">
                <a:latin typeface="Calibri"/>
                <a:cs typeface="Calibri"/>
              </a:rPr>
              <a:t>140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90"/>
              </a:spcBef>
            </a:pPr>
            <a:r>
              <a:rPr dirty="0" sz="950" spc="15">
                <a:latin typeface="Calibri"/>
                <a:cs typeface="Calibri"/>
              </a:rPr>
              <a:t>120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950" spc="15">
                <a:latin typeface="Calibri"/>
                <a:cs typeface="Calibri"/>
              </a:rPr>
              <a:t>100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2020823" y="687628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054351" y="6877811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 h="0">
                <a:moveTo>
                  <a:pt x="0" y="0"/>
                </a:moveTo>
                <a:lnTo>
                  <a:pt x="1271016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325367" y="687628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896" y="0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/>
          <p:nvPr/>
        </p:nvSpPr>
        <p:spPr>
          <a:xfrm>
            <a:off x="1810511" y="3407664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94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917182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343400" y="4707636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 h="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343400" y="4914900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 h="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824984" y="5254752"/>
            <a:ext cx="134620" cy="1508760"/>
          </a:xfrm>
          <a:custGeom>
            <a:avLst/>
            <a:gdLst/>
            <a:ahLst/>
            <a:cxnLst/>
            <a:rect l="l" t="t" r="r" b="b"/>
            <a:pathLst>
              <a:path w="134620" h="1508759">
                <a:moveTo>
                  <a:pt x="0" y="1508760"/>
                </a:moveTo>
                <a:lnTo>
                  <a:pt x="134112" y="1508760"/>
                </a:lnTo>
                <a:lnTo>
                  <a:pt x="134112" y="0"/>
                </a:lnTo>
                <a:lnTo>
                  <a:pt x="0" y="0"/>
                </a:lnTo>
                <a:lnTo>
                  <a:pt x="0" y="15087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824984" y="5084064"/>
            <a:ext cx="134620" cy="170815"/>
          </a:xfrm>
          <a:custGeom>
            <a:avLst/>
            <a:gdLst/>
            <a:ahLst/>
            <a:cxnLst/>
            <a:rect l="l" t="t" r="r" b="b"/>
            <a:pathLst>
              <a:path w="134620" h="170814">
                <a:moveTo>
                  <a:pt x="0" y="170687"/>
                </a:moveTo>
                <a:lnTo>
                  <a:pt x="134112" y="170687"/>
                </a:lnTo>
                <a:lnTo>
                  <a:pt x="134112" y="0"/>
                </a:lnTo>
                <a:lnTo>
                  <a:pt x="0" y="0"/>
                </a:lnTo>
                <a:lnTo>
                  <a:pt x="0" y="17068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812791" y="5079492"/>
            <a:ext cx="155575" cy="0"/>
          </a:xfrm>
          <a:custGeom>
            <a:avLst/>
            <a:gdLst/>
            <a:ahLst/>
            <a:cxnLst/>
            <a:rect l="l" t="t" r="r" b="b"/>
            <a:pathLst>
              <a:path w="155575" h="0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10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343400" y="511911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343400" y="532637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343400" y="5530596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343400" y="573785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4343400" y="5942076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4343400" y="6149340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343400" y="635355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343400" y="656081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456176" y="6598919"/>
            <a:ext cx="0" cy="165100"/>
          </a:xfrm>
          <a:custGeom>
            <a:avLst/>
            <a:gdLst/>
            <a:ahLst/>
            <a:cxnLst/>
            <a:rect l="l" t="t" r="r" b="b"/>
            <a:pathLst>
              <a:path w="0" h="165100">
                <a:moveTo>
                  <a:pt x="0" y="164592"/>
                </a:moveTo>
                <a:lnTo>
                  <a:pt x="0" y="0"/>
                </a:lnTo>
                <a:lnTo>
                  <a:pt x="0" y="1645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456176" y="6598919"/>
            <a:ext cx="146685" cy="165100"/>
          </a:xfrm>
          <a:custGeom>
            <a:avLst/>
            <a:gdLst/>
            <a:ahLst/>
            <a:cxnLst/>
            <a:rect l="l" t="t" r="r" b="b"/>
            <a:pathLst>
              <a:path w="146685" h="165100">
                <a:moveTo>
                  <a:pt x="0" y="164592"/>
                </a:moveTo>
                <a:lnTo>
                  <a:pt x="146303" y="164592"/>
                </a:lnTo>
                <a:lnTo>
                  <a:pt x="146303" y="0"/>
                </a:lnTo>
                <a:lnTo>
                  <a:pt x="0" y="0"/>
                </a:lnTo>
                <a:lnTo>
                  <a:pt x="0" y="1645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346447" y="4712207"/>
            <a:ext cx="0" cy="2051685"/>
          </a:xfrm>
          <a:custGeom>
            <a:avLst/>
            <a:gdLst/>
            <a:ahLst/>
            <a:cxnLst/>
            <a:rect l="l" t="t" r="r" b="b"/>
            <a:pathLst>
              <a:path w="0" h="2051684">
                <a:moveTo>
                  <a:pt x="0" y="0"/>
                </a:moveTo>
                <a:lnTo>
                  <a:pt x="0" y="2051304"/>
                </a:lnTo>
              </a:path>
            </a:pathLst>
          </a:custGeom>
          <a:ln w="7365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343400" y="676655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817364" y="5079491"/>
            <a:ext cx="0" cy="1684020"/>
          </a:xfrm>
          <a:custGeom>
            <a:avLst/>
            <a:gdLst/>
            <a:ahLst/>
            <a:cxnLst/>
            <a:rect l="l" t="t" r="r" b="b"/>
            <a:pathLst>
              <a:path w="0" h="1684020">
                <a:moveTo>
                  <a:pt x="0" y="0"/>
                </a:moveTo>
                <a:lnTo>
                  <a:pt x="0" y="168402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812791" y="6766559"/>
            <a:ext cx="155575" cy="0"/>
          </a:xfrm>
          <a:custGeom>
            <a:avLst/>
            <a:gdLst/>
            <a:ahLst/>
            <a:cxnLst/>
            <a:rect l="l" t="t" r="r" b="b"/>
            <a:pathLst>
              <a:path w="155575" h="0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963667" y="5079491"/>
            <a:ext cx="0" cy="1684020"/>
          </a:xfrm>
          <a:custGeom>
            <a:avLst/>
            <a:gdLst/>
            <a:ahLst/>
            <a:cxnLst/>
            <a:rect l="l" t="t" r="r" b="b"/>
            <a:pathLst>
              <a:path w="0" h="1684020">
                <a:moveTo>
                  <a:pt x="0" y="0"/>
                </a:moveTo>
                <a:lnTo>
                  <a:pt x="0" y="168402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4968240" y="6766559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 h="0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75" name="object 75"/>
          <p:cNvGraphicFramePr>
            <a:graphicFrameLocks noGrp="1"/>
          </p:cNvGraphicFramePr>
          <p:nvPr/>
        </p:nvGraphicFramePr>
        <p:xfrm>
          <a:off x="2025967" y="4531423"/>
          <a:ext cx="1623060" cy="23602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77112"/>
                <a:gridCol w="67055"/>
                <a:gridCol w="243840"/>
              </a:tblGrid>
              <a:tr h="241170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Calibri"/>
                          <a:cs typeface="Calibri"/>
                        </a:rPr>
                        <a:t>300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11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11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2691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Calibri"/>
                          <a:cs typeface="Calibri"/>
                        </a:rPr>
                        <a:t>280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40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Calibri"/>
                          <a:cs typeface="Calibri"/>
                        </a:rPr>
                        <a:t>260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39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Calibri"/>
                          <a:cs typeface="Calibri"/>
                        </a:rPr>
                        <a:t>240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39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Calibri"/>
                          <a:cs typeface="Calibri"/>
                        </a:rPr>
                        <a:t>220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40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Calibri"/>
                          <a:cs typeface="Calibri"/>
                        </a:rPr>
                        <a:t>200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39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Calibri"/>
                          <a:cs typeface="Calibri"/>
                        </a:rPr>
                        <a:t>180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40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Calibri"/>
                          <a:cs typeface="Calibri"/>
                        </a:rPr>
                        <a:t>160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40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Calibri"/>
                          <a:cs typeface="Calibri"/>
                        </a:rPr>
                        <a:t>140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39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Calibri"/>
                          <a:cs typeface="Calibri"/>
                        </a:rPr>
                        <a:t>120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5653"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Calibri"/>
                          <a:cs typeface="Calibri"/>
                        </a:rPr>
                        <a:t>100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942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8922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282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2826">
                      <a:solidFill>
                        <a:srgbClr val="000000"/>
                      </a:solidFill>
                      <a:prstDash val="solid"/>
                    </a:lnL>
                    <a:lnR w="1282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892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6" name="object 76"/>
          <p:cNvGraphicFramePr>
            <a:graphicFrameLocks noGrp="1"/>
          </p:cNvGraphicFramePr>
          <p:nvPr/>
        </p:nvGraphicFramePr>
        <p:xfrm>
          <a:off x="2446908" y="4674996"/>
          <a:ext cx="742950" cy="20681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8872"/>
                <a:gridCol w="144779"/>
                <a:gridCol w="208470"/>
                <a:gridCol w="145097"/>
                <a:gridCol w="111251"/>
              </a:tblGrid>
              <a:tr h="204216">
                <a:tc gridSpan="5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7263">
                <a:tc gridSpan="5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4216">
                <a:tc gridSpan="5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7264">
                <a:tc gridSpan="5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4215">
                <a:tc gridSpan="5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62166">
                <a:tc rowSpan="6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6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4509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5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  <a:tc rowSpan="5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20421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207263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20421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20726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8" name="object 78"/>
          <p:cNvGraphicFramePr>
            <a:graphicFrameLocks noGrp="1"/>
          </p:cNvGraphicFramePr>
          <p:nvPr/>
        </p:nvGraphicFramePr>
        <p:xfrm>
          <a:off x="3949572" y="4531740"/>
          <a:ext cx="1617980" cy="2387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8827"/>
                <a:gridCol w="609995"/>
                <a:gridCol w="65531"/>
                <a:gridCol w="268223"/>
              </a:tblGrid>
              <a:tr h="24726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-415">
                          <a:latin typeface="Calibri"/>
                          <a:cs typeface="Calibri"/>
                        </a:rPr>
                        <a:t>3</a:t>
                      </a:r>
                      <a:r>
                        <a:rPr dirty="0" baseline="-20467" sz="1425" spc="-120">
                          <a:latin typeface="Calibri"/>
                          <a:cs typeface="Calibri"/>
                        </a:rPr>
                        <a:t>3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20467" sz="1425" spc="-120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20467" sz="1425" spc="7">
                          <a:latin typeface="Calibri"/>
                          <a:cs typeface="Calibri"/>
                        </a:rPr>
                        <a:t>0</a:t>
                      </a:r>
                      <a:endParaRPr baseline="-20467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8923">
                      <a:solidFill>
                        <a:srgbClr val="858585"/>
                      </a:solidFill>
                      <a:prstDash val="solid"/>
                    </a:lnL>
                    <a:lnT w="40258">
                      <a:solidFill>
                        <a:srgbClr val="858585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/>
                      <a:endParaRPr baseline="-20467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0414">
                      <a:solidFill>
                        <a:srgbClr val="858585"/>
                      </a:solidFill>
                      <a:prstDash val="solid"/>
                    </a:lnR>
                    <a:lnT w="40258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11">
                  <a:txBody>
                    <a:bodyPr/>
                    <a:lstStyle/>
                    <a:p>
                      <a:pPr/>
                      <a:endParaRPr baseline="-20467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11">
                  <a:txBody>
                    <a:bodyPr/>
                    <a:lstStyle/>
                    <a:p>
                      <a:pPr/>
                      <a:endParaRPr baseline="-20467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964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-415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8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8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7">
                          <a:latin typeface="Calibri"/>
                          <a:cs typeface="Calibri"/>
                        </a:rPr>
                        <a:t>0</a:t>
                      </a:r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/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3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-415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6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6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7">
                          <a:latin typeface="Calibri"/>
                          <a:cs typeface="Calibri"/>
                        </a:rPr>
                        <a:t>0</a:t>
                      </a:r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algn="ctr" marL="159385">
                        <a:lnSpc>
                          <a:spcPct val="100000"/>
                        </a:lnSpc>
                      </a:pPr>
                      <a:r>
                        <a:rPr dirty="0" sz="950" u="sng">
                          <a:latin typeface="Calibri"/>
                          <a:cs typeface="Calibri"/>
                        </a:rPr>
                        <a:t> 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57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-415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4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4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7">
                          <a:latin typeface="Calibri"/>
                          <a:cs typeface="Calibri"/>
                        </a:rPr>
                        <a:t>0</a:t>
                      </a:r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/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726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-415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7">
                          <a:latin typeface="Calibri"/>
                          <a:cs typeface="Calibri"/>
                        </a:rPr>
                        <a:t>0</a:t>
                      </a:r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/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421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-415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7">
                          <a:latin typeface="Calibri"/>
                          <a:cs typeface="Calibri"/>
                        </a:rPr>
                        <a:t>0</a:t>
                      </a:r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/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726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-415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8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8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7">
                          <a:latin typeface="Calibri"/>
                          <a:cs typeface="Calibri"/>
                        </a:rPr>
                        <a:t>0</a:t>
                      </a:r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/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421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-415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6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6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7">
                          <a:latin typeface="Calibri"/>
                          <a:cs typeface="Calibri"/>
                        </a:rPr>
                        <a:t>0</a:t>
                      </a:r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/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726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-415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4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4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7">
                          <a:latin typeface="Calibri"/>
                          <a:cs typeface="Calibri"/>
                        </a:rPr>
                        <a:t>0</a:t>
                      </a:r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/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421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-415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7">
                          <a:latin typeface="Calibri"/>
                          <a:cs typeface="Calibri"/>
                        </a:rPr>
                        <a:t>0</a:t>
                      </a:r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8923">
                      <a:solidFill>
                        <a:srgbClr val="858585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/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108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-415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-120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sz="950" spc="-415">
                          <a:latin typeface="Calibri"/>
                          <a:cs typeface="Calibri"/>
                        </a:rPr>
                        <a:t>0</a:t>
                      </a:r>
                      <a:r>
                        <a:rPr dirty="0" baseline="-17543" sz="1425" spc="7">
                          <a:latin typeface="Calibri"/>
                          <a:cs typeface="Calibri"/>
                        </a:rPr>
                        <a:t>0</a:t>
                      </a:r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8923">
                      <a:solidFill>
                        <a:srgbClr val="858585"/>
                      </a:solidFill>
                      <a:prstDash val="solid"/>
                    </a:lnL>
                    <a:lnB w="4635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baseline="-17543" sz="1425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10414">
                      <a:solidFill>
                        <a:srgbClr val="858585"/>
                      </a:solidFill>
                      <a:prstDash val="solid"/>
                    </a:lnR>
                    <a:lnB w="4635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40259">
                      <a:solidFill>
                        <a:srgbClr val="000000"/>
                      </a:solidFill>
                      <a:prstDash val="solid"/>
                    </a:lnT>
                    <a:lnB w="4635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9725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014727" y="597408"/>
            <a:ext cx="259079" cy="16276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365248" y="597408"/>
            <a:ext cx="277368" cy="16276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724911" y="597408"/>
            <a:ext cx="277368" cy="16276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081527" y="597408"/>
            <a:ext cx="274319" cy="16276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438144" y="597408"/>
            <a:ext cx="277367" cy="16276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797808" y="597408"/>
            <a:ext cx="274320" cy="16276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60520" y="597408"/>
            <a:ext cx="274320" cy="16276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520184" y="597408"/>
            <a:ext cx="274320" cy="16276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7182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79320" y="749808"/>
            <a:ext cx="277368" cy="65105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542032" y="749808"/>
            <a:ext cx="277368" cy="651052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895600" y="755904"/>
            <a:ext cx="271272" cy="64160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252215" y="749808"/>
            <a:ext cx="274320" cy="651052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611879" y="755904"/>
            <a:ext cx="271271" cy="64160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950208" y="749808"/>
            <a:ext cx="326135" cy="651052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334255" y="749808"/>
            <a:ext cx="274320" cy="651052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696967" y="749808"/>
            <a:ext cx="274320" cy="651052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053584" y="749808"/>
            <a:ext cx="274320" cy="651052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422391" y="752855"/>
            <a:ext cx="277367" cy="651357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742432" y="749808"/>
            <a:ext cx="381000" cy="650748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776983" y="749808"/>
            <a:ext cx="350519" cy="3779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786127" y="1481328"/>
            <a:ext cx="344424" cy="118567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804416" y="1197863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1"/>
                </a:moveTo>
                <a:lnTo>
                  <a:pt x="289559" y="316991"/>
                </a:lnTo>
                <a:lnTo>
                  <a:pt x="289559" y="0"/>
                </a:lnTo>
                <a:lnTo>
                  <a:pt x="0" y="0"/>
                </a:lnTo>
                <a:lnTo>
                  <a:pt x="0" y="31699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1804416" y="119786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19725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123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280968" y="716988"/>
            <a:ext cx="15728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>
                <a:latin typeface="Times New Roman"/>
                <a:cs typeface="Times New Roman"/>
              </a:rPr>
              <a:t>J</a:t>
            </a:r>
            <a:r>
              <a:rPr dirty="0" sz="1000" spc="25">
                <a:latin typeface="Times New Roman"/>
                <a:cs typeface="Times New Roman"/>
              </a:rPr>
              <a:t>OÃ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PAULO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SS</a:t>
            </a:r>
            <a:r>
              <a:rPr dirty="0" sz="1000" spc="25">
                <a:latin typeface="Times New Roman"/>
                <a:cs typeface="Times New Roman"/>
              </a:rPr>
              <a:t>AN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04489" y="1637484"/>
            <a:ext cx="762635" cy="312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2235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radução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uchi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50178" y="3018228"/>
            <a:ext cx="3834765" cy="309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4610" marR="5080" indent="-42545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20" b="1">
                <a:latin typeface="Times New Roman"/>
                <a:cs typeface="Times New Roman"/>
              </a:rPr>
              <a:t>CR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TA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EXPRE</a:t>
            </a:r>
            <a:r>
              <a:rPr dirty="0" sz="1000" spc="15" b="1">
                <a:latin typeface="Times New Roman"/>
                <a:cs typeface="Times New Roman"/>
              </a:rPr>
              <a:t>SS</a:t>
            </a:r>
            <a:r>
              <a:rPr dirty="0" sz="1000" spc="25" b="1">
                <a:latin typeface="Times New Roman"/>
                <a:cs typeface="Times New Roman"/>
              </a:rPr>
              <a:t>ÕE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NÃ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30" b="1">
                <a:latin typeface="Times New Roman"/>
                <a:cs typeface="Times New Roman"/>
              </a:rPr>
              <a:t>M</a:t>
            </a:r>
            <a:r>
              <a:rPr dirty="0" sz="1000" spc="20" b="1">
                <a:latin typeface="Times New Roman"/>
                <a:cs typeface="Times New Roman"/>
              </a:rPr>
              <a:t>ANUA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GRA</a:t>
            </a:r>
            <a:r>
              <a:rPr dirty="0" sz="1000" spc="30" b="1">
                <a:latin typeface="Times New Roman"/>
                <a:cs typeface="Times New Roman"/>
              </a:rPr>
              <a:t>M</a:t>
            </a:r>
            <a:r>
              <a:rPr dirty="0" sz="1000" spc="20" b="1">
                <a:latin typeface="Times New Roman"/>
                <a:cs typeface="Times New Roman"/>
              </a:rPr>
              <a:t>AT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CA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SENTENÇAS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L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BRAS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PEL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15" b="1">
                <a:latin typeface="Times New Roman"/>
                <a:cs typeface="Times New Roman"/>
              </a:rPr>
              <a:t>STE</a:t>
            </a:r>
            <a:r>
              <a:rPr dirty="0" sz="1000" spc="30" b="1">
                <a:latin typeface="Times New Roman"/>
                <a:cs typeface="Times New Roman"/>
              </a:rPr>
              <a:t>M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35" b="1">
                <a:latin typeface="Times New Roman"/>
                <a:cs typeface="Times New Roman"/>
              </a:rPr>
              <a:t> </a:t>
            </a:r>
            <a:r>
              <a:rPr dirty="0" sz="1000" spc="15" b="1" i="1">
                <a:latin typeface="Times New Roman"/>
                <a:cs typeface="Times New Roman"/>
              </a:rPr>
              <a:t>S</a:t>
            </a:r>
            <a:r>
              <a:rPr dirty="0" sz="1000" spc="5" b="1" i="1">
                <a:latin typeface="Times New Roman"/>
                <a:cs typeface="Times New Roman"/>
              </a:rPr>
              <a:t>I</a:t>
            </a:r>
            <a:r>
              <a:rPr dirty="0" sz="1000" spc="20" b="1" i="1">
                <a:latin typeface="Times New Roman"/>
                <a:cs typeface="Times New Roman"/>
              </a:rPr>
              <a:t>GN</a:t>
            </a:r>
            <a:r>
              <a:rPr dirty="0" sz="1000" spc="30" b="1" i="1">
                <a:latin typeface="Times New Roman"/>
                <a:cs typeface="Times New Roman"/>
              </a:rPr>
              <a:t>W</a:t>
            </a:r>
            <a:r>
              <a:rPr dirty="0" sz="1000" spc="20" b="1" i="1">
                <a:latin typeface="Times New Roman"/>
                <a:cs typeface="Times New Roman"/>
              </a:rPr>
              <a:t>R</a:t>
            </a:r>
            <a:r>
              <a:rPr dirty="0" sz="1000" spc="5" b="1" i="1">
                <a:latin typeface="Times New Roman"/>
                <a:cs typeface="Times New Roman"/>
              </a:rPr>
              <a:t>I</a:t>
            </a:r>
            <a:r>
              <a:rPr dirty="0" sz="1000" spc="15" b="1" i="1">
                <a:latin typeface="Times New Roman"/>
                <a:cs typeface="Times New Roman"/>
              </a:rPr>
              <a:t>T</a:t>
            </a:r>
            <a:r>
              <a:rPr dirty="0" sz="1000" spc="5" b="1" i="1">
                <a:latin typeface="Times New Roman"/>
                <a:cs typeface="Times New Roman"/>
              </a:rPr>
              <a:t>I</a:t>
            </a:r>
            <a:r>
              <a:rPr dirty="0" sz="1000" spc="20" b="1" i="1">
                <a:latin typeface="Times New Roman"/>
                <a:cs typeface="Times New Roman"/>
              </a:rPr>
              <a:t>NG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090290" y="4398972"/>
            <a:ext cx="767080" cy="309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issertação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rogra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34588" y="4398972"/>
            <a:ext cx="1097280" cy="309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6990">
              <a:lnSpc>
                <a:spcPct val="100000"/>
              </a:lnSpc>
              <a:tabLst>
                <a:tab pos="958215" algn="l"/>
              </a:tabLst>
            </a:pP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ada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15">
                <a:latin typeface="Times New Roman"/>
                <a:cs typeface="Times New Roman"/>
              </a:rPr>
              <a:t>ao</a:t>
            </a:r>
            <a:r>
              <a:rPr dirty="0" sz="1000" spc="15">
                <a:latin typeface="Times New Roman"/>
                <a:cs typeface="Times New Roman"/>
              </a:rPr>
              <a:t> P</a:t>
            </a:r>
            <a:r>
              <a:rPr dirty="0" sz="1000" spc="10">
                <a:latin typeface="Times New Roman"/>
                <a:cs typeface="Times New Roman"/>
              </a:rPr>
              <a:t>ós-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raduação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090290" y="4703772"/>
            <a:ext cx="1941195" cy="1080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ngu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     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niversidade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ederal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anta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atarina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parte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requisitos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obtenção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títul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estre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ngu</a:t>
            </a:r>
            <a:r>
              <a:rPr dirty="0" sz="1000" spc="-5">
                <a:latin typeface="Times New Roman"/>
                <a:cs typeface="Times New Roman"/>
              </a:rPr>
              <a:t>í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-5">
                <a:latin typeface="Times New Roman"/>
                <a:cs typeface="Times New Roman"/>
              </a:rPr>
              <a:t>ti</a:t>
            </a:r>
            <a:r>
              <a:rPr dirty="0" sz="1000" spc="5">
                <a:latin typeface="Times New Roman"/>
                <a:cs typeface="Times New Roman"/>
              </a:rPr>
              <a:t>ca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715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rientadora: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rof.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ra.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arianne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ossi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Stu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pf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588993" y="6700211"/>
            <a:ext cx="957580" cy="312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4805" marR="5080" indent="-332740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lorianópolis,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SC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2015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713428"/>
            <a:ext cx="103251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icha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ográf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447800" y="3349752"/>
            <a:ext cx="4812792" cy="33040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664207" y="618744"/>
            <a:ext cx="4495800" cy="68610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307052" y="5932116"/>
            <a:ext cx="3723640" cy="1074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L="868680" marR="5080" indent="420370">
              <a:lnSpc>
                <a:spcPct val="102000"/>
              </a:lnSpc>
            </a:pPr>
            <a:r>
              <a:rPr dirty="0" sz="1000" spc="15" i="1">
                <a:latin typeface="Times New Roman"/>
                <a:cs typeface="Times New Roman"/>
              </a:rPr>
              <a:t>À</a:t>
            </a:r>
            <a:r>
              <a:rPr dirty="0" sz="1000" spc="20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F</a:t>
            </a:r>
            <a:r>
              <a:rPr dirty="0" sz="1000" spc="15" i="1">
                <a:latin typeface="Times New Roman"/>
                <a:cs typeface="Times New Roman"/>
              </a:rPr>
              <a:t>a</a:t>
            </a:r>
            <a:r>
              <a:rPr dirty="0" sz="1000" i="1">
                <a:latin typeface="Times New Roman"/>
                <a:cs typeface="Times New Roman"/>
              </a:rPr>
              <a:t>ti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5" i="1">
                <a:latin typeface="Times New Roman"/>
                <a:cs typeface="Times New Roman"/>
              </a:rPr>
              <a:t>a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C</a:t>
            </a:r>
            <a:r>
              <a:rPr dirty="0" sz="1000" spc="10" i="1">
                <a:latin typeface="Times New Roman"/>
                <a:cs typeface="Times New Roman"/>
              </a:rPr>
              <a:t>eleste</a:t>
            </a:r>
            <a:r>
              <a:rPr dirty="0" sz="1000" spc="15" i="1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Am</a:t>
            </a:r>
            <a:r>
              <a:rPr dirty="0" sz="1000" spc="10" i="1">
                <a:latin typeface="Times New Roman"/>
                <a:cs typeface="Times New Roman"/>
              </a:rPr>
              <a:t>pessan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inha</a:t>
            </a:r>
            <a:r>
              <a:rPr dirty="0" sz="1000" spc="1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referência</a:t>
            </a:r>
            <a:r>
              <a:rPr dirty="0" sz="1000" spc="5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d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spc="2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educadora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d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spc="2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surdos,</a:t>
            </a:r>
            <a:r>
              <a:rPr dirty="0" sz="1000" spc="1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educou</a:t>
            </a:r>
            <a:r>
              <a:rPr dirty="0" sz="1000" spc="15" i="1">
                <a:latin typeface="Times New Roman"/>
                <a:cs typeface="Times New Roman"/>
              </a:rPr>
              <a:t> </a:t>
            </a:r>
            <a:r>
              <a:rPr dirty="0" sz="1000" spc="15" i="1">
                <a:latin typeface="Times New Roman"/>
                <a:cs typeface="Times New Roman"/>
              </a:rPr>
              <a:t>a</a:t>
            </a:r>
            <a:r>
              <a:rPr dirty="0" sz="1000" spc="5" i="1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5" i="1">
                <a:latin typeface="Times New Roman"/>
                <a:cs typeface="Times New Roman"/>
              </a:rPr>
              <a:t>im</a:t>
            </a:r>
            <a:r>
              <a:rPr dirty="0" sz="1000" spc="1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spc="5" i="1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inha</a:t>
            </a:r>
            <a:r>
              <a:rPr dirty="0" sz="1000" spc="1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ir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ã.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algn="r" marL="12700" marR="5080" indent="104139">
              <a:lnSpc>
                <a:spcPct val="100000"/>
              </a:lnSpc>
            </a:pPr>
            <a:r>
              <a:rPr dirty="0" sz="1000" spc="15" i="1">
                <a:latin typeface="Times New Roman"/>
                <a:cs typeface="Times New Roman"/>
              </a:rPr>
              <a:t>À</a:t>
            </a:r>
            <a:r>
              <a:rPr dirty="0" sz="1000" spc="2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querida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3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ar</a:t>
            </a:r>
            <a:r>
              <a:rPr dirty="0" sz="1000" i="1">
                <a:latin typeface="Times New Roman"/>
                <a:cs typeface="Times New Roman"/>
              </a:rPr>
              <a:t>i</a:t>
            </a:r>
            <a:r>
              <a:rPr dirty="0" sz="1000" spc="10" i="1">
                <a:latin typeface="Times New Roman"/>
                <a:cs typeface="Times New Roman"/>
              </a:rPr>
              <a:t>anne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R</a:t>
            </a:r>
            <a:r>
              <a:rPr dirty="0" sz="1000" spc="15" i="1">
                <a:latin typeface="Times New Roman"/>
                <a:cs typeface="Times New Roman"/>
              </a:rPr>
              <a:t>oss</a:t>
            </a:r>
            <a:r>
              <a:rPr dirty="0" sz="1000" spc="5" i="1">
                <a:latin typeface="Times New Roman"/>
                <a:cs typeface="Times New Roman"/>
              </a:rPr>
              <a:t>i</a:t>
            </a:r>
            <a:r>
              <a:rPr dirty="0" sz="1000" spc="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Stu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pf,</a:t>
            </a:r>
            <a:r>
              <a:rPr dirty="0" sz="1000" spc="10" i="1">
                <a:latin typeface="Times New Roman"/>
                <a:cs typeface="Times New Roman"/>
              </a:rPr>
              <a:t> </a:t>
            </a:r>
            <a:r>
              <a:rPr dirty="0" sz="1000" spc="5" i="1">
                <a:latin typeface="Times New Roman"/>
                <a:cs typeface="Times New Roman"/>
              </a:rPr>
              <a:t>pel</a:t>
            </a:r>
            <a:r>
              <a:rPr dirty="0" sz="1000" spc="15" i="1">
                <a:latin typeface="Times New Roman"/>
                <a:cs typeface="Times New Roman"/>
              </a:rPr>
              <a:t>o</a:t>
            </a:r>
            <a:r>
              <a:rPr dirty="0" sz="1000" spc="1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ens</a:t>
            </a:r>
            <a:r>
              <a:rPr dirty="0" sz="1000" i="1">
                <a:latin typeface="Times New Roman"/>
                <a:cs typeface="Times New Roman"/>
              </a:rPr>
              <a:t>i</a:t>
            </a:r>
            <a:r>
              <a:rPr dirty="0" sz="1000" spc="15" i="1">
                <a:latin typeface="Times New Roman"/>
                <a:cs typeface="Times New Roman"/>
              </a:rPr>
              <a:t>no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va</a:t>
            </a:r>
            <a:r>
              <a:rPr dirty="0" sz="1000" i="1">
                <a:latin typeface="Times New Roman"/>
                <a:cs typeface="Times New Roman"/>
              </a:rPr>
              <a:t>li</a:t>
            </a:r>
            <a:r>
              <a:rPr dirty="0" sz="1000" spc="10" i="1">
                <a:latin typeface="Times New Roman"/>
                <a:cs typeface="Times New Roman"/>
              </a:rPr>
              <a:t>oso</a:t>
            </a:r>
            <a:r>
              <a:rPr dirty="0" sz="1000" spc="15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d</a:t>
            </a:r>
            <a:r>
              <a:rPr dirty="0" sz="1000" spc="15" i="1">
                <a:latin typeface="Times New Roman"/>
                <a:cs typeface="Times New Roman"/>
              </a:rPr>
              <a:t>a</a:t>
            </a:r>
            <a:r>
              <a:rPr dirty="0" sz="1000" spc="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escr</a:t>
            </a:r>
            <a:r>
              <a:rPr dirty="0" sz="1000" i="1">
                <a:latin typeface="Times New Roman"/>
                <a:cs typeface="Times New Roman"/>
              </a:rPr>
              <a:t>it</a:t>
            </a:r>
            <a:r>
              <a:rPr dirty="0" sz="1000" spc="15" i="1">
                <a:latin typeface="Times New Roman"/>
                <a:cs typeface="Times New Roman"/>
              </a:rPr>
              <a:t>a</a:t>
            </a:r>
            <a:r>
              <a:rPr dirty="0" sz="1000" spc="15" i="1">
                <a:latin typeface="Times New Roman"/>
                <a:cs typeface="Times New Roman"/>
              </a:rPr>
              <a:t> </a:t>
            </a:r>
            <a:r>
              <a:rPr dirty="0" sz="1000" spc="15" i="1">
                <a:latin typeface="Times New Roman"/>
                <a:cs typeface="Times New Roman"/>
              </a:rPr>
              <a:t>de</a:t>
            </a:r>
            <a:r>
              <a:rPr dirty="0" sz="1000" spc="1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sinais,</a:t>
            </a:r>
            <a:r>
              <a:rPr dirty="0" sz="1000" spc="10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qu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spc="20" i="1">
                <a:latin typeface="Times New Roman"/>
                <a:cs typeface="Times New Roman"/>
              </a:rPr>
              <a:t> </a:t>
            </a:r>
            <a:r>
              <a:rPr dirty="0" sz="1000" spc="15" i="1">
                <a:latin typeface="Times New Roman"/>
                <a:cs typeface="Times New Roman"/>
              </a:rPr>
              <a:t>a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arei</a:t>
            </a:r>
            <a:r>
              <a:rPr dirty="0" sz="1000" spc="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eterna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ente</a:t>
            </a:r>
            <a:r>
              <a:rPr dirty="0" sz="1000" spc="1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spc="25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qu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spc="20" i="1">
                <a:latin typeface="Times New Roman"/>
                <a:cs typeface="Times New Roman"/>
              </a:rPr>
              <a:t> </a:t>
            </a:r>
            <a:r>
              <a:rPr dirty="0" sz="1000" spc="5" i="1">
                <a:latin typeface="Times New Roman"/>
                <a:cs typeface="Times New Roman"/>
              </a:rPr>
              <a:t>se</a:t>
            </a:r>
            <a:r>
              <a:rPr dirty="0" sz="1000" spc="20" i="1">
                <a:latin typeface="Times New Roman"/>
                <a:cs typeface="Times New Roman"/>
              </a:rPr>
              <a:t>m</a:t>
            </a:r>
            <a:r>
              <a:rPr dirty="0" sz="1000" spc="5" i="1">
                <a:latin typeface="Times New Roman"/>
                <a:cs typeface="Times New Roman"/>
              </a:rPr>
              <a:t>pr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spc="1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levarei</a:t>
            </a:r>
            <a:r>
              <a:rPr dirty="0" sz="1000" spc="5" i="1">
                <a:latin typeface="Times New Roman"/>
                <a:cs typeface="Times New Roman"/>
              </a:rPr>
              <a:t> </a:t>
            </a:r>
            <a:r>
              <a:rPr dirty="0" sz="1000" spc="5" i="1">
                <a:latin typeface="Times New Roman"/>
                <a:cs typeface="Times New Roman"/>
              </a:rPr>
              <a:t>co</a:t>
            </a:r>
            <a:r>
              <a:rPr dirty="0" sz="1000" spc="20" i="1">
                <a:latin typeface="Times New Roman"/>
                <a:cs typeface="Times New Roman"/>
              </a:rPr>
              <a:t>m</a:t>
            </a:r>
            <a:r>
              <a:rPr dirty="0" sz="1000" spc="5" i="1">
                <a:latin typeface="Times New Roman"/>
                <a:cs typeface="Times New Roman"/>
              </a:rPr>
              <a:t>ig</a:t>
            </a:r>
            <a:r>
              <a:rPr dirty="0" sz="1000" spc="15" i="1">
                <a:latin typeface="Times New Roman"/>
                <a:cs typeface="Times New Roman"/>
              </a:rPr>
              <a:t>o</a:t>
            </a:r>
            <a:r>
              <a:rPr dirty="0" sz="1000" spc="10" i="1">
                <a:latin typeface="Times New Roman"/>
                <a:cs typeface="Times New Roman"/>
              </a:rPr>
              <a:t> </a:t>
            </a:r>
            <a:r>
              <a:rPr dirty="0" sz="1000" spc="15" i="1">
                <a:latin typeface="Times New Roman"/>
                <a:cs typeface="Times New Roman"/>
              </a:rPr>
              <a:t>e</a:t>
            </a:r>
            <a:r>
              <a:rPr dirty="0" sz="1000" spc="20" i="1">
                <a:latin typeface="Times New Roman"/>
                <a:cs typeface="Times New Roman"/>
              </a:rPr>
              <a:t>m</a:t>
            </a:r>
            <a:r>
              <a:rPr dirty="0" sz="1000" spc="15" i="1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eus</a:t>
            </a:r>
            <a:endParaRPr sz="1000">
              <a:latin typeface="Times New Roman"/>
              <a:cs typeface="Times New Roman"/>
            </a:endParaRPr>
          </a:p>
          <a:p>
            <a:pPr algn="r" marR="5715">
              <a:lnSpc>
                <a:spcPts val="1175"/>
              </a:lnSpc>
            </a:pPr>
            <a:r>
              <a:rPr dirty="0" sz="1000" spc="10" i="1">
                <a:latin typeface="Times New Roman"/>
                <a:cs typeface="Times New Roman"/>
              </a:rPr>
              <a:t>es</a:t>
            </a:r>
            <a:r>
              <a:rPr dirty="0" sz="1000" i="1">
                <a:latin typeface="Times New Roman"/>
                <a:cs typeface="Times New Roman"/>
              </a:rPr>
              <a:t>t</a:t>
            </a:r>
            <a:r>
              <a:rPr dirty="0" sz="1000" spc="10" i="1">
                <a:latin typeface="Times New Roman"/>
                <a:cs typeface="Times New Roman"/>
              </a:rPr>
              <a:t>udos</a:t>
            </a:r>
            <a:r>
              <a:rPr dirty="0" sz="1000" spc="1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spc="1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pesquisas.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22120" y="1664207"/>
            <a:ext cx="222504" cy="883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743455" y="1758695"/>
            <a:ext cx="182879" cy="29626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99488" y="1664207"/>
            <a:ext cx="222504" cy="14752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252472" y="1664207"/>
            <a:ext cx="222504" cy="883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252472" y="1758696"/>
            <a:ext cx="219456" cy="3261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267711" y="2417062"/>
            <a:ext cx="192024" cy="2468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020823" y="3471671"/>
            <a:ext cx="195072" cy="1920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249423" y="2816351"/>
            <a:ext cx="216407" cy="142951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502407" y="1664207"/>
            <a:ext cx="222504" cy="8839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514600" y="1758695"/>
            <a:ext cx="210312" cy="13807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520695" y="3480815"/>
            <a:ext cx="182879" cy="14325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523744" y="3749040"/>
            <a:ext cx="192024" cy="1371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755392" y="1664207"/>
            <a:ext cx="222504" cy="160324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770632" y="3599688"/>
            <a:ext cx="185928" cy="14020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770632" y="3867911"/>
            <a:ext cx="198119" cy="13411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008376" y="1664208"/>
            <a:ext cx="222504" cy="768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014472" y="2432304"/>
            <a:ext cx="210312" cy="80467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023616" y="3611879"/>
            <a:ext cx="198119" cy="1341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261359" y="1664207"/>
            <a:ext cx="222503" cy="8839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246120" y="1758696"/>
            <a:ext cx="271271" cy="19507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267455" y="1953767"/>
            <a:ext cx="216408" cy="20421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511296" y="1664207"/>
            <a:ext cx="222503" cy="8839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508247" y="1758696"/>
            <a:ext cx="234696" cy="23164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520440" y="1990344"/>
            <a:ext cx="204215" cy="23164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764279" y="1664207"/>
            <a:ext cx="222503" cy="8839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752088" y="1758696"/>
            <a:ext cx="271271" cy="19507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752088" y="1953768"/>
            <a:ext cx="277367" cy="44500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017264" y="1749551"/>
            <a:ext cx="222503" cy="9144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89832" y="1834896"/>
            <a:ext cx="271271" cy="19507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011167" y="2029967"/>
            <a:ext cx="240791" cy="2682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005071" y="2298192"/>
            <a:ext cx="262127" cy="98755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267200" y="1749551"/>
            <a:ext cx="222503" cy="9144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276344" y="1847088"/>
            <a:ext cx="213359" cy="204216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325111" y="2093976"/>
            <a:ext cx="115823" cy="1127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520184" y="1749551"/>
            <a:ext cx="222503" cy="9144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526279" y="1847088"/>
            <a:ext cx="216408" cy="20421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535423" y="2054352"/>
            <a:ext cx="198120" cy="19811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773167" y="1749551"/>
            <a:ext cx="222503" cy="9144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779264" y="1847088"/>
            <a:ext cx="216408" cy="204216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791455" y="2054351"/>
            <a:ext cx="185927" cy="185927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026152" y="1749551"/>
            <a:ext cx="222503" cy="9144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032247" y="1847088"/>
            <a:ext cx="216408" cy="204216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071871" y="2097023"/>
            <a:ext cx="128015" cy="128016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276088" y="1749551"/>
            <a:ext cx="222503" cy="9144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282184" y="1847088"/>
            <a:ext cx="216408" cy="204216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294376" y="2054351"/>
            <a:ext cx="188975" cy="192024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526023" y="1749551"/>
            <a:ext cx="222503" cy="9144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532120" y="1847088"/>
            <a:ext cx="216408" cy="204216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571744" y="2084832"/>
            <a:ext cx="128015" cy="12496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775959" y="1749551"/>
            <a:ext cx="222503" cy="91440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785103" y="1847088"/>
            <a:ext cx="213359" cy="204216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824728" y="2075686"/>
            <a:ext cx="134112" cy="131064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734311" y="1225296"/>
            <a:ext cx="198119" cy="176783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011679" y="1225296"/>
            <a:ext cx="198119" cy="176783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261616" y="1225296"/>
            <a:ext cx="198119" cy="176783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514600" y="1225296"/>
            <a:ext cx="198119" cy="17678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764535" y="1225296"/>
            <a:ext cx="198119" cy="176783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017520" y="1225296"/>
            <a:ext cx="198119" cy="176783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267455" y="1225296"/>
            <a:ext cx="198120" cy="176783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276344" y="1225296"/>
            <a:ext cx="198120" cy="176783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529328" y="1225296"/>
            <a:ext cx="198120" cy="176783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779264" y="1225296"/>
            <a:ext cx="198120" cy="17678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032247" y="1225296"/>
            <a:ext cx="198120" cy="176783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282184" y="1225296"/>
            <a:ext cx="198120" cy="176783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2093363" y="4812665"/>
            <a:ext cx="48260" cy="2095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ts val="35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-5" b="1">
                <a:latin typeface="Times New Roman"/>
                <a:cs typeface="Times New Roman"/>
              </a:rPr>
              <a:t>..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599434" y="4251833"/>
            <a:ext cx="41275" cy="751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ts val="39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344165" y="2157857"/>
            <a:ext cx="67945" cy="4999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27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22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595625" y="2218817"/>
            <a:ext cx="67945" cy="49383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27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22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353559" y="5397881"/>
            <a:ext cx="67945" cy="1802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40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609971" y="2176145"/>
            <a:ext cx="67945" cy="4996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ts val="350"/>
              </a:lnSpc>
              <a:spcBef>
                <a:spcPts val="1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65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862699" y="2176145"/>
            <a:ext cx="67945" cy="4996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ts val="350"/>
              </a:lnSpc>
              <a:spcBef>
                <a:spcPts val="1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65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532120" y="1225296"/>
            <a:ext cx="198120" cy="176783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782055" y="1225296"/>
            <a:ext cx="198120" cy="176783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 txBox="1"/>
          <p:nvPr/>
        </p:nvSpPr>
        <p:spPr>
          <a:xfrm>
            <a:off x="1805303" y="14896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081782" y="14896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334257" y="14896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584830" y="14896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2837178" y="14896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090797" y="14896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343783" y="14896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593082" y="14896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846385" y="14896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099052" y="14896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349622" y="14896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601969" y="14896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855269" y="14896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108575" y="14896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357238" y="14896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607809" y="14896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861430" y="14896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084452" y="3123335"/>
            <a:ext cx="6794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071117" y="3644543"/>
            <a:ext cx="81280" cy="598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034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6034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26034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30480" marR="5080" indent="12700">
              <a:lnSpc>
                <a:spcPts val="700"/>
              </a:lnSpc>
              <a:spcBef>
                <a:spcPts val="15"/>
              </a:spcBef>
            </a:pPr>
            <a:r>
              <a:rPr dirty="0" sz="600">
                <a:latin typeface="Times New Roman"/>
                <a:cs typeface="Times New Roman"/>
              </a:rPr>
              <a:t>- 2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4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996439" y="4291584"/>
            <a:ext cx="213360" cy="45720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 txBox="1"/>
          <p:nvPr/>
        </p:nvSpPr>
        <p:spPr>
          <a:xfrm>
            <a:off x="2093363" y="4324985"/>
            <a:ext cx="48260" cy="482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spc="-5" b="1">
                <a:latin typeface="Times New Roman"/>
                <a:cs typeface="Times New Roman"/>
              </a:rPr>
              <a:t>..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809508" y="4711343"/>
            <a:ext cx="67945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45"/>
              </a:spcBef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822843" y="5717921"/>
            <a:ext cx="38735" cy="1183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808863" y="6939432"/>
            <a:ext cx="67945" cy="1930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2085723" y="6945527"/>
            <a:ext cx="67945" cy="1930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2326257" y="2065679"/>
            <a:ext cx="6921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326257" y="2644799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581526" y="3132479"/>
            <a:ext cx="6985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587876" y="361711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603127" y="3883025"/>
            <a:ext cx="37465" cy="363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2298192" y="5071871"/>
            <a:ext cx="188975" cy="91439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 txBox="1"/>
          <p:nvPr/>
        </p:nvSpPr>
        <p:spPr>
          <a:xfrm>
            <a:off x="2326257" y="4248047"/>
            <a:ext cx="69215" cy="339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7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2326767" y="4808879"/>
            <a:ext cx="69215" cy="281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2600579" y="4998593"/>
            <a:ext cx="40005" cy="1927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35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240">
              <a:lnSpc>
                <a:spcPts val="415"/>
              </a:lnSpc>
              <a:spcBef>
                <a:spcPts val="13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331972" y="5163185"/>
            <a:ext cx="71120" cy="19881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-5" b="1">
                <a:latin typeface="Times New Roman"/>
                <a:cs typeface="Times New Roman"/>
              </a:rPr>
              <a:t>..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7620">
              <a:lnSpc>
                <a:spcPts val="710"/>
              </a:lnSpc>
              <a:spcBef>
                <a:spcPts val="31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2587879" y="6966863"/>
            <a:ext cx="6858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145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2830450" y="3236111"/>
            <a:ext cx="69850" cy="373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  <a:spcBef>
                <a:spcPts val="70"/>
              </a:spcBef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120"/>
              </a:spcBef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3081907" y="321172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3081907" y="3318407"/>
            <a:ext cx="69850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59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59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165"/>
              </a:spcBef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2836800" y="372988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3091432" y="3745865"/>
            <a:ext cx="67945" cy="3423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ct val="100000"/>
              </a:lnSpc>
              <a:spcBef>
                <a:spcPts val="145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2852040" y="4001897"/>
            <a:ext cx="37465" cy="2927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2839340" y="6979056"/>
            <a:ext cx="6858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145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4365625" y="2203577"/>
            <a:ext cx="40640" cy="1071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875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3860800" y="2389505"/>
            <a:ext cx="37465" cy="1232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20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4112896" y="3291713"/>
            <a:ext cx="37465" cy="165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4365625" y="3267329"/>
            <a:ext cx="38100" cy="165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112896" y="3468497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365625" y="3444113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4112896" y="3502025"/>
            <a:ext cx="37465" cy="132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4365625" y="3477641"/>
            <a:ext cx="38100" cy="132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3860800" y="3626993"/>
            <a:ext cx="37465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4112896" y="3645281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4365625" y="3620897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4112896" y="3675761"/>
            <a:ext cx="37465" cy="132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4365625" y="3645281"/>
            <a:ext cx="3810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860800" y="3800729"/>
            <a:ext cx="3746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4112896" y="3819017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4365625" y="3794633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112896" y="3849497"/>
            <a:ext cx="37465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4365625" y="3819017"/>
            <a:ext cx="38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3860800" y="3977513"/>
            <a:ext cx="37465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4112896" y="3995801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4365625" y="3971417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4112896" y="4026281"/>
            <a:ext cx="37465" cy="132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4365625" y="3995801"/>
            <a:ext cx="3810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3860800" y="4151249"/>
            <a:ext cx="3746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4112896" y="4169537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4365625" y="4145153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4112896" y="4200017"/>
            <a:ext cx="37465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365625" y="4169537"/>
            <a:ext cx="38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3860800" y="4328033"/>
            <a:ext cx="37465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4112896" y="4346321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4365625" y="4321937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4112896" y="4376801"/>
            <a:ext cx="37465" cy="132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365625" y="4346321"/>
            <a:ext cx="3810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3860800" y="4501769"/>
            <a:ext cx="3746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4112896" y="4520057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4365625" y="4495673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4112896" y="4550537"/>
            <a:ext cx="37465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365625" y="4520057"/>
            <a:ext cx="38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3860800" y="4678553"/>
            <a:ext cx="37465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112896" y="4696841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4365625" y="4672457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4112896" y="4727321"/>
            <a:ext cx="37465" cy="132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4365625" y="4696841"/>
            <a:ext cx="3810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3860800" y="4852289"/>
            <a:ext cx="3746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4112896" y="4870577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365625" y="4846193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112896" y="4901057"/>
            <a:ext cx="37465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4365625" y="4870577"/>
            <a:ext cx="38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3860800" y="5029073"/>
            <a:ext cx="37465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4112896" y="5047361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4365625" y="5022977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4112896" y="5077841"/>
            <a:ext cx="37465" cy="132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4365625" y="5047361"/>
            <a:ext cx="3810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3860800" y="5202809"/>
            <a:ext cx="37465" cy="172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4112896" y="5221097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4365625" y="5196713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4112896" y="5251577"/>
            <a:ext cx="37465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4365625" y="5221097"/>
            <a:ext cx="38100" cy="141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3848734" y="5379593"/>
            <a:ext cx="67945" cy="17837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ct val="100000"/>
              </a:lnSpc>
              <a:spcBef>
                <a:spcPts val="75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4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4112896" y="5397881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4365625" y="5373497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4100196" y="5428361"/>
            <a:ext cx="68580" cy="1746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ct val="100000"/>
              </a:lnSpc>
              <a:spcBef>
                <a:spcPts val="75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40"/>
              </a:spcBef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4605399" y="2221865"/>
            <a:ext cx="67945" cy="4944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ct val="100000"/>
              </a:lnSpc>
              <a:spcBef>
                <a:spcPts val="50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4856224" y="2215769"/>
            <a:ext cx="68580" cy="4944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5080">
              <a:lnSpc>
                <a:spcPct val="100000"/>
              </a:lnSpc>
              <a:spcBef>
                <a:spcPts val="50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5109592" y="2203577"/>
            <a:ext cx="68580" cy="4944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40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5359780" y="2215769"/>
            <a:ext cx="66675" cy="4944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  <a:spcBef>
                <a:spcPts val="50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3547871" y="603504"/>
            <a:ext cx="557784" cy="295655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3624071" y="914400"/>
            <a:ext cx="365759" cy="304800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3520440" y="1231392"/>
            <a:ext cx="195071" cy="173735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3770376" y="1231392"/>
            <a:ext cx="198120" cy="173735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4023359" y="1231392"/>
            <a:ext cx="198120" cy="173735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743455" y="5056632"/>
            <a:ext cx="188975" cy="21640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737360" y="5437632"/>
            <a:ext cx="195072" cy="286512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 txBox="1"/>
          <p:nvPr/>
        </p:nvSpPr>
        <p:spPr>
          <a:xfrm>
            <a:off x="1806637" y="5256935"/>
            <a:ext cx="67310" cy="1930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2267711" y="4581144"/>
            <a:ext cx="188975" cy="237743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715797"/>
            <a:ext cx="3921125" cy="5844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>
              <a:lnSpc>
                <a:spcPct val="100000"/>
              </a:lnSpc>
            </a:pPr>
            <a:r>
              <a:rPr dirty="0" sz="950" spc="25" b="1">
                <a:latin typeface="Times New Roman"/>
                <a:cs typeface="Times New Roman"/>
              </a:rPr>
              <a:t>NOTA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spc="-40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D</a:t>
            </a:r>
            <a:r>
              <a:rPr dirty="0" sz="950" spc="20" b="1">
                <a:latin typeface="Times New Roman"/>
                <a:cs typeface="Times New Roman"/>
              </a:rPr>
              <a:t>A</a:t>
            </a:r>
            <a:r>
              <a:rPr dirty="0" sz="950" spc="-25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TRADUÇÃ</a:t>
            </a:r>
            <a:r>
              <a:rPr dirty="0" sz="950" spc="20" b="1"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algn="just" marL="12700" marR="8890" indent="449580">
              <a:lnSpc>
                <a:spcPct val="100800"/>
              </a:lnSpc>
            </a:pPr>
            <a:r>
              <a:rPr dirty="0" sz="950" spc="2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processo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radução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L</a:t>
            </a:r>
            <a:r>
              <a:rPr dirty="0" sz="950">
                <a:latin typeface="Times New Roman"/>
                <a:cs typeface="Times New Roman"/>
              </a:rPr>
              <a:t>í</a:t>
            </a:r>
            <a:r>
              <a:rPr dirty="0" sz="950" spc="10">
                <a:latin typeface="Times New Roman"/>
                <a:cs typeface="Times New Roman"/>
              </a:rPr>
              <a:t>ngua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na</a:t>
            </a:r>
            <a:r>
              <a:rPr dirty="0" sz="950" spc="5">
                <a:latin typeface="Times New Roman"/>
                <a:cs typeface="Times New Roman"/>
              </a:rPr>
              <a:t>is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ã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ara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en</a:t>
            </a:r>
            <a:r>
              <a:rPr dirty="0" sz="950" spc="10">
                <a:latin typeface="Times New Roman"/>
                <a:cs typeface="Times New Roman"/>
              </a:rPr>
              <a:t>te</a:t>
            </a:r>
            <a:r>
              <a:rPr dirty="0" sz="950" spc="5">
                <a:latin typeface="Times New Roman"/>
                <a:cs typeface="Times New Roman"/>
              </a:rPr>
              <a:t> i</a:t>
            </a:r>
            <a:r>
              <a:rPr dirty="0" sz="950" spc="15">
                <a:latin typeface="Times New Roman"/>
                <a:cs typeface="Times New Roman"/>
              </a:rPr>
              <a:t>n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c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ando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>
                <a:latin typeface="Times New Roman"/>
                <a:cs typeface="Times New Roman"/>
              </a:rPr>
              <a:t>it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raba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h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do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fe</a:t>
            </a:r>
            <a:r>
              <a:rPr dirty="0" sz="950">
                <a:latin typeface="Times New Roman"/>
                <a:cs typeface="Times New Roman"/>
              </a:rPr>
              <a:t>it</a:t>
            </a:r>
            <a:r>
              <a:rPr dirty="0" sz="950" spc="10">
                <a:latin typeface="Times New Roman"/>
                <a:cs typeface="Times New Roman"/>
              </a:rPr>
              <a:t>o,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an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há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>
                <a:latin typeface="Times New Roman"/>
                <a:cs typeface="Times New Roman"/>
              </a:rPr>
              <a:t>it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ser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fe</a:t>
            </a:r>
            <a:r>
              <a:rPr dirty="0" sz="950">
                <a:latin typeface="Times New Roman"/>
                <a:cs typeface="Times New Roman"/>
              </a:rPr>
              <a:t>it</a:t>
            </a:r>
            <a:r>
              <a:rPr dirty="0" sz="950" spc="10">
                <a:latin typeface="Times New Roman"/>
                <a:cs typeface="Times New Roman"/>
              </a:rPr>
              <a:t>o.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radução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lí</a:t>
            </a:r>
            <a:r>
              <a:rPr dirty="0" sz="950" spc="15">
                <a:latin typeface="Times New Roman"/>
                <a:cs typeface="Times New Roman"/>
              </a:rPr>
              <a:t>ngu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na</a:t>
            </a:r>
            <a:r>
              <a:rPr dirty="0" sz="950" spc="5">
                <a:latin typeface="Times New Roman"/>
                <a:cs typeface="Times New Roman"/>
              </a:rPr>
              <a:t>is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conce</a:t>
            </a:r>
            <a:r>
              <a:rPr dirty="0" sz="950">
                <a:latin typeface="Times New Roman"/>
                <a:cs typeface="Times New Roman"/>
              </a:rPr>
              <a:t>it</a:t>
            </a:r>
            <a:r>
              <a:rPr dirty="0" sz="950" spc="10">
                <a:latin typeface="Times New Roman"/>
                <a:cs typeface="Times New Roman"/>
              </a:rPr>
              <a:t>uada,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gun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au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ores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10">
                <a:latin typeface="Times New Roman"/>
                <a:cs typeface="Times New Roman"/>
              </a:rPr>
              <a:t> co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quand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lí</a:t>
            </a:r>
            <a:r>
              <a:rPr dirty="0" sz="950" spc="15">
                <a:latin typeface="Times New Roman"/>
                <a:cs typeface="Times New Roman"/>
              </a:rPr>
              <a:t>ngua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raba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ho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se</a:t>
            </a:r>
            <a:r>
              <a:rPr dirty="0" sz="950" spc="10">
                <a:latin typeface="Times New Roman"/>
                <a:cs typeface="Times New Roman"/>
              </a:rPr>
              <a:t>ja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fon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vo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enha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u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ex</a:t>
            </a:r>
            <a:r>
              <a:rPr dirty="0" sz="950" spc="10">
                <a:latin typeface="Times New Roman"/>
                <a:cs typeface="Times New Roman"/>
              </a:rPr>
              <a:t>to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10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oda</a:t>
            </a:r>
            <a:r>
              <a:rPr dirty="0" sz="950" spc="5">
                <a:latin typeface="Times New Roman"/>
                <a:cs typeface="Times New Roman"/>
              </a:rPr>
              <a:t>li</a:t>
            </a:r>
            <a:r>
              <a:rPr dirty="0" sz="950" spc="15">
                <a:latin typeface="Times New Roman"/>
                <a:cs typeface="Times New Roman"/>
              </a:rPr>
              <a:t>dad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escr</a:t>
            </a:r>
            <a:r>
              <a:rPr dirty="0" sz="950" spc="5">
                <a:latin typeface="Times New Roman"/>
                <a:cs typeface="Times New Roman"/>
              </a:rPr>
              <a:t>it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nda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seu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produ</a:t>
            </a:r>
            <a:r>
              <a:rPr dirty="0" sz="950" spc="10">
                <a:latin typeface="Times New Roman"/>
                <a:cs typeface="Times New Roman"/>
              </a:rPr>
              <a:t>to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gere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u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reg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ro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per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anen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5">
                <a:latin typeface="Times New Roman"/>
                <a:cs typeface="Times New Roman"/>
              </a:rPr>
              <a:t>e,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por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an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u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8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ex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escr</a:t>
            </a:r>
            <a:r>
              <a:rPr dirty="0" sz="950" spc="10">
                <a:latin typeface="Times New Roman"/>
                <a:cs typeface="Times New Roman"/>
              </a:rPr>
              <a:t>ito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por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uguês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ve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vo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lí</a:t>
            </a:r>
            <a:r>
              <a:rPr dirty="0" sz="950" spc="10">
                <a:latin typeface="Times New Roman"/>
                <a:cs typeface="Times New Roman"/>
              </a:rPr>
              <a:t>ngua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gravada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num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v</a:t>
            </a:r>
            <a:r>
              <a:rPr dirty="0" sz="950">
                <a:latin typeface="Times New Roman"/>
                <a:cs typeface="Times New Roman"/>
              </a:rPr>
              <a:t>í</a:t>
            </a:r>
            <a:r>
              <a:rPr dirty="0" sz="950" spc="10">
                <a:latin typeface="Times New Roman"/>
                <a:cs typeface="Times New Roman"/>
              </a:rPr>
              <a:t>deo,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radução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be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con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rár</a:t>
            </a:r>
            <a:r>
              <a:rPr dirty="0" sz="950" spc="10">
                <a:latin typeface="Times New Roman"/>
                <a:cs typeface="Times New Roman"/>
              </a:rPr>
              <a:t>io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é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verdade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nes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perspec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va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  <a:spcBef>
                <a:spcPts val="5"/>
              </a:spcBef>
            </a:pPr>
            <a:r>
              <a:rPr dirty="0" sz="950" spc="25">
                <a:latin typeface="Times New Roman"/>
                <a:cs typeface="Times New Roman"/>
              </a:rPr>
              <a:t>N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an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enos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fa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ado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quan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process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de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radução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envo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v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escr</a:t>
            </a:r>
            <a:r>
              <a:rPr dirty="0" sz="950" spc="5">
                <a:latin typeface="Times New Roman"/>
                <a:cs typeface="Times New Roman"/>
              </a:rPr>
              <a:t>ita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5">
                <a:latin typeface="Times New Roman"/>
                <a:cs typeface="Times New Roman"/>
              </a:rPr>
              <a:t>s,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qu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orna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ess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raba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h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and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de</a:t>
            </a:r>
            <a:r>
              <a:rPr dirty="0" sz="950" spc="5">
                <a:latin typeface="Times New Roman"/>
                <a:cs typeface="Times New Roman"/>
              </a:rPr>
              <a:t>li</a:t>
            </a:r>
            <a:r>
              <a:rPr dirty="0" sz="950" spc="15">
                <a:latin typeface="Times New Roman"/>
                <a:cs typeface="Times New Roman"/>
              </a:rPr>
              <a:t>cado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por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exe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p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o,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não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gênero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sser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açã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escr</a:t>
            </a:r>
            <a:r>
              <a:rPr dirty="0" sz="950" spc="5">
                <a:latin typeface="Times New Roman"/>
                <a:cs typeface="Times New Roman"/>
              </a:rPr>
              <a:t>ita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nda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ar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go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en</a:t>
            </a:r>
            <a:r>
              <a:rPr dirty="0" sz="950" spc="5">
                <a:latin typeface="Times New Roman"/>
                <a:cs typeface="Times New Roman"/>
              </a:rPr>
              <a:t>tí</a:t>
            </a:r>
            <a:r>
              <a:rPr dirty="0" sz="950" spc="10">
                <a:latin typeface="Times New Roman"/>
                <a:cs typeface="Times New Roman"/>
              </a:rPr>
              <a:t>f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cos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podend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</a:t>
            </a:r>
            <a:r>
              <a:rPr dirty="0" sz="950" spc="5">
                <a:latin typeface="Times New Roman"/>
                <a:cs typeface="Times New Roman"/>
              </a:rPr>
              <a:t>it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raba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h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Q</a:t>
            </a:r>
            <a:r>
              <a:rPr dirty="0" sz="950" spc="15">
                <a:latin typeface="Times New Roman"/>
                <a:cs typeface="Times New Roman"/>
              </a:rPr>
              <a:t>uadro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10">
                <a:latin typeface="Times New Roman"/>
                <a:cs typeface="Times New Roman"/>
              </a:rPr>
              <a:t> S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pff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C</a:t>
            </a:r>
            <a:r>
              <a:rPr dirty="0" sz="950" spc="15">
                <a:latin typeface="Times New Roman"/>
                <a:cs typeface="Times New Roman"/>
              </a:rPr>
              <a:t>aderno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Traduçã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Progra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Pós-</a:t>
            </a:r>
            <a:r>
              <a:rPr dirty="0" sz="950" spc="25">
                <a:latin typeface="Times New Roman"/>
                <a:cs typeface="Times New Roman"/>
              </a:rPr>
              <a:t>G</a:t>
            </a:r>
            <a:r>
              <a:rPr dirty="0" sz="950" spc="15">
                <a:latin typeface="Times New Roman"/>
                <a:cs typeface="Times New Roman"/>
              </a:rPr>
              <a:t>raduaçã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em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Es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udos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Traduçã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3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U</a:t>
            </a:r>
            <a:r>
              <a:rPr dirty="0" sz="950" spc="15">
                <a:latin typeface="Times New Roman"/>
                <a:cs typeface="Times New Roman"/>
              </a:rPr>
              <a:t>FS</a:t>
            </a:r>
            <a:r>
              <a:rPr dirty="0" sz="950" spc="20">
                <a:latin typeface="Times New Roman"/>
                <a:cs typeface="Times New Roman"/>
              </a:rPr>
              <a:t>C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3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er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al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</a:t>
            </a:r>
            <a:r>
              <a:rPr dirty="0" sz="950" spc="10">
                <a:latin typeface="Times New Roman"/>
                <a:cs typeface="Times New Roman"/>
              </a:rPr>
              <a:t>te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serv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gun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os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bas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par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anda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dess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raba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ho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algn="just" marL="12700" marR="7620" indent="449580">
              <a:lnSpc>
                <a:spcPct val="101099"/>
              </a:lnSpc>
            </a:pPr>
            <a:r>
              <a:rPr dirty="0" sz="950" spc="25">
                <a:latin typeface="Times New Roman"/>
                <a:cs typeface="Times New Roman"/>
              </a:rPr>
              <a:t>Q</a:t>
            </a:r>
            <a:r>
              <a:rPr dirty="0" sz="950" spc="10">
                <a:latin typeface="Times New Roman"/>
                <a:cs typeface="Times New Roman"/>
              </a:rPr>
              <a:t>uan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0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processo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envo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v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nesse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8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raba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ho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ve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rê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10">
                <a:latin typeface="Times New Roman"/>
                <a:cs typeface="Times New Roman"/>
              </a:rPr>
              <a:t> versões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sser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ação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 spc="10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A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pr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ra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versão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por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uguês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red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g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pe</a:t>
            </a:r>
            <a:r>
              <a:rPr dirty="0" sz="950" spc="10">
                <a:latin typeface="Times New Roman"/>
                <a:cs typeface="Times New Roman"/>
              </a:rPr>
              <a:t>lo</a:t>
            </a:r>
            <a:r>
              <a:rPr dirty="0" sz="950" spc="10">
                <a:latin typeface="Times New Roman"/>
                <a:cs typeface="Times New Roman"/>
              </a:rPr>
              <a:t> au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or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sser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ação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u</a:t>
            </a:r>
            <a:r>
              <a:rPr dirty="0" sz="950" spc="15">
                <a:latin typeface="Times New Roman"/>
                <a:cs typeface="Times New Roman"/>
              </a:rPr>
              <a:t>ma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segunda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versão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foi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radução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não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sei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cer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 se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cha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5" i="1">
                <a:latin typeface="Times New Roman"/>
                <a:cs typeface="Times New Roman"/>
              </a:rPr>
              <a:t>i</a:t>
            </a:r>
            <a:r>
              <a:rPr dirty="0" sz="950" spc="15" i="1">
                <a:latin typeface="Times New Roman"/>
                <a:cs typeface="Times New Roman"/>
              </a:rPr>
              <a:t>n</a:t>
            </a:r>
            <a:r>
              <a:rPr dirty="0" sz="950" spc="5" i="1">
                <a:latin typeface="Times New Roman"/>
                <a:cs typeface="Times New Roman"/>
              </a:rPr>
              <a:t>t</a:t>
            </a:r>
            <a:r>
              <a:rPr dirty="0" sz="950" spc="15" i="1">
                <a:latin typeface="Times New Roman"/>
                <a:cs typeface="Times New Roman"/>
              </a:rPr>
              <a:t>e</a:t>
            </a:r>
            <a:r>
              <a:rPr dirty="0" sz="950" spc="10" i="1">
                <a:latin typeface="Times New Roman"/>
                <a:cs typeface="Times New Roman"/>
              </a:rPr>
              <a:t>r</a:t>
            </a:r>
            <a:r>
              <a:rPr dirty="0" sz="950" i="1">
                <a:latin typeface="Times New Roman"/>
                <a:cs typeface="Times New Roman"/>
              </a:rPr>
              <a:t> </a:t>
            </a:r>
            <a:r>
              <a:rPr dirty="0" sz="950" spc="40" i="1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i="1">
                <a:latin typeface="Times New Roman"/>
                <a:cs typeface="Times New Roman"/>
              </a:rPr>
              <a:t>i</a:t>
            </a:r>
            <a:r>
              <a:rPr dirty="0" sz="950" spc="10" i="1">
                <a:latin typeface="Times New Roman"/>
                <a:cs typeface="Times New Roman"/>
              </a:rPr>
              <a:t>n</a:t>
            </a:r>
            <a:r>
              <a:rPr dirty="0" sz="950" i="1">
                <a:latin typeface="Times New Roman"/>
                <a:cs typeface="Times New Roman"/>
              </a:rPr>
              <a:t>t</a:t>
            </a:r>
            <a:r>
              <a:rPr dirty="0" sz="950" spc="10" i="1">
                <a:latin typeface="Times New Roman"/>
                <a:cs typeface="Times New Roman"/>
              </a:rPr>
              <a:t>ra</a:t>
            </a:r>
            <a:r>
              <a:rPr dirty="0" sz="950" i="1">
                <a:latin typeface="Times New Roman"/>
                <a:cs typeface="Times New Roman"/>
              </a:rPr>
              <a:t> </a:t>
            </a:r>
            <a:r>
              <a:rPr dirty="0" sz="950" spc="55" i="1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li</a:t>
            </a:r>
            <a:r>
              <a:rPr dirty="0" sz="950" spc="10">
                <a:latin typeface="Times New Roman"/>
                <a:cs typeface="Times New Roman"/>
              </a:rPr>
              <a:t>ngua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me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faço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esse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ques</a:t>
            </a:r>
            <a:r>
              <a:rPr dirty="0" sz="950">
                <a:latin typeface="Times New Roman"/>
                <a:cs typeface="Times New Roman"/>
              </a:rPr>
              <a:t>ti</a:t>
            </a:r>
            <a:r>
              <a:rPr dirty="0" sz="950" spc="10">
                <a:latin typeface="Times New Roman"/>
                <a:cs typeface="Times New Roman"/>
              </a:rPr>
              <a:t>ona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</a:t>
            </a:r>
            <a:r>
              <a:rPr dirty="0" sz="950" spc="5">
                <a:latin typeface="Times New Roman"/>
                <a:cs typeface="Times New Roman"/>
              </a:rPr>
              <a:t>is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es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reg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ro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es</a:t>
            </a:r>
            <a:r>
              <a:rPr dirty="0" sz="950">
                <a:latin typeface="Times New Roman"/>
                <a:cs typeface="Times New Roman"/>
              </a:rPr>
              <a:t>ti</a:t>
            </a:r>
            <a:r>
              <a:rPr dirty="0" sz="950" spc="10">
                <a:latin typeface="Times New Roman"/>
                <a:cs typeface="Times New Roman"/>
              </a:rPr>
              <a:t>vesse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por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uguê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pr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ra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versã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es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ru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ura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ex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es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ava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L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bras,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f</a:t>
            </a:r>
            <a:r>
              <a:rPr dirty="0" sz="950" spc="15">
                <a:latin typeface="Times New Roman"/>
                <a:cs typeface="Times New Roman"/>
              </a:rPr>
              <a:t>im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versão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f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nal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escr</a:t>
            </a:r>
            <a:r>
              <a:rPr dirty="0" sz="950" spc="5">
                <a:latin typeface="Times New Roman"/>
                <a:cs typeface="Times New Roman"/>
              </a:rPr>
              <a:t>ita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5">
                <a:latin typeface="Times New Roman"/>
                <a:cs typeface="Times New Roman"/>
              </a:rPr>
              <a:t>s.</a:t>
            </a:r>
            <a:endParaRPr sz="950">
              <a:latin typeface="Times New Roman"/>
              <a:cs typeface="Times New Roman"/>
            </a:endParaRPr>
          </a:p>
          <a:p>
            <a:pPr algn="just" marL="12700" marR="6350" indent="449580">
              <a:lnSpc>
                <a:spcPct val="100600"/>
              </a:lnSpc>
              <a:spcBef>
                <a:spcPts val="5"/>
              </a:spcBef>
            </a:pP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gu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as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nfor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açõe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sofrera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expansõe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ssõe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 spc="5">
                <a:latin typeface="Times New Roman"/>
                <a:cs typeface="Times New Roman"/>
              </a:rPr>
              <a:t> t</a:t>
            </a:r>
            <a:r>
              <a:rPr dirty="0" sz="950" spc="15">
                <a:latin typeface="Times New Roman"/>
                <a:cs typeface="Times New Roman"/>
              </a:rPr>
              <a:t>radução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exe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p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o,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fo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ha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ass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uras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banc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8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ava</a:t>
            </a:r>
            <a:r>
              <a:rPr dirty="0" sz="950" spc="10">
                <a:latin typeface="Times New Roman"/>
                <a:cs typeface="Times New Roman"/>
              </a:rPr>
              <a:t>li</a:t>
            </a:r>
            <a:r>
              <a:rPr dirty="0" sz="950" spc="20">
                <a:latin typeface="Times New Roman"/>
                <a:cs typeface="Times New Roman"/>
              </a:rPr>
              <a:t>ador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não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foi</a:t>
            </a:r>
            <a:r>
              <a:rPr dirty="0" sz="950" spc="5">
                <a:latin typeface="Times New Roman"/>
                <a:cs typeface="Times New Roman"/>
              </a:rPr>
              <a:t> t</a:t>
            </a:r>
            <a:r>
              <a:rPr dirty="0" sz="950" spc="15">
                <a:latin typeface="Times New Roman"/>
                <a:cs typeface="Times New Roman"/>
              </a:rPr>
              <a:t>raduz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da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por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u</a:t>
            </a:r>
            <a:r>
              <a:rPr dirty="0" sz="950" spc="15">
                <a:latin typeface="Times New Roman"/>
                <a:cs typeface="Times New Roman"/>
              </a:rPr>
              <a:t>ma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fo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li</a:t>
            </a:r>
            <a:r>
              <a:rPr dirty="0" sz="950" spc="15">
                <a:latin typeface="Times New Roman"/>
                <a:cs typeface="Times New Roman"/>
              </a:rPr>
              <a:t>dad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acadê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ca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necessár</a:t>
            </a:r>
            <a:r>
              <a:rPr dirty="0" sz="950" spc="10">
                <a:latin typeface="Times New Roman"/>
                <a:cs typeface="Times New Roman"/>
              </a:rPr>
              <a:t>ia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par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 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rega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B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b</a:t>
            </a:r>
            <a:r>
              <a:rPr dirty="0" sz="950" spc="5">
                <a:latin typeface="Times New Roman"/>
                <a:cs typeface="Times New Roman"/>
              </a:rPr>
              <a:t>li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ec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U</a:t>
            </a:r>
            <a:r>
              <a:rPr dirty="0" sz="950" spc="15">
                <a:latin typeface="Times New Roman"/>
                <a:cs typeface="Times New Roman"/>
              </a:rPr>
              <a:t>n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vers</a:t>
            </a:r>
            <a:r>
              <a:rPr dirty="0" sz="950" spc="5">
                <a:latin typeface="Times New Roman"/>
                <a:cs typeface="Times New Roman"/>
              </a:rPr>
              <a:t>it</a:t>
            </a:r>
            <a:r>
              <a:rPr dirty="0" sz="950" spc="15">
                <a:latin typeface="Times New Roman"/>
                <a:cs typeface="Times New Roman"/>
              </a:rPr>
              <a:t>ár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N</a:t>
            </a:r>
            <a:r>
              <a:rPr dirty="0" sz="950" spc="15">
                <a:latin typeface="Times New Roman"/>
                <a:cs typeface="Times New Roman"/>
              </a:rPr>
              <a:t>es</a:t>
            </a:r>
            <a:r>
              <a:rPr dirty="0" sz="950" spc="10">
                <a:latin typeface="Times New Roman"/>
                <a:cs typeface="Times New Roman"/>
              </a:rPr>
              <a:t>te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sen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ndo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pensou-s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em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ornar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0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con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eúdo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acess</a:t>
            </a:r>
            <a:r>
              <a:rPr dirty="0" sz="950">
                <a:latin typeface="Times New Roman"/>
                <a:cs typeface="Times New Roman"/>
              </a:rPr>
              <a:t>í</a:t>
            </a:r>
            <a:r>
              <a:rPr dirty="0" sz="950" spc="10">
                <a:latin typeface="Times New Roman"/>
                <a:cs typeface="Times New Roman"/>
              </a:rPr>
              <a:t>vel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0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L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bras,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send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0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poss</a:t>
            </a:r>
            <a:r>
              <a:rPr dirty="0" sz="950">
                <a:latin typeface="Times New Roman"/>
                <a:cs typeface="Times New Roman"/>
              </a:rPr>
              <a:t>í</a:t>
            </a:r>
            <a:r>
              <a:rPr dirty="0" sz="950" spc="10">
                <a:latin typeface="Times New Roman"/>
                <a:cs typeface="Times New Roman"/>
              </a:rPr>
              <a:t>ve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8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5">
                <a:latin typeface="Times New Roman"/>
                <a:cs typeface="Times New Roman"/>
              </a:rPr>
              <a:t>es</a:t>
            </a:r>
            <a:r>
              <a:rPr dirty="0" sz="950" spc="15">
                <a:latin typeface="Times New Roman"/>
                <a:cs typeface="Times New Roman"/>
              </a:rPr>
              <a:t>mo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14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ass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er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gênero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acadê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co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en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0">
                <a:latin typeface="Times New Roman"/>
                <a:cs typeface="Times New Roman"/>
              </a:rPr>
              <a:t>f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c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presen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escr</a:t>
            </a:r>
            <a:r>
              <a:rPr dirty="0" sz="950" spc="5">
                <a:latin typeface="Times New Roman"/>
                <a:cs typeface="Times New Roman"/>
              </a:rPr>
              <a:t>ita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5">
                <a:latin typeface="Times New Roman"/>
                <a:cs typeface="Times New Roman"/>
              </a:rPr>
              <a:t>s.</a:t>
            </a:r>
            <a:endParaRPr sz="950">
              <a:latin typeface="Times New Roman"/>
              <a:cs typeface="Times New Roman"/>
            </a:endParaRPr>
          </a:p>
          <a:p>
            <a:pPr algn="just" marL="12700" marR="8890" indent="449580">
              <a:lnSpc>
                <a:spcPct val="101099"/>
              </a:lnSpc>
            </a:pPr>
            <a:r>
              <a:rPr dirty="0" sz="950" spc="10">
                <a:latin typeface="Times New Roman"/>
                <a:cs typeface="Times New Roman"/>
              </a:rPr>
              <a:t>Pensando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versão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f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nal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L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bras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ou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nfor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açõe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qu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não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ser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per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nen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não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fo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raduz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das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li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10">
                <a:latin typeface="Times New Roman"/>
                <a:cs typeface="Times New Roman"/>
              </a:rPr>
              <a:t>ta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g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abrev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ações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ã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presen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apena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versã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por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uguês,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be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abe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raduçõe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sen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ença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escr</a:t>
            </a:r>
            <a:r>
              <a:rPr dirty="0" sz="950" spc="5">
                <a:latin typeface="Times New Roman"/>
                <a:cs typeface="Times New Roman"/>
              </a:rPr>
              <a:t>ita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usadas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co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10">
                <a:latin typeface="Times New Roman"/>
                <a:cs typeface="Times New Roman"/>
              </a:rPr>
              <a:t>ta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dados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algn="just" marL="12700" marR="7620" indent="449580">
              <a:lnSpc>
                <a:spcPct val="100600"/>
              </a:lnSpc>
              <a:spcBef>
                <a:spcPts val="5"/>
              </a:spcBef>
            </a:pPr>
            <a:r>
              <a:rPr dirty="0" sz="950" spc="3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fe</a:t>
            </a:r>
            <a:r>
              <a:rPr dirty="0" sz="950" spc="5">
                <a:latin typeface="Times New Roman"/>
                <a:cs typeface="Times New Roman"/>
              </a:rPr>
              <a:t>liz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par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c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pa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dess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process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one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ro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radução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escr</a:t>
            </a:r>
            <a:r>
              <a:rPr dirty="0" sz="950" spc="5">
                <a:latin typeface="Times New Roman"/>
                <a:cs typeface="Times New Roman"/>
              </a:rPr>
              <a:t>ita</a:t>
            </a:r>
            <a:r>
              <a:rPr dirty="0" sz="950" spc="1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1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na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pe</a:t>
            </a:r>
            <a:r>
              <a:rPr dirty="0" sz="950" spc="10">
                <a:latin typeface="Times New Roman"/>
                <a:cs typeface="Times New Roman"/>
              </a:rPr>
              <a:t>lo</a:t>
            </a:r>
            <a:r>
              <a:rPr dirty="0" sz="950" spc="114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 spc="114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10">
                <a:latin typeface="Times New Roman"/>
                <a:cs typeface="Times New Roman"/>
              </a:rPr>
              <a:t>le</a:t>
            </a:r>
            <a:r>
              <a:rPr dirty="0" sz="950" spc="114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represen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par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1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1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un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dad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10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acadê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ca</a:t>
            </a:r>
            <a:r>
              <a:rPr dirty="0" sz="950" spc="10">
                <a:latin typeface="Times New Roman"/>
                <a:cs typeface="Times New Roman"/>
              </a:rPr>
              <a:t> que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pe</a:t>
            </a:r>
            <a:r>
              <a:rPr dirty="0" sz="950" spc="10">
                <a:latin typeface="Times New Roman"/>
                <a:cs typeface="Times New Roman"/>
              </a:rPr>
              <a:t>lo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reconhec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dess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escr</a:t>
            </a:r>
            <a:r>
              <a:rPr dirty="0" sz="950" spc="5">
                <a:latin typeface="Times New Roman"/>
                <a:cs typeface="Times New Roman"/>
              </a:rPr>
              <a:t>ita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nda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pe</a:t>
            </a:r>
            <a:r>
              <a:rPr dirty="0" sz="950" spc="10">
                <a:latin typeface="Times New Roman"/>
                <a:cs typeface="Times New Roman"/>
              </a:rPr>
              <a:t>lo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processo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radu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ór</a:t>
            </a:r>
            <a:r>
              <a:rPr dirty="0" sz="950" spc="5">
                <a:latin typeface="Times New Roman"/>
                <a:cs typeface="Times New Roman"/>
              </a:rPr>
              <a:t>io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u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gênero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(d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sser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ação</a:t>
            </a:r>
            <a:r>
              <a:rPr dirty="0" sz="950" spc="5">
                <a:latin typeface="Times New Roman"/>
                <a:cs typeface="Times New Roman"/>
              </a:rPr>
              <a:t>)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ouso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zer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podend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errar,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7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não</a:t>
            </a:r>
            <a:r>
              <a:rPr dirty="0" sz="950" spc="10">
                <a:latin typeface="Times New Roman"/>
                <a:cs typeface="Times New Roman"/>
              </a:rPr>
              <a:t> ex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escr</a:t>
            </a:r>
            <a:r>
              <a:rPr dirty="0" sz="950" spc="5">
                <a:latin typeface="Times New Roman"/>
                <a:cs typeface="Times New Roman"/>
              </a:rPr>
              <a:t>ita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usado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reconhec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do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pe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un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dade</a:t>
            </a:r>
            <a:r>
              <a:rPr dirty="0" sz="950" spc="10">
                <a:latin typeface="Times New Roman"/>
                <a:cs typeface="Times New Roman"/>
              </a:rPr>
              <a:t> surda</a:t>
            </a:r>
            <a:r>
              <a:rPr dirty="0" sz="950" spc="-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B</a:t>
            </a:r>
            <a:r>
              <a:rPr dirty="0" sz="950" spc="15">
                <a:latin typeface="Times New Roman"/>
                <a:cs typeface="Times New Roman"/>
              </a:rPr>
              <a:t>ras</a:t>
            </a:r>
            <a:r>
              <a:rPr dirty="0" sz="950" spc="5">
                <a:latin typeface="Times New Roman"/>
                <a:cs typeface="Times New Roman"/>
              </a:rPr>
              <a:t>il,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gn</a:t>
            </a:r>
            <a:r>
              <a:rPr dirty="0" sz="950" spc="35">
                <a:latin typeface="Times New Roman"/>
                <a:cs typeface="Times New Roman"/>
              </a:rPr>
              <a:t>W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iti</a:t>
            </a:r>
            <a:r>
              <a:rPr dirty="0" sz="950" spc="10">
                <a:latin typeface="Times New Roman"/>
                <a:cs typeface="Times New Roman"/>
              </a:rPr>
              <a:t>ng.</a:t>
            </a:r>
            <a:endParaRPr sz="950">
              <a:latin typeface="Times New Roman"/>
              <a:cs typeface="Times New Roman"/>
            </a:endParaRPr>
          </a:p>
          <a:p>
            <a:pPr algn="r" marR="7620">
              <a:lnSpc>
                <a:spcPct val="100000"/>
              </a:lnSpc>
              <a:spcBef>
                <a:spcPts val="10"/>
              </a:spcBef>
            </a:pPr>
            <a:r>
              <a:rPr dirty="0" sz="950" spc="5">
                <a:latin typeface="Times New Roman"/>
                <a:cs typeface="Times New Roman"/>
              </a:rPr>
              <a:t>-</a:t>
            </a:r>
            <a:r>
              <a:rPr dirty="0" sz="950" spc="30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arcos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Luchi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875484"/>
            <a:ext cx="4214495" cy="5524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31242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AGRADEC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30" b="1">
                <a:latin typeface="Times New Roman"/>
                <a:cs typeface="Times New Roman"/>
              </a:rPr>
              <a:t>M</a:t>
            </a:r>
            <a:r>
              <a:rPr dirty="0" sz="1000" spc="20" b="1">
                <a:latin typeface="Times New Roman"/>
                <a:cs typeface="Times New Roman"/>
              </a:rPr>
              <a:t>ENTOS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295910">
              <a:lnSpc>
                <a:spcPct val="102000"/>
              </a:lnSpc>
            </a:pP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eus,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dia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nh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vida.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eus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Joecir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ntoni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Am</a:t>
            </a:r>
            <a:r>
              <a:rPr dirty="0" sz="1000" spc="10">
                <a:latin typeface="Times New Roman"/>
                <a:cs typeface="Times New Roman"/>
              </a:rPr>
              <a:t>pessan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ati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eleste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Am</a:t>
            </a:r>
            <a:r>
              <a:rPr dirty="0" sz="1000" spc="10">
                <a:latin typeface="Times New Roman"/>
                <a:cs typeface="Times New Roman"/>
              </a:rPr>
              <a:t>pessan,</a:t>
            </a:r>
            <a:endParaRPr sz="1000">
              <a:latin typeface="Times New Roman"/>
              <a:cs typeface="Times New Roman"/>
            </a:endParaRPr>
          </a:p>
          <a:p>
            <a:pPr algn="just" marL="12700" marR="298450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deixado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vive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eus</a:t>
            </a:r>
            <a:r>
              <a:rPr dirty="0" sz="1000" spc="5">
                <a:latin typeface="Times New Roman"/>
                <a:cs typeface="Times New Roman"/>
              </a:rPr>
              <a:t> ir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acred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potencial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chegar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onde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chegue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marR="297180">
              <a:lnSpc>
                <a:spcPct val="100000"/>
              </a:lnSpc>
              <a:spcBef>
                <a:spcPts val="20"/>
              </a:spcBef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eus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ne,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icardo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ndré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Am</a:t>
            </a:r>
            <a:r>
              <a:rPr dirty="0" sz="1000" spc="10">
                <a:latin typeface="Times New Roman"/>
                <a:cs typeface="Times New Roman"/>
              </a:rPr>
              <a:t>pessan.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brigado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toda</a:t>
            </a:r>
            <a:r>
              <a:rPr dirty="0" sz="1000" spc="10">
                <a:latin typeface="Times New Roman"/>
                <a:cs typeface="Times New Roman"/>
              </a:rPr>
              <a:t> ajuda,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paciência,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nh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infância.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nh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-5">
                <a:latin typeface="Times New Roman"/>
                <a:cs typeface="Times New Roman"/>
              </a:rPr>
              <a:t>íli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erem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tit</a:t>
            </a:r>
            <a:r>
              <a:rPr dirty="0" sz="1000" spc="10">
                <a:latin typeface="Times New Roman"/>
                <a:cs typeface="Times New Roman"/>
              </a:rPr>
              <a:t>ude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positiva</a:t>
            </a:r>
            <a:endParaRPr sz="1000">
              <a:latin typeface="Times New Roman"/>
              <a:cs typeface="Times New Roman"/>
            </a:endParaRPr>
          </a:p>
          <a:p>
            <a:pPr algn="just" marL="12700" marR="299085">
              <a:lnSpc>
                <a:spcPct val="100000"/>
              </a:lnSpc>
              <a:spcBef>
                <a:spcPts val="25"/>
              </a:spcBef>
            </a:pP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chegou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vem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construíd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cada</a:t>
            </a:r>
            <a:r>
              <a:rPr dirty="0" sz="1000" spc="10">
                <a:latin typeface="Times New Roman"/>
                <a:cs typeface="Times New Roman"/>
              </a:rPr>
              <a:t> dia.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gradeço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UFSC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base</a:t>
            </a:r>
            <a:endParaRPr sz="1000">
              <a:latin typeface="Times New Roman"/>
              <a:cs typeface="Times New Roman"/>
            </a:endParaRPr>
          </a:p>
          <a:p>
            <a:pPr algn="just" marL="12700" marR="294005">
              <a:lnSpc>
                <a:spcPct val="100699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eus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aos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professores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graduação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pós-graduação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entral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perfeiçoa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essoal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ível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uperior</a:t>
            </a:r>
            <a:r>
              <a:rPr dirty="0" sz="1000" spc="5">
                <a:latin typeface="Times New Roman"/>
                <a:cs typeface="Times New Roman"/>
              </a:rPr>
              <a:t> (</a:t>
            </a:r>
            <a:r>
              <a:rPr dirty="0" sz="1000" spc="20">
                <a:latin typeface="Times New Roman"/>
                <a:cs typeface="Times New Roman"/>
              </a:rPr>
              <a:t>CAPES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possibilitou,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bolsa,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foca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apena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início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rado.</a:t>
            </a:r>
            <a:endParaRPr sz="1000">
              <a:latin typeface="Times New Roman"/>
              <a:cs typeface="Times New Roman"/>
            </a:endParaRPr>
          </a:p>
          <a:p>
            <a:pPr algn="just" marL="12700" marR="29781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nha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querida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orientadora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arianne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ossi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tu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pf,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obrigado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 spc="10">
                <a:latin typeface="Times New Roman"/>
                <a:cs typeface="Times New Roman"/>
              </a:rPr>
              <a:t> orientar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rado,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poderia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escolhido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pessoa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elhor,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</a:t>
            </a:r>
            <a:r>
              <a:rPr dirty="0" sz="1000" spc="10">
                <a:latin typeface="Times New Roman"/>
                <a:cs typeface="Times New Roman"/>
              </a:rPr>
              <a:t> seu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conhec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área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 algn="just" marL="12700" marR="297815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egina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ouza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pello,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‘razão’,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‘verdade’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aprender.</a:t>
            </a:r>
            <a:endParaRPr sz="1000">
              <a:latin typeface="Times New Roman"/>
              <a:cs typeface="Times New Roman"/>
            </a:endParaRPr>
          </a:p>
          <a:p>
            <a:pPr algn="just" marL="12700" marR="296545">
              <a:lnSpc>
                <a:spcPct val="100400"/>
              </a:lnSpc>
              <a:spcBef>
                <a:spcPts val="20"/>
              </a:spcBef>
            </a:pP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agradec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uch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panhou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graduação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bu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reflexões,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ideias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aprend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zados,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bé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zade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dedicada.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uito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obrigado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você,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capacidad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transfor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palavras,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traduçã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dessa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dissertação.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driano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ranzoni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agner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-5">
                <a:latin typeface="Times New Roman"/>
                <a:cs typeface="Times New Roman"/>
              </a:rPr>
              <a:t>íli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panharam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  <a:p>
            <a:pPr algn="just" marL="12700" marR="297815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apo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lado,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preendendo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conversando,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aprend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vocês.</a:t>
            </a:r>
            <a:endParaRPr sz="1000">
              <a:latin typeface="Times New Roman"/>
              <a:cs typeface="Times New Roman"/>
            </a:endParaRPr>
          </a:p>
          <a:p>
            <a:pPr algn="just" marL="12700" marR="299085">
              <a:lnSpc>
                <a:spcPct val="100000"/>
              </a:lnSpc>
              <a:spcBef>
                <a:spcPts val="25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atricia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Am</a:t>
            </a:r>
            <a:r>
              <a:rPr dirty="0" sz="1000" spc="10">
                <a:latin typeface="Times New Roman"/>
                <a:cs typeface="Times New Roman"/>
              </a:rPr>
              <a:t>aral,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panhe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acred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 trabalho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oportunidades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trabalho.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ts val="1220"/>
              </a:lnSpc>
              <a:spcBef>
                <a:spcPts val="25"/>
              </a:spcBef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egas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rupo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niversidade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ederal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anta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atarina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eus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egas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gos,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obrigado.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720036"/>
            <a:ext cx="3923665" cy="5829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RE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spc="25" b="1">
                <a:latin typeface="Times New Roman"/>
                <a:cs typeface="Times New Roman"/>
              </a:rPr>
              <a:t>U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00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objetivo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investigar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xpressões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anuais-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est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funda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erreira-</a:t>
            </a:r>
            <a:r>
              <a:rPr dirty="0" sz="1000" spc="20">
                <a:latin typeface="Times New Roman"/>
                <a:cs typeface="Times New Roman"/>
              </a:rPr>
              <a:t>B</a:t>
            </a:r>
            <a:r>
              <a:rPr dirty="0" sz="1000">
                <a:latin typeface="Times New Roman"/>
                <a:cs typeface="Times New Roman"/>
              </a:rPr>
              <a:t>rit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(1995),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K</a:t>
            </a:r>
            <a:r>
              <a:rPr dirty="0" sz="1000" spc="10">
                <a:latin typeface="Times New Roman"/>
                <a:cs typeface="Times New Roman"/>
              </a:rPr>
              <a:t>arnopp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(2004),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tu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pf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(2005)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izzio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ezende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(2008).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qui,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discute-s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cará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espaço-</a:t>
            </a:r>
            <a:r>
              <a:rPr dirty="0" sz="1000" spc="10">
                <a:latin typeface="Times New Roman"/>
                <a:cs typeface="Times New Roman"/>
              </a:rPr>
              <a:t> visual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seus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para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chega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derações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seguida,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explicita-s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procedi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odo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tit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5">
                <a:latin typeface="Times New Roman"/>
                <a:cs typeface="Times New Roman"/>
              </a:rPr>
              <a:t>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10">
                <a:latin typeface="Times New Roman"/>
                <a:cs typeface="Times New Roman"/>
              </a:rPr>
              <a:t> testes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aluno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presencial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5">
                <a:latin typeface="Times New Roman"/>
                <a:cs typeface="Times New Roman"/>
              </a:rPr>
              <a:t> U</a:t>
            </a:r>
            <a:r>
              <a:rPr dirty="0" sz="1000" spc="10">
                <a:latin typeface="Times New Roman"/>
                <a:cs typeface="Times New Roman"/>
              </a:rPr>
              <a:t>niversidade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ederal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anta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atarina.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 spc="10">
                <a:latin typeface="Times New Roman"/>
                <a:cs typeface="Times New Roman"/>
              </a:rPr>
              <a:t> trataram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propunham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unas.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nham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riting.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segundo,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con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nham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tais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bolos.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possível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verificar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ênc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teria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ligar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pertencia,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sinalizada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ãos),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aparecem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subordinadas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 spc="10">
                <a:latin typeface="Times New Roman"/>
                <a:cs typeface="Times New Roman"/>
              </a:rPr>
              <a:t> relativas,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expressas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olhar.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questões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quantitativ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0">
                <a:latin typeface="Times New Roman"/>
                <a:cs typeface="Times New Roman"/>
              </a:rPr>
              <a:t> indicar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tivera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havia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indicando,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assi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necessário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variáveis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resultado,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desconsiderar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inferir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algn="just" marL="12700" marR="8255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avras-chave: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xpressões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s.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875484"/>
            <a:ext cx="3923029" cy="5365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AB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spc="25" b="1">
                <a:latin typeface="Times New Roman"/>
                <a:cs typeface="Times New Roman"/>
              </a:rPr>
              <a:t>TRACT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00"/>
              </a:lnSpc>
            </a:pPr>
            <a:r>
              <a:rPr dirty="0" sz="1000" spc="25">
                <a:latin typeface="Times New Roman"/>
                <a:cs typeface="Times New Roman"/>
              </a:rPr>
              <a:t>T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research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investigates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th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w</a:t>
            </a:r>
            <a:r>
              <a:rPr dirty="0" sz="1000">
                <a:latin typeface="Times New Roman"/>
                <a:cs typeface="Times New Roman"/>
              </a:rPr>
              <a:t>ritte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for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non-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(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language,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dra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ing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research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b</a:t>
            </a:r>
            <a:r>
              <a:rPr dirty="0" sz="1000" spc="15">
                <a:latin typeface="Times New Roman"/>
                <a:cs typeface="Times New Roman"/>
              </a:rPr>
              <a:t>y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erreira-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rito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(1995),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K</a:t>
            </a:r>
            <a:r>
              <a:rPr dirty="0" sz="1000" spc="10">
                <a:latin typeface="Times New Roman"/>
                <a:cs typeface="Times New Roman"/>
              </a:rPr>
              <a:t>arnopp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(2004)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tu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pf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(2005)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izzio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and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ezende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(2008).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discusses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-spatial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nature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language,</a:t>
            </a:r>
            <a:r>
              <a:rPr dirty="0" sz="1000" spc="10">
                <a:latin typeface="Times New Roman"/>
                <a:cs typeface="Times New Roman"/>
              </a:rPr>
              <a:t> describing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eters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ay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focusses</a:t>
            </a:r>
            <a:r>
              <a:rPr dirty="0" sz="1000" spc="10">
                <a:latin typeface="Times New Roman"/>
                <a:cs typeface="Times New Roman"/>
              </a:rPr>
              <a:t> exp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itl</a:t>
            </a:r>
            <a:r>
              <a:rPr dirty="0" sz="1000" spc="15">
                <a:latin typeface="Times New Roman"/>
                <a:cs typeface="Times New Roman"/>
              </a:rPr>
              <a:t>y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system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iti</a:t>
            </a:r>
            <a:r>
              <a:rPr dirty="0" sz="1000" spc="10">
                <a:latin typeface="Times New Roman"/>
                <a:cs typeface="Times New Roman"/>
              </a:rPr>
              <a:t>ng,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specifically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sy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bols</a:t>
            </a:r>
            <a:r>
              <a:rPr dirty="0" sz="1000" spc="10">
                <a:latin typeface="Times New Roman"/>
                <a:cs typeface="Times New Roman"/>
              </a:rPr>
              <a:t> for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T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hod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dat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ll</a:t>
            </a:r>
            <a:r>
              <a:rPr dirty="0" sz="1000" spc="10">
                <a:latin typeface="Times New Roman"/>
                <a:cs typeface="Times New Roman"/>
              </a:rPr>
              <a:t>ec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on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appl</a:t>
            </a:r>
            <a:r>
              <a:rPr dirty="0" sz="1000" spc="15">
                <a:latin typeface="Times New Roman"/>
                <a:cs typeface="Times New Roman"/>
              </a:rPr>
              <a:t>y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w</a:t>
            </a:r>
            <a:r>
              <a:rPr dirty="0" sz="1000">
                <a:latin typeface="Times New Roman"/>
                <a:cs typeface="Times New Roman"/>
              </a:rPr>
              <a:t>ritte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tests</a:t>
            </a:r>
            <a:r>
              <a:rPr dirty="0" sz="1000" spc="10">
                <a:latin typeface="Times New Roman"/>
                <a:cs typeface="Times New Roman"/>
              </a:rPr>
              <a:t> w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h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students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razilian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anguage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tudies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course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ederal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niversity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anta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atarina.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rst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test,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students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ere</a:t>
            </a:r>
            <a:r>
              <a:rPr dirty="0" sz="1000" spc="10">
                <a:latin typeface="Times New Roman"/>
                <a:cs typeface="Times New Roman"/>
              </a:rPr>
              <a:t> asked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connect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ns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phrases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that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did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5">
                <a:latin typeface="Times New Roman"/>
                <a:cs typeface="Times New Roman"/>
              </a:rPr>
              <a:t>t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sy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in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syste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second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test,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sy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ere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hus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possible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verify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differences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understanding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because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of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ence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not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syste</a:t>
            </a:r>
            <a:r>
              <a:rPr dirty="0" sz="1000" spc="15">
                <a:latin typeface="Times New Roman"/>
                <a:cs typeface="Times New Roman"/>
              </a:rPr>
              <a:t>m.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T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analysi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discussion</a:t>
            </a:r>
            <a:r>
              <a:rPr dirty="0" sz="1000" spc="10">
                <a:latin typeface="Times New Roman"/>
                <a:cs typeface="Times New Roman"/>
              </a:rPr>
              <a:t> 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result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th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hich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students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ere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asked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connec</a:t>
            </a:r>
            <a:r>
              <a:rPr dirty="0" sz="1000" spc="5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sho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ing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hich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sentence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egory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th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w</a:t>
            </a:r>
            <a:r>
              <a:rPr dirty="0" sz="1000">
                <a:latin typeface="Times New Roman"/>
                <a:cs typeface="Times New Roman"/>
              </a:rPr>
              <a:t>ritte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signs</a:t>
            </a:r>
            <a:r>
              <a:rPr dirty="0" sz="1000" spc="10">
                <a:latin typeface="Times New Roman"/>
                <a:cs typeface="Times New Roman"/>
              </a:rPr>
              <a:t> belonged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hes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include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Y</a:t>
            </a:r>
            <a:r>
              <a:rPr dirty="0" sz="1000" spc="15">
                <a:latin typeface="Times New Roman"/>
                <a:cs typeface="Times New Roman"/>
              </a:rPr>
              <a:t>/N</a:t>
            </a:r>
            <a:r>
              <a:rPr dirty="0" sz="1000" spc="5">
                <a:latin typeface="Times New Roman"/>
                <a:cs typeface="Times New Roman"/>
              </a:rPr>
              <a:t> (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),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W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5">
                <a:latin typeface="Times New Roman"/>
                <a:cs typeface="Times New Roman"/>
              </a:rPr>
              <a:t>)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ng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doubt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and</a:t>
            </a:r>
            <a:r>
              <a:rPr dirty="0" sz="1000" spc="10">
                <a:latin typeface="Times New Roman"/>
                <a:cs typeface="Times New Roman"/>
              </a:rPr>
              <a:t> suspicion,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interrogative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W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appear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ng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subordinate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sentences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ithout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non-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iti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ruc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ons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w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h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topics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focus,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sentences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expressed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b</a:t>
            </a:r>
            <a:r>
              <a:rPr dirty="0" sz="1000" spc="15">
                <a:latin typeface="Times New Roman"/>
                <a:cs typeface="Times New Roman"/>
              </a:rPr>
              <a:t>y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th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direction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gaze.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questions</a:t>
            </a:r>
            <a:r>
              <a:rPr dirty="0" sz="1000" spc="10">
                <a:latin typeface="Times New Roman"/>
                <a:cs typeface="Times New Roman"/>
              </a:rPr>
              <a:t> w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h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ano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her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second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ithout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sho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ed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10">
                <a:latin typeface="Times New Roman"/>
                <a:cs typeface="Times New Roman"/>
              </a:rPr>
              <a:t> nu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errors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correct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ans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ers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both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onstratin</a:t>
            </a:r>
            <a:r>
              <a:rPr dirty="0" sz="1000" spc="15">
                <a:latin typeface="Times New Roman"/>
                <a:cs typeface="Times New Roman"/>
              </a:rPr>
              <a:t>g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nee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sy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syste</a:t>
            </a:r>
            <a:r>
              <a:rPr dirty="0" sz="1000" spc="15">
                <a:latin typeface="Times New Roman"/>
                <a:cs typeface="Times New Roman"/>
              </a:rPr>
              <a:t>m.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enerally,</a:t>
            </a:r>
            <a:r>
              <a:rPr dirty="0" sz="1000" spc="10">
                <a:latin typeface="Times New Roman"/>
                <a:cs typeface="Times New Roman"/>
              </a:rPr>
              <a:t> students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errors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ithout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hereas,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ere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or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correct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ans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ers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w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h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indicating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that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mm</a:t>
            </a:r>
            <a:r>
              <a:rPr dirty="0" sz="1000" spc="10">
                <a:latin typeface="Times New Roman"/>
                <a:cs typeface="Times New Roman"/>
              </a:rPr>
              <a:t>atical</a:t>
            </a:r>
            <a:r>
              <a:rPr dirty="0" sz="1000" spc="10">
                <a:latin typeface="Times New Roman"/>
                <a:cs typeface="Times New Roman"/>
              </a:rPr>
              <a:t> express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sy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required.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her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y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other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variables</a:t>
            </a:r>
            <a:r>
              <a:rPr dirty="0" sz="1000" spc="10">
                <a:latin typeface="Times New Roman"/>
                <a:cs typeface="Times New Roman"/>
              </a:rPr>
              <a:t> that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influenced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result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bu</a:t>
            </a:r>
            <a:r>
              <a:rPr dirty="0" sz="1000" spc="5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nevertheless,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that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10">
                <a:latin typeface="Times New Roman"/>
                <a:cs typeface="Times New Roman"/>
              </a:rPr>
              <a:t> data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indicate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the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need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ENM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usage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w</a:t>
            </a:r>
            <a:r>
              <a:rPr dirty="0" sz="1000" spc="5">
                <a:latin typeface="Times New Roman"/>
                <a:cs typeface="Times New Roman"/>
              </a:rPr>
              <a:t>ritin</a:t>
            </a:r>
            <a:r>
              <a:rPr dirty="0" sz="1000" spc="1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language.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algn="just" marL="12700" marR="5715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K</a:t>
            </a:r>
            <a:r>
              <a:rPr dirty="0" sz="1000" spc="10" b="1">
                <a:latin typeface="Times New Roman"/>
                <a:cs typeface="Times New Roman"/>
              </a:rPr>
              <a:t>ey</a:t>
            </a:r>
            <a:r>
              <a:rPr dirty="0" sz="1000" spc="25" b="1">
                <a:latin typeface="Times New Roman"/>
                <a:cs typeface="Times New Roman"/>
              </a:rPr>
              <a:t>w</a:t>
            </a:r>
            <a:r>
              <a:rPr dirty="0" sz="1000" spc="10" b="1">
                <a:latin typeface="Times New Roman"/>
                <a:cs typeface="Times New Roman"/>
              </a:rPr>
              <a:t>ords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avras-chave: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55" b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anguage.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on-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ons.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W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-5">
                <a:latin typeface="Times New Roman"/>
                <a:cs typeface="Times New Roman"/>
              </a:rPr>
              <a:t>iti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language.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riting;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551555" y="1027884"/>
            <a:ext cx="227584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IS</a:t>
            </a: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</a:t>
            </a:r>
            <a:r>
              <a:rPr dirty="0" sz="1000" spc="25" b="1">
                <a:latin typeface="Times New Roman"/>
                <a:cs typeface="Times New Roman"/>
              </a:rPr>
              <a:t>GLA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ABREV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AÇÕES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1347400"/>
            <a:ext cx="528955" cy="34944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52900"/>
              </a:lnSpc>
            </a:pPr>
            <a:r>
              <a:rPr dirty="0" sz="850" spc="20">
                <a:latin typeface="Times New Roman"/>
                <a:cs typeface="Times New Roman"/>
              </a:rPr>
              <a:t>ANPAC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5">
                <a:latin typeface="Times New Roman"/>
                <a:cs typeface="Times New Roman"/>
              </a:rPr>
              <a:t> ASL </a:t>
            </a:r>
            <a:r>
              <a:rPr dirty="0" sz="850" spc="-5">
                <a:latin typeface="Times New Roman"/>
                <a:cs typeface="Times New Roman"/>
              </a:rPr>
              <a:t>CEN</a:t>
            </a:r>
            <a:r>
              <a:rPr dirty="0" sz="850" spc="-10">
                <a:latin typeface="Times New Roman"/>
                <a:cs typeface="Times New Roman"/>
              </a:rPr>
              <a:t>M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CEPS</a:t>
            </a:r>
            <a:r>
              <a:rPr dirty="0" sz="850" spc="20">
                <a:latin typeface="Times New Roman"/>
                <a:cs typeface="Times New Roman"/>
              </a:rPr>
              <a:t>H</a:t>
            </a:r>
            <a:r>
              <a:rPr dirty="0" sz="850" spc="20">
                <a:latin typeface="Times New Roman"/>
                <a:cs typeface="Times New Roman"/>
              </a:rPr>
              <a:t> CM</a:t>
            </a:r>
            <a:endParaRPr sz="850">
              <a:latin typeface="Times New Roman"/>
              <a:cs typeface="Times New Roman"/>
            </a:endParaRPr>
          </a:p>
          <a:p>
            <a:pPr marL="12700" marR="125730">
              <a:lnSpc>
                <a:spcPct val="152200"/>
              </a:lnSpc>
              <a:spcBef>
                <a:spcPts val="5"/>
              </a:spcBef>
            </a:pPr>
            <a:r>
              <a:rPr dirty="0" sz="850" spc="15">
                <a:latin typeface="Times New Roman"/>
                <a:cs typeface="Times New Roman"/>
              </a:rPr>
              <a:t>DO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I</a:t>
            </a:r>
            <a:r>
              <a:rPr dirty="0" sz="850" spc="25">
                <a:latin typeface="Times New Roman"/>
                <a:cs typeface="Times New Roman"/>
              </a:rPr>
              <a:t>NE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/</a:t>
            </a:r>
            <a:r>
              <a:rPr dirty="0" sz="850" spc="25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L</a:t>
            </a:r>
            <a:r>
              <a:rPr dirty="0" sz="850" spc="-10">
                <a:latin typeface="Times New Roman"/>
                <a:cs typeface="Times New Roman"/>
              </a:rPr>
              <a:t>I</a:t>
            </a:r>
            <a:r>
              <a:rPr dirty="0" sz="850" spc="-10">
                <a:latin typeface="Times New Roman"/>
                <a:cs typeface="Times New Roman"/>
              </a:rPr>
              <a:t>BRAS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LS</a:t>
            </a:r>
            <a:endParaRPr sz="850">
              <a:latin typeface="Times New Roman"/>
              <a:cs typeface="Times New Roman"/>
            </a:endParaRPr>
          </a:p>
          <a:p>
            <a:pPr marL="12700" marR="313055">
              <a:lnSpc>
                <a:spcPct val="151800"/>
              </a:lnSpc>
              <a:spcBef>
                <a:spcPts val="10"/>
              </a:spcBef>
            </a:pPr>
            <a:r>
              <a:rPr dirty="0" sz="850" spc="20">
                <a:latin typeface="Times New Roman"/>
                <a:cs typeface="Times New Roman"/>
              </a:rPr>
              <a:t>LSF M OM</a:t>
            </a:r>
            <a:endParaRPr sz="850">
              <a:latin typeface="Times New Roman"/>
              <a:cs typeface="Times New Roman"/>
            </a:endParaRPr>
          </a:p>
          <a:p>
            <a:pPr marL="12700" marR="191770">
              <a:lnSpc>
                <a:spcPct val="151800"/>
              </a:lnSpc>
              <a:spcBef>
                <a:spcPts val="10"/>
              </a:spcBef>
            </a:pP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30">
                <a:latin typeface="Times New Roman"/>
                <a:cs typeface="Times New Roman"/>
              </a:rPr>
              <a:t>SW</a:t>
            </a:r>
            <a:r>
              <a:rPr dirty="0" sz="850" spc="20">
                <a:latin typeface="Times New Roman"/>
                <a:cs typeface="Times New Roman"/>
              </a:rPr>
              <a:t> UF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35045" y="1347400"/>
            <a:ext cx="2827020" cy="34944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52900"/>
              </a:lnSpc>
            </a:pP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ss</a:t>
            </a:r>
            <a:r>
              <a:rPr dirty="0" sz="850" spc="15">
                <a:latin typeface="Times New Roman"/>
                <a:cs typeface="Times New Roman"/>
              </a:rPr>
              <a:t>oc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No</a:t>
            </a:r>
            <a:r>
              <a:rPr dirty="0" sz="850" spc="10">
                <a:latin typeface="Times New Roman"/>
                <a:cs typeface="Times New Roman"/>
              </a:rPr>
              <a:t>rte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anaens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Áud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Comun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cação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nfan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 L</a:t>
            </a:r>
            <a:r>
              <a:rPr dirty="0" sz="850">
                <a:latin typeface="Times New Roman"/>
                <a:cs typeface="Times New Roman"/>
              </a:rPr>
              <a:t>í</a:t>
            </a:r>
            <a:r>
              <a:rPr dirty="0" sz="850" spc="15">
                <a:latin typeface="Times New Roman"/>
                <a:cs typeface="Times New Roman"/>
              </a:rPr>
              <a:t>ngua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No</a:t>
            </a:r>
            <a:r>
              <a:rPr dirty="0" sz="850" spc="5">
                <a:latin typeface="Times New Roman"/>
                <a:cs typeface="Times New Roman"/>
              </a:rPr>
              <a:t>rte-</a:t>
            </a:r>
            <a:r>
              <a:rPr dirty="0" sz="850" spc="20">
                <a:latin typeface="Times New Roman"/>
                <a:cs typeface="Times New Roman"/>
              </a:rPr>
              <a:t>Ame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cana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Exp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ss</a:t>
            </a:r>
            <a:r>
              <a:rPr dirty="0" sz="850" spc="15">
                <a:latin typeface="Times New Roman"/>
                <a:cs typeface="Times New Roman"/>
              </a:rPr>
              <a:t>ões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20">
                <a:latin typeface="Times New Roman"/>
                <a:cs typeface="Times New Roman"/>
              </a:rPr>
              <a:t>anua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endParaRPr sz="850">
              <a:latin typeface="Times New Roman"/>
              <a:cs typeface="Times New Roman"/>
            </a:endParaRPr>
          </a:p>
          <a:p>
            <a:pPr marL="12700" marR="526415">
              <a:lnSpc>
                <a:spcPts val="1560"/>
              </a:lnSpc>
              <a:spcBef>
                <a:spcPts val="114"/>
              </a:spcBef>
            </a:pPr>
            <a:r>
              <a:rPr dirty="0" sz="850" spc="20">
                <a:latin typeface="Times New Roman"/>
                <a:cs typeface="Times New Roman"/>
              </a:rPr>
              <a:t>Com</a:t>
            </a:r>
            <a:r>
              <a:rPr dirty="0" sz="850">
                <a:latin typeface="Times New Roman"/>
                <a:cs typeface="Times New Roman"/>
              </a:rPr>
              <a:t>it</a:t>
            </a:r>
            <a:r>
              <a:rPr dirty="0" sz="850" spc="15">
                <a:latin typeface="Times New Roman"/>
                <a:cs typeface="Times New Roman"/>
              </a:rPr>
              <a:t>ê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É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Pe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qu</a:t>
            </a:r>
            <a:r>
              <a:rPr dirty="0" sz="850" spc="5">
                <a:latin typeface="Times New Roman"/>
                <a:cs typeface="Times New Roman"/>
              </a:rPr>
              <a:t>is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Humanos</a:t>
            </a:r>
            <a:r>
              <a:rPr dirty="0" sz="850" spc="15">
                <a:latin typeface="Times New Roman"/>
                <a:cs typeface="Times New Roman"/>
              </a:rPr>
              <a:t> 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ações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endParaRPr sz="850">
              <a:latin typeface="Times New Roman"/>
              <a:cs typeface="Times New Roman"/>
            </a:endParaRPr>
          </a:p>
          <a:p>
            <a:pPr marL="12700" marR="1658620">
              <a:lnSpc>
                <a:spcPts val="1560"/>
              </a:lnSpc>
            </a:pP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har</a:t>
            </a:r>
            <a:r>
              <a:rPr dirty="0" sz="850" spc="15">
                <a:latin typeface="Times New Roman"/>
                <a:cs typeface="Times New Roman"/>
              </a:rPr>
              <a:t> Exp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ss</a:t>
            </a:r>
            <a:r>
              <a:rPr dirty="0" sz="850" spc="15">
                <a:latin typeface="Times New Roman"/>
                <a:cs typeface="Times New Roman"/>
              </a:rPr>
              <a:t>ões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20">
                <a:latin typeface="Times New Roman"/>
                <a:cs typeface="Times New Roman"/>
              </a:rPr>
              <a:t>anua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10">
                <a:latin typeface="Times New Roman"/>
                <a:cs typeface="Times New Roman"/>
              </a:rPr>
              <a:t> E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rit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850" spc="10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0">
                <a:latin typeface="Times New Roman"/>
                <a:cs typeface="Times New Roman"/>
              </a:rPr>
              <a:t>stit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to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Nac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onal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Educação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Su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do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12700" marR="1231900">
              <a:lnSpc>
                <a:spcPct val="152900"/>
              </a:lnSpc>
            </a:pPr>
            <a:r>
              <a:rPr dirty="0" sz="850" spc="15">
                <a:latin typeface="Times New Roman"/>
                <a:cs typeface="Times New Roman"/>
              </a:rPr>
              <a:t>Loca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zação</a:t>
            </a:r>
            <a:r>
              <a:rPr dirty="0" sz="850">
                <a:latin typeface="Times New Roman"/>
                <a:cs typeface="Times New Roman"/>
              </a:rPr>
              <a:t>/</a:t>
            </a:r>
            <a:r>
              <a:rPr dirty="0" sz="850" spc="15">
                <a:latin typeface="Times New Roman"/>
                <a:cs typeface="Times New Roman"/>
              </a:rPr>
              <a:t>Pon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rti</a:t>
            </a:r>
            <a:r>
              <a:rPr dirty="0" sz="850" spc="15">
                <a:latin typeface="Times New Roman"/>
                <a:cs typeface="Times New Roman"/>
              </a:rPr>
              <a:t>cu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0">
                <a:latin typeface="Times New Roman"/>
                <a:cs typeface="Times New Roman"/>
              </a:rPr>
              <a:t> L</a:t>
            </a:r>
            <a:r>
              <a:rPr dirty="0" sz="850">
                <a:latin typeface="Times New Roman"/>
                <a:cs typeface="Times New Roman"/>
              </a:rPr>
              <a:t>í</a:t>
            </a:r>
            <a:r>
              <a:rPr dirty="0" sz="850" spc="15">
                <a:latin typeface="Times New Roman"/>
                <a:cs typeface="Times New Roman"/>
              </a:rPr>
              <a:t>ngua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sil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10">
                <a:latin typeface="Times New Roman"/>
                <a:cs typeface="Times New Roman"/>
              </a:rPr>
              <a:t> L</a:t>
            </a:r>
            <a:r>
              <a:rPr dirty="0" sz="850">
                <a:latin typeface="Times New Roman"/>
                <a:cs typeface="Times New Roman"/>
              </a:rPr>
              <a:t>í</a:t>
            </a:r>
            <a:r>
              <a:rPr dirty="0" sz="850" spc="15">
                <a:latin typeface="Times New Roman"/>
                <a:cs typeface="Times New Roman"/>
              </a:rPr>
              <a:t>ngua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endParaRPr sz="850">
              <a:latin typeface="Times New Roman"/>
              <a:cs typeface="Times New Roman"/>
            </a:endParaRPr>
          </a:p>
          <a:p>
            <a:pPr marL="12700" marR="1613535">
              <a:lnSpc>
                <a:spcPct val="152900"/>
              </a:lnSpc>
            </a:pPr>
            <a:r>
              <a:rPr dirty="0" sz="850" spc="20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í</a:t>
            </a:r>
            <a:r>
              <a:rPr dirty="0" sz="850" spc="15">
                <a:latin typeface="Times New Roman"/>
                <a:cs typeface="Times New Roman"/>
              </a:rPr>
              <a:t>ngua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ance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ov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men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endParaRPr sz="850">
              <a:latin typeface="Times New Roman"/>
              <a:cs typeface="Times New Roman"/>
            </a:endParaRPr>
          </a:p>
          <a:p>
            <a:pPr marL="12700" marR="1430655">
              <a:lnSpc>
                <a:spcPct val="152900"/>
              </a:lnSpc>
            </a:pPr>
            <a:r>
              <a:rPr dirty="0" sz="850" spc="20">
                <a:latin typeface="Times New Roman"/>
                <a:cs typeface="Times New Roman"/>
              </a:rPr>
              <a:t>Sem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Exp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ss</a:t>
            </a:r>
            <a:r>
              <a:rPr dirty="0" sz="850" spc="15">
                <a:latin typeface="Times New Roman"/>
                <a:cs typeface="Times New Roman"/>
              </a:rPr>
              <a:t>ões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20">
                <a:latin typeface="Times New Roman"/>
                <a:cs typeface="Times New Roman"/>
              </a:rPr>
              <a:t>anua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10">
                <a:latin typeface="Times New Roman"/>
                <a:cs typeface="Times New Roman"/>
              </a:rPr>
              <a:t> 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dirty="0" sz="850" spc="20">
                <a:latin typeface="Times New Roman"/>
                <a:cs typeface="Times New Roman"/>
              </a:rPr>
              <a:t>Un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ve</a:t>
            </a:r>
            <a:r>
              <a:rPr dirty="0" sz="850" spc="5">
                <a:latin typeface="Times New Roman"/>
                <a:cs typeface="Times New Roman"/>
              </a:rPr>
              <a:t>rsi</a:t>
            </a:r>
            <a:r>
              <a:rPr dirty="0" sz="850" spc="15">
                <a:latin typeface="Times New Roman"/>
                <a:cs typeface="Times New Roman"/>
              </a:rPr>
              <a:t>dade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Fede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San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Ca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0996" y="1027884"/>
            <a:ext cx="3909695" cy="15125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540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IS</a:t>
            </a: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F</a:t>
            </a:r>
            <a:r>
              <a:rPr dirty="0" sz="1000" spc="10" b="1">
                <a:latin typeface="Times New Roman"/>
                <a:cs typeface="Times New Roman"/>
              </a:rPr>
              <a:t>I</a:t>
            </a:r>
            <a:r>
              <a:rPr dirty="0" sz="1000" spc="25" b="1">
                <a:latin typeface="Times New Roman"/>
                <a:cs typeface="Times New Roman"/>
              </a:rPr>
              <a:t>GURA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1499"/>
              </a:lnSpc>
              <a:tabLst>
                <a:tab pos="3723004" algn="l"/>
              </a:tabLst>
            </a:pP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</a:t>
            </a:r>
            <a:r>
              <a:rPr dirty="0" sz="850" spc="15">
                <a:latin typeface="Times New Roman"/>
                <a:cs typeface="Times New Roman"/>
              </a:rPr>
              <a:t>6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ações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20">
                <a:latin typeface="Times New Roman"/>
                <a:cs typeface="Times New Roman"/>
              </a:rPr>
              <a:t>ão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Fe</a:t>
            </a:r>
            <a:r>
              <a:rPr dirty="0" sz="850" spc="10">
                <a:latin typeface="Times New Roman"/>
                <a:cs typeface="Times New Roman"/>
              </a:rPr>
              <a:t>rr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ir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25">
                <a:latin typeface="Times New Roman"/>
                <a:cs typeface="Times New Roman"/>
              </a:rPr>
              <a:t>B</a:t>
            </a:r>
            <a:r>
              <a:rPr dirty="0" sz="850" spc="10">
                <a:latin typeface="Times New Roman"/>
                <a:cs typeface="Times New Roman"/>
              </a:rPr>
              <a:t>rit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1995)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148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T</a:t>
            </a:r>
            <a:r>
              <a:rPr dirty="0" sz="850" spc="5">
                <a:latin typeface="Times New Roman"/>
                <a:cs typeface="Times New Roman"/>
              </a:rPr>
              <a:t>rist</a:t>
            </a:r>
            <a:r>
              <a:rPr dirty="0" sz="850" spc="10">
                <a:latin typeface="Times New Roman"/>
                <a:cs typeface="Times New Roman"/>
              </a:rPr>
              <a:t>e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155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Fe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0">
                <a:latin typeface="Times New Roman"/>
                <a:cs typeface="Times New Roman"/>
              </a:rPr>
              <a:t>z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157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avo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157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165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166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ov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men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Ve</a:t>
            </a:r>
            <a:r>
              <a:rPr dirty="0" sz="850" spc="5">
                <a:latin typeface="Times New Roman"/>
                <a:cs typeface="Times New Roman"/>
              </a:rPr>
              <a:t>rti</a:t>
            </a:r>
            <a:r>
              <a:rPr dirty="0" sz="850" spc="10">
                <a:latin typeface="Times New Roman"/>
                <a:cs typeface="Times New Roman"/>
              </a:rPr>
              <a:t>cal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168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ov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men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ho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zon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0">
                <a:latin typeface="Times New Roman"/>
                <a:cs typeface="Times New Roman"/>
              </a:rPr>
              <a:t>al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169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ov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men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que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it</a:t>
            </a:r>
            <a:r>
              <a:rPr dirty="0" sz="850" spc="10">
                <a:latin typeface="Times New Roman"/>
                <a:cs typeface="Times New Roman"/>
              </a:rPr>
              <a:t>a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170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50504" y="1024836"/>
            <a:ext cx="3909060" cy="41033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810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IS</a:t>
            </a: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GRÁF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COS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5"/>
              </a:spcBef>
              <a:tabLst>
                <a:tab pos="3722370" algn="l"/>
              </a:tabLst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225</a:t>
            </a:r>
            <a:endParaRPr sz="85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1499"/>
              </a:lnSpc>
              <a:spcBef>
                <a:spcPts val="20"/>
              </a:spcBef>
              <a:tabLst>
                <a:tab pos="3722370" algn="l"/>
              </a:tabLst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226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226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226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230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230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230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230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234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235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235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235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238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239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239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239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243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244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ona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244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ona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244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248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248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248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ença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248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ha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251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ha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252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har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252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har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252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253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253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1027884"/>
            <a:ext cx="3909060" cy="59658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8255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IS</a:t>
            </a: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TABELAS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01200"/>
              </a:lnSpc>
              <a:tabLst>
                <a:tab pos="3722370" algn="l"/>
              </a:tabLst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nçã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si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PENSAR,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DUV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DAR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0">
                <a:latin typeface="Times New Roman"/>
                <a:cs typeface="Times New Roman"/>
              </a:rPr>
              <a:t> ENTENDER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FERRE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RA,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1995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41)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150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FERRE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RA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&amp;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LANGEV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1995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.</a:t>
            </a:r>
            <a:r>
              <a:rPr dirty="0" sz="850" spc="15">
                <a:latin typeface="Times New Roman"/>
                <a:cs typeface="Times New Roman"/>
              </a:rPr>
              <a:t>240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241)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151</a:t>
            </a:r>
            <a:endParaRPr sz="850">
              <a:latin typeface="Times New Roman"/>
              <a:cs typeface="Times New Roman"/>
            </a:endParaRPr>
          </a:p>
          <a:p>
            <a:pPr marL="12700" marR="32384">
              <a:lnSpc>
                <a:spcPts val="1060"/>
              </a:lnSpc>
              <a:spcBef>
                <a:spcPts val="15"/>
              </a:spcBef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Quad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os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1997,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p.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52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adap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ada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ill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rtin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K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ma,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1990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.</a:t>
            </a:r>
            <a:r>
              <a:rPr dirty="0" sz="850" spc="15">
                <a:latin typeface="Times New Roman"/>
                <a:cs typeface="Times New Roman"/>
              </a:rPr>
              <a:t>193</a:t>
            </a:r>
            <a:r>
              <a:rPr dirty="0" sz="850" spc="5">
                <a:latin typeface="Times New Roman"/>
                <a:cs typeface="Times New Roman"/>
              </a:rPr>
              <a:t>)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-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156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QUADROS,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10">
                <a:latin typeface="Times New Roman"/>
                <a:cs typeface="Times New Roman"/>
              </a:rPr>
              <a:t>I</a:t>
            </a:r>
            <a:r>
              <a:rPr dirty="0" sz="850" spc="25">
                <a:latin typeface="Times New Roman"/>
                <a:cs typeface="Times New Roman"/>
              </a:rPr>
              <a:t>ZZ</a:t>
            </a:r>
            <a:r>
              <a:rPr dirty="0" sz="850" spc="15">
                <a:latin typeface="Times New Roman"/>
                <a:cs typeface="Times New Roman"/>
              </a:rPr>
              <a:t>IO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REZENDE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2008,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85"/>
              </a:lnSpc>
              <a:tabLst>
                <a:tab pos="3722370" algn="l"/>
              </a:tabLst>
            </a:pP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15">
                <a:latin typeface="Times New Roman"/>
                <a:cs typeface="Times New Roman"/>
              </a:rPr>
              <a:t>4)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158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1015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amanho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QUADROS,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10">
                <a:latin typeface="Times New Roman"/>
                <a:cs typeface="Times New Roman"/>
              </a:rPr>
              <a:t>I</a:t>
            </a:r>
            <a:r>
              <a:rPr dirty="0" sz="850" spc="25">
                <a:latin typeface="Times New Roman"/>
                <a:cs typeface="Times New Roman"/>
              </a:rPr>
              <a:t>ZZ</a:t>
            </a:r>
            <a:r>
              <a:rPr dirty="0" sz="850" spc="15">
                <a:latin typeface="Times New Roman"/>
                <a:cs typeface="Times New Roman"/>
              </a:rPr>
              <a:t>IO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REZENDE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2008,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.</a:t>
            </a:r>
            <a:r>
              <a:rPr dirty="0" sz="850" spc="15">
                <a:latin typeface="Times New Roman"/>
                <a:cs typeface="Times New Roman"/>
              </a:rPr>
              <a:t>5</a:t>
            </a:r>
            <a:r>
              <a:rPr dirty="0" sz="850" spc="5">
                <a:latin typeface="Times New Roman"/>
                <a:cs typeface="Times New Roman"/>
              </a:rPr>
              <a:t>)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35"/>
              </a:spcBef>
            </a:pPr>
            <a:r>
              <a:rPr dirty="0" sz="850" spc="5">
                <a:latin typeface="Times New Roman"/>
                <a:cs typeface="Times New Roman"/>
              </a:rPr>
              <a:t>...............................................................................................................................</a:t>
            </a:r>
            <a:r>
              <a:rPr dirty="0" sz="850" spc="20">
                <a:latin typeface="Times New Roman"/>
                <a:cs typeface="Times New Roman"/>
              </a:rPr>
              <a:t>15</a:t>
            </a:r>
            <a:r>
              <a:rPr dirty="0" sz="850" spc="15">
                <a:latin typeface="Times New Roman"/>
                <a:cs typeface="Times New Roman"/>
              </a:rPr>
              <a:t>9</a:t>
            </a:r>
            <a:endParaRPr sz="850">
              <a:latin typeface="Times New Roman"/>
              <a:cs typeface="Times New Roman"/>
            </a:endParaRPr>
          </a:p>
          <a:p>
            <a:pPr marL="12700" marR="5080">
              <a:lnSpc>
                <a:spcPct val="101499"/>
              </a:lnSpc>
              <a:spcBef>
                <a:spcPts val="20"/>
              </a:spcBef>
              <a:tabLst>
                <a:tab pos="3722370" algn="l"/>
              </a:tabLst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í</a:t>
            </a:r>
            <a:r>
              <a:rPr dirty="0" sz="850" spc="10">
                <a:latin typeface="Times New Roman"/>
                <a:cs typeface="Times New Roman"/>
              </a:rPr>
              <a:t>vel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si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QUADROS,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10">
                <a:latin typeface="Times New Roman"/>
                <a:cs typeface="Times New Roman"/>
              </a:rPr>
              <a:t>I</a:t>
            </a:r>
            <a:r>
              <a:rPr dirty="0" sz="850" spc="25">
                <a:latin typeface="Times New Roman"/>
                <a:cs typeface="Times New Roman"/>
              </a:rPr>
              <a:t>ZZ</a:t>
            </a:r>
            <a:r>
              <a:rPr dirty="0" sz="850" spc="15">
                <a:latin typeface="Times New Roman"/>
                <a:cs typeface="Times New Roman"/>
              </a:rPr>
              <a:t>IO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REZENDE,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2009)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161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163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ada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164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0">
                <a:latin typeface="Times New Roman"/>
                <a:cs typeface="Times New Roman"/>
              </a:rPr>
              <a:t>ado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164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an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ho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zon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0">
                <a:latin typeface="Times New Roman"/>
                <a:cs typeface="Times New Roman"/>
              </a:rPr>
              <a:t>al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165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Ro</a:t>
            </a:r>
            <a:r>
              <a:rPr dirty="0" sz="850" spc="5">
                <a:latin typeface="Times New Roman"/>
                <a:cs typeface="Times New Roman"/>
              </a:rPr>
              <a:t>st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172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Te</a:t>
            </a:r>
            <a:r>
              <a:rPr dirty="0" sz="850" spc="5">
                <a:latin typeface="Times New Roman"/>
                <a:cs typeface="Times New Roman"/>
              </a:rPr>
              <a:t>st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172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ance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has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173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hos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174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ha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175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Bochecha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176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Na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z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177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Bocas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í</a:t>
            </a:r>
            <a:r>
              <a:rPr dirty="0" sz="850" spc="15">
                <a:latin typeface="Times New Roman"/>
                <a:cs typeface="Times New Roman"/>
              </a:rPr>
              <a:t>ngua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Ou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</a:t>
            </a:r>
            <a:r>
              <a:rPr dirty="0" sz="850" spc="15">
                <a:latin typeface="Times New Roman"/>
                <a:cs typeface="Times New Roman"/>
              </a:rPr>
              <a:t>5</a:t>
            </a:r>
            <a:r>
              <a:rPr dirty="0" sz="850" spc="15">
                <a:latin typeface="Times New Roman"/>
                <a:cs typeface="Times New Roman"/>
              </a:rPr>
              <a:t> 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exp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essam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dúv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descon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ança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ecem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ubo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nadas</a:t>
            </a:r>
            <a:r>
              <a:rPr dirty="0" sz="850" spc="15">
                <a:latin typeface="Times New Roman"/>
                <a:cs typeface="Times New Roman"/>
              </a:rPr>
              <a:t> sem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arcaçã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não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20">
                <a:latin typeface="Times New Roman"/>
                <a:cs typeface="Times New Roman"/>
              </a:rPr>
              <a:t>nu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ona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Re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str</a:t>
            </a:r>
            <a:r>
              <a:rPr dirty="0" sz="850" spc="15">
                <a:latin typeface="Times New Roman"/>
                <a:cs typeface="Times New Roman"/>
              </a:rPr>
              <a:t>uções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óp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187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str</a:t>
            </a:r>
            <a:r>
              <a:rPr dirty="0" sz="850" spc="15">
                <a:latin typeface="Times New Roman"/>
                <a:cs typeface="Times New Roman"/>
              </a:rPr>
              <a:t>uções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Foco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187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Te</a:t>
            </a:r>
            <a:r>
              <a:rPr dirty="0" sz="850" spc="5">
                <a:latin typeface="Times New Roman"/>
                <a:cs typeface="Times New Roman"/>
              </a:rPr>
              <a:t>st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193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Te</a:t>
            </a:r>
            <a:r>
              <a:rPr dirty="0" sz="850" spc="5">
                <a:latin typeface="Times New Roman"/>
                <a:cs typeface="Times New Roman"/>
              </a:rPr>
              <a:t>st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194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</a:t>
            </a:r>
            <a:r>
              <a:rPr dirty="0" sz="850" spc="15">
                <a:latin typeface="Times New Roman"/>
                <a:cs typeface="Times New Roman"/>
              </a:rPr>
              <a:t>Que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àgua’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195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escondeu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195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ve</a:t>
            </a:r>
            <a:r>
              <a:rPr dirty="0" sz="850" spc="5">
                <a:latin typeface="Times New Roman"/>
                <a:cs typeface="Times New Roman"/>
              </a:rPr>
              <a:t>ss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nhe</a:t>
            </a:r>
            <a:r>
              <a:rPr dirty="0" sz="850" spc="10">
                <a:latin typeface="Times New Roman"/>
                <a:cs typeface="Times New Roman"/>
              </a:rPr>
              <a:t>iro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ca</a:t>
            </a:r>
            <a:r>
              <a:rPr dirty="0" sz="850" spc="10">
                <a:latin typeface="Times New Roman"/>
                <a:cs typeface="Times New Roman"/>
              </a:rPr>
              <a:t>rr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196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rr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z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on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es</a:t>
            </a:r>
            <a:r>
              <a:rPr dirty="0" sz="850" spc="10">
                <a:latin typeface="Times New Roman"/>
                <a:cs typeface="Times New Roman"/>
              </a:rPr>
              <a:t>tr</a:t>
            </a:r>
            <a:r>
              <a:rPr dirty="0" sz="850" spc="20">
                <a:latin typeface="Times New Roman"/>
                <a:cs typeface="Times New Roman"/>
              </a:rPr>
              <a:t>agado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197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Vo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casa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go’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197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44367" y="5157215"/>
            <a:ext cx="192024" cy="1920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700783" y="4614672"/>
            <a:ext cx="219456" cy="88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706879" y="4709159"/>
            <a:ext cx="213360" cy="2682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725167" y="4977384"/>
            <a:ext cx="176783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50720" y="4614672"/>
            <a:ext cx="222504" cy="883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962911" y="4709159"/>
            <a:ext cx="201168" cy="4541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941576" y="5169408"/>
            <a:ext cx="252984" cy="25298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962911" y="5425440"/>
            <a:ext cx="201168" cy="192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962911" y="5632703"/>
            <a:ext cx="204215" cy="1584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203704" y="4614672"/>
            <a:ext cx="222504" cy="883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191511" y="4709159"/>
            <a:ext cx="179831" cy="3627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206751" y="5071871"/>
            <a:ext cx="143256" cy="22860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88464" y="5300472"/>
            <a:ext cx="240792" cy="23164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88464" y="5532120"/>
            <a:ext cx="182879" cy="33832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88464" y="5876544"/>
            <a:ext cx="268224" cy="23164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456688" y="4614672"/>
            <a:ext cx="222504" cy="8839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441448" y="4709159"/>
            <a:ext cx="246887" cy="45720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441448" y="5166359"/>
            <a:ext cx="252984" cy="19812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441448" y="5364479"/>
            <a:ext cx="210312" cy="24688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441448" y="5611367"/>
            <a:ext cx="222504" cy="2072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441448" y="5821679"/>
            <a:ext cx="252984" cy="2164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706623" y="4614672"/>
            <a:ext cx="222504" cy="8839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694432" y="4709159"/>
            <a:ext cx="277368" cy="29565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694432" y="5004815"/>
            <a:ext cx="207263" cy="21640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697479" y="5221223"/>
            <a:ext cx="176783" cy="20116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959607" y="4614672"/>
            <a:ext cx="222504" cy="8839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944367" y="4709159"/>
            <a:ext cx="201168" cy="29260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944367" y="5001767"/>
            <a:ext cx="210312" cy="15849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944367" y="5352288"/>
            <a:ext cx="283463" cy="27127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944367" y="5623559"/>
            <a:ext cx="274319" cy="22555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212592" y="4614672"/>
            <a:ext cx="222503" cy="8839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172967" y="4709159"/>
            <a:ext cx="237743" cy="26822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197351" y="4977384"/>
            <a:ext cx="246887" cy="28651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197351" y="5263896"/>
            <a:ext cx="188975" cy="1889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462528" y="4614672"/>
            <a:ext cx="222503" cy="8839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450335" y="4709159"/>
            <a:ext cx="204215" cy="15849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462528" y="4867655"/>
            <a:ext cx="158496" cy="35052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450335" y="5218176"/>
            <a:ext cx="207263" cy="22250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456432" y="5446776"/>
            <a:ext cx="164591" cy="45110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715511" y="4614672"/>
            <a:ext cx="222503" cy="8839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700271" y="4709159"/>
            <a:ext cx="252984" cy="34137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715511" y="5053584"/>
            <a:ext cx="155447" cy="24688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700271" y="5300472"/>
            <a:ext cx="204215" cy="28041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968496" y="4614672"/>
            <a:ext cx="222503" cy="8839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928871" y="4709159"/>
            <a:ext cx="283463" cy="35052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206240" y="5248655"/>
            <a:ext cx="274320" cy="277367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953255" y="5059679"/>
            <a:ext cx="216408" cy="170687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953255" y="5230367"/>
            <a:ext cx="277367" cy="26517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953255" y="5498592"/>
            <a:ext cx="216408" cy="22250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953255" y="5727191"/>
            <a:ext cx="198120" cy="265175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221479" y="4614672"/>
            <a:ext cx="222503" cy="88391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206240" y="4709159"/>
            <a:ext cx="274320" cy="252984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206240" y="4962144"/>
            <a:ext cx="265175" cy="286512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206240" y="5526023"/>
            <a:ext cx="286512" cy="252984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206240" y="5779008"/>
            <a:ext cx="240791" cy="24993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471415" y="4614672"/>
            <a:ext cx="222503" cy="88391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459223" y="4709159"/>
            <a:ext cx="277367" cy="329184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459223" y="5038344"/>
            <a:ext cx="213359" cy="222503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459223" y="5266944"/>
            <a:ext cx="219455" cy="252984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724400" y="4614672"/>
            <a:ext cx="222503" cy="88391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709159" y="4709159"/>
            <a:ext cx="225551" cy="381000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709159" y="5090160"/>
            <a:ext cx="195071" cy="29870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977384" y="4614672"/>
            <a:ext cx="222503" cy="88391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962144" y="4709159"/>
            <a:ext cx="219455" cy="304800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962144" y="5013960"/>
            <a:ext cx="237744" cy="204215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962144" y="5224271"/>
            <a:ext cx="262127" cy="530351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962144" y="5757672"/>
            <a:ext cx="277367" cy="240791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227320" y="4614672"/>
            <a:ext cx="222503" cy="88391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215128" y="4709159"/>
            <a:ext cx="256032" cy="188975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215128" y="4901184"/>
            <a:ext cx="179832" cy="329184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215128" y="5230367"/>
            <a:ext cx="207263" cy="158496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215128" y="5388864"/>
            <a:ext cx="240791" cy="240791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477255" y="4614672"/>
            <a:ext cx="222503" cy="88391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462015" y="4709159"/>
            <a:ext cx="271271" cy="350520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462015" y="5059680"/>
            <a:ext cx="204215" cy="155447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462015" y="5215128"/>
            <a:ext cx="198120" cy="368808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462015" y="5583936"/>
            <a:ext cx="207263" cy="195071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462015" y="5779008"/>
            <a:ext cx="280415" cy="149351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730240" y="4614672"/>
            <a:ext cx="222503" cy="88391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715000" y="4709159"/>
            <a:ext cx="283463" cy="338327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715000" y="5053584"/>
            <a:ext cx="204215" cy="310896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715000" y="5364480"/>
            <a:ext cx="280415" cy="271271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715000" y="5638800"/>
            <a:ext cx="256032" cy="304800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700783" y="1130808"/>
            <a:ext cx="219456" cy="88392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706879" y="1225296"/>
            <a:ext cx="213360" cy="204216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743455" y="1450848"/>
            <a:ext cx="140207" cy="137159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1950720" y="1130808"/>
            <a:ext cx="222504" cy="88392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1956816" y="1225296"/>
            <a:ext cx="216407" cy="204216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1996439" y="1456944"/>
            <a:ext cx="137160" cy="128016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203704" y="1130808"/>
            <a:ext cx="222504" cy="88392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209800" y="1225296"/>
            <a:ext cx="216407" cy="204216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252472" y="1456944"/>
            <a:ext cx="131063" cy="128016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456688" y="1130808"/>
            <a:ext cx="222504" cy="88392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462783" y="1225296"/>
            <a:ext cx="213360" cy="234695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706623" y="1130808"/>
            <a:ext cx="222504" cy="88392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700527" y="1225296"/>
            <a:ext cx="259079" cy="576071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959607" y="1130808"/>
            <a:ext cx="222504" cy="88392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944367" y="1225296"/>
            <a:ext cx="280416" cy="676655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212592" y="1130808"/>
            <a:ext cx="225552" cy="1112519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462528" y="1130808"/>
            <a:ext cx="228600" cy="1042416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715511" y="1130808"/>
            <a:ext cx="222503" cy="88392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706367" y="1225296"/>
            <a:ext cx="228600" cy="1146047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715511" y="2374392"/>
            <a:ext cx="219456" cy="1124711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968496" y="1130808"/>
            <a:ext cx="222503" cy="2286000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221479" y="1130808"/>
            <a:ext cx="222503" cy="88392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236720" y="1225296"/>
            <a:ext cx="207263" cy="533400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471415" y="1130808"/>
            <a:ext cx="222503" cy="88392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480559" y="1225296"/>
            <a:ext cx="207263" cy="722376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724400" y="1130808"/>
            <a:ext cx="222503" cy="88392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733544" y="1225296"/>
            <a:ext cx="201167" cy="694943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77384" y="1130808"/>
            <a:ext cx="222503" cy="88392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992623" y="1225296"/>
            <a:ext cx="198120" cy="819911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5227320" y="1130808"/>
            <a:ext cx="222503" cy="1365503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5477255" y="1130808"/>
            <a:ext cx="222503" cy="88392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5458967" y="1225296"/>
            <a:ext cx="228600" cy="359664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5516879" y="1588008"/>
            <a:ext cx="131063" cy="158495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5535167" y="1776984"/>
            <a:ext cx="88391" cy="158495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5498591" y="1935479"/>
            <a:ext cx="164591" cy="164592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5730240" y="1130808"/>
            <a:ext cx="222503" cy="88392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5711952" y="1225296"/>
            <a:ext cx="225551" cy="35966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5769864" y="1588008"/>
            <a:ext cx="128015" cy="158495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5785103" y="1816607"/>
            <a:ext cx="100584" cy="134111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5748528" y="1950720"/>
            <a:ext cx="164591" cy="164592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1709927" y="606552"/>
            <a:ext cx="198119" cy="176783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959864" y="606552"/>
            <a:ext cx="198119" cy="176783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212848" y="606552"/>
            <a:ext cx="198119" cy="176783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462783" y="606552"/>
            <a:ext cx="198119" cy="176783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715767" y="606552"/>
            <a:ext cx="198119" cy="176783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 txBox="1"/>
          <p:nvPr/>
        </p:nvSpPr>
        <p:spPr>
          <a:xfrm>
            <a:off x="2537588" y="6016625"/>
            <a:ext cx="67945" cy="1219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  <a:spcBef>
                <a:spcPts val="16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75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042411" y="1895729"/>
            <a:ext cx="67945" cy="2140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  <a:spcBef>
                <a:spcPts val="6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309621" y="5443601"/>
            <a:ext cx="38100" cy="15138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0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297807" y="6983508"/>
            <a:ext cx="67945" cy="304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905">
              <a:lnSpc>
                <a:spcPct val="10000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1905">
              <a:lnSpc>
                <a:spcPts val="300"/>
              </a:lnSpc>
              <a:spcBef>
                <a:spcPts val="8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812540" y="5937377"/>
            <a:ext cx="38100" cy="1032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5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105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250" spc="5" b="1" i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549269" y="6995700"/>
            <a:ext cx="67945" cy="267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3175">
              <a:lnSpc>
                <a:spcPct val="10000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4053711" y="5973953"/>
            <a:ext cx="68580" cy="1289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5"/>
              </a:spcBef>
            </a:pPr>
            <a:r>
              <a:rPr dirty="0" sz="350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60"/>
              </a:lnSpc>
            </a:pPr>
            <a:r>
              <a:rPr dirty="0" sz="250" spc="5" b="1" i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5080">
              <a:lnSpc>
                <a:spcPts val="70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4316350" y="6982841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2965704" y="606552"/>
            <a:ext cx="198119" cy="17678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218688" y="606552"/>
            <a:ext cx="198119" cy="17678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468623" y="606552"/>
            <a:ext cx="198120" cy="176783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721608" y="606552"/>
            <a:ext cx="198119" cy="176783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974591" y="606552"/>
            <a:ext cx="198120" cy="176783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4224528" y="606552"/>
            <a:ext cx="198120" cy="176783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4477511" y="606552"/>
            <a:ext cx="198119" cy="176783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4727447" y="606552"/>
            <a:ext cx="198120" cy="176783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4980432" y="606552"/>
            <a:ext cx="198119" cy="176783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5230367" y="606552"/>
            <a:ext cx="198119" cy="176783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5480303" y="606552"/>
            <a:ext cx="198120" cy="176783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5730240" y="606552"/>
            <a:ext cx="198120" cy="176783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 txBox="1"/>
          <p:nvPr/>
        </p:nvSpPr>
        <p:spPr>
          <a:xfrm>
            <a:off x="1781429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034794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2286254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781429" y="1584833"/>
            <a:ext cx="67945" cy="2466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2034794" y="1584833"/>
            <a:ext cx="67945" cy="2466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2286254" y="1584833"/>
            <a:ext cx="67945" cy="2466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1709927" y="4090415"/>
            <a:ext cx="198119" cy="176784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959864" y="4090415"/>
            <a:ext cx="198119" cy="176784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2212848" y="4090415"/>
            <a:ext cx="198119" cy="176784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 txBox="1"/>
          <p:nvPr/>
        </p:nvSpPr>
        <p:spPr>
          <a:xfrm>
            <a:off x="1781429" y="435472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2034794" y="435472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2286254" y="435472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1781429" y="5163185"/>
            <a:ext cx="67945" cy="20853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2046857" y="5800217"/>
            <a:ext cx="38100" cy="245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2046857" y="6028817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2046857" y="6062345"/>
            <a:ext cx="43180" cy="930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13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5080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2298319" y="6086729"/>
            <a:ext cx="40005" cy="930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1905">
              <a:lnSpc>
                <a:spcPts val="38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2034794" y="7027823"/>
            <a:ext cx="67945" cy="202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286254" y="7052207"/>
            <a:ext cx="67945" cy="202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2537588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2790317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3042411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2537588" y="1450721"/>
            <a:ext cx="67945" cy="25793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9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2790317" y="1798193"/>
            <a:ext cx="67945" cy="22256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695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2465832" y="4087367"/>
            <a:ext cx="198119" cy="176784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715767" y="4087367"/>
            <a:ext cx="198119" cy="176784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968751" y="4087367"/>
            <a:ext cx="198119" cy="176784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 txBox="1"/>
          <p:nvPr/>
        </p:nvSpPr>
        <p:spPr>
          <a:xfrm>
            <a:off x="2537588" y="434863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2790317" y="434863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3042411" y="434863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2802380" y="5422265"/>
            <a:ext cx="38100" cy="1345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3054476" y="5836793"/>
            <a:ext cx="38100" cy="1205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5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5715">
              <a:lnSpc>
                <a:spcPct val="100000"/>
              </a:lnSpc>
              <a:spcBef>
                <a:spcPts val="1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2802384" y="6772530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2790317" y="6810438"/>
            <a:ext cx="67945" cy="444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8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7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381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3042411" y="7061351"/>
            <a:ext cx="67945" cy="1930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3297807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3549269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3800728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3549269" y="2173097"/>
            <a:ext cx="67945" cy="1881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3297807" y="2234057"/>
            <a:ext cx="67945" cy="1826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3224783" y="4087367"/>
            <a:ext cx="198119" cy="176784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3474720" y="4087367"/>
            <a:ext cx="198120" cy="176784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3727703" y="4087367"/>
            <a:ext cx="198120" cy="176784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 txBox="1"/>
          <p:nvPr/>
        </p:nvSpPr>
        <p:spPr>
          <a:xfrm>
            <a:off x="3800728" y="3495929"/>
            <a:ext cx="67945" cy="5403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66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3297807" y="4351679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3549269" y="4351679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3800728" y="4351679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3812794" y="5574665"/>
            <a:ext cx="3810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5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3561332" y="5912993"/>
            <a:ext cx="38735" cy="1056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36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3311778" y="6959124"/>
            <a:ext cx="34925" cy="62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3562603" y="6971316"/>
            <a:ext cx="34925" cy="62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3812794" y="6973697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3800728" y="7007892"/>
            <a:ext cx="67945" cy="267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50" spc="5" b="1" i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4053711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4305172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4558536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4317236" y="1758569"/>
            <a:ext cx="38100" cy="1595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4558536" y="1941449"/>
            <a:ext cx="67945" cy="2146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  <a:spcBef>
                <a:spcPts val="9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4305172" y="3337433"/>
            <a:ext cx="68580" cy="744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508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3980688" y="4075176"/>
            <a:ext cx="198120" cy="176784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4230623" y="4075176"/>
            <a:ext cx="198120" cy="176784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4483608" y="4075176"/>
            <a:ext cx="198120" cy="176784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 txBox="1"/>
          <p:nvPr/>
        </p:nvSpPr>
        <p:spPr>
          <a:xfrm>
            <a:off x="4053711" y="4351679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4305172" y="4351679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4558536" y="4351679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4558536" y="5513705"/>
            <a:ext cx="67945" cy="17316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100"/>
              </a:spcBef>
            </a:pPr>
            <a:r>
              <a:rPr dirty="0" sz="350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0"/>
              </a:lnSpc>
            </a:pPr>
            <a:r>
              <a:rPr dirty="0" sz="250" spc="5" b="1" i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ts val="70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4317872" y="6007481"/>
            <a:ext cx="37465" cy="980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4305172" y="7023799"/>
            <a:ext cx="68580" cy="23367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229"/>
              </a:lnSpc>
            </a:pPr>
            <a:r>
              <a:rPr dirty="0" sz="200" spc="-5" b="1" i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508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4736591" y="4072128"/>
            <a:ext cx="198120" cy="176784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4986528" y="4072128"/>
            <a:ext cx="198120" cy="176784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5236464" y="4072128"/>
            <a:ext cx="198120" cy="176784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5486400" y="4072128"/>
            <a:ext cx="198120" cy="176784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5739384" y="4072128"/>
            <a:ext cx="198120" cy="176784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 txBox="1"/>
          <p:nvPr/>
        </p:nvSpPr>
        <p:spPr>
          <a:xfrm>
            <a:off x="4053711" y="3398393"/>
            <a:ext cx="6858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5080">
              <a:lnSpc>
                <a:spcPts val="710"/>
              </a:lnSpc>
              <a:spcBef>
                <a:spcPts val="50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4808984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5061713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5310633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5562091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5813552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4808984" y="1920113"/>
            <a:ext cx="67945" cy="21583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ct val="100000"/>
              </a:lnSpc>
              <a:spcBef>
                <a:spcPts val="50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5061713" y="2035937"/>
            <a:ext cx="68580" cy="2036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1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5566538" y="2102993"/>
            <a:ext cx="63500" cy="1975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3175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ts val="39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ts val="21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1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ts val="395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5813552" y="2109089"/>
            <a:ext cx="67945" cy="1975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5310633" y="2499233"/>
            <a:ext cx="67945" cy="1567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1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4808984" y="434863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5061713" y="434863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5310633" y="434863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5562091" y="434863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5813552" y="434863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4808984" y="5385689"/>
            <a:ext cx="67945" cy="18630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60"/>
              </a:spcBef>
            </a:pPr>
            <a:r>
              <a:rPr dirty="0" sz="250" spc="5" b="1" i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381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5310633" y="5623433"/>
            <a:ext cx="67945" cy="16313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60"/>
              </a:spcBef>
            </a:pPr>
            <a:r>
              <a:rPr dirty="0" sz="250" spc="5" b="1" i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381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5562091" y="5919089"/>
            <a:ext cx="67945" cy="1341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110"/>
              </a:spcBef>
            </a:pPr>
            <a:r>
              <a:rPr dirty="0" sz="250" spc="5" b="1" i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5813552" y="5925185"/>
            <a:ext cx="67945" cy="13296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95"/>
              </a:lnSpc>
              <a:spcBef>
                <a:spcPts val="65"/>
              </a:spcBef>
            </a:pPr>
            <a:r>
              <a:rPr dirty="0" sz="200" spc="-5" b="1" i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4445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5061713" y="5995289"/>
            <a:ext cx="68580" cy="1265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409"/>
              </a:lnSpc>
            </a:pPr>
            <a:r>
              <a:rPr dirty="0" sz="350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5"/>
              </a:lnSpc>
              <a:spcBef>
                <a:spcPts val="110"/>
              </a:spcBef>
            </a:pPr>
            <a:r>
              <a:rPr dirty="0" sz="250" spc="5" b="1" i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713416"/>
            <a:ext cx="3909695" cy="6185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600"/>
              </a:lnSpc>
              <a:tabLst>
                <a:tab pos="3723004" algn="l"/>
              </a:tabLst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ss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iria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ve</a:t>
            </a:r>
            <a:r>
              <a:rPr dirty="0" sz="850" spc="5">
                <a:latin typeface="Times New Roman"/>
                <a:cs typeface="Times New Roman"/>
              </a:rPr>
              <a:t>rtir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198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le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ass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nd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TV’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198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endo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o,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endo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199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Ond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15">
                <a:latin typeface="Times New Roman"/>
                <a:cs typeface="Times New Roman"/>
              </a:rPr>
              <a:t>oão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uda?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199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chover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amanhã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ir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à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esco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a’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ta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hosp</a:t>
            </a:r>
            <a:r>
              <a:rPr dirty="0" sz="850" spc="5">
                <a:latin typeface="Times New Roman"/>
                <a:cs typeface="Times New Roman"/>
              </a:rPr>
              <a:t>it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l’.</a:t>
            </a:r>
            <a:r>
              <a:rPr dirty="0" sz="850" spc="-6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-3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201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Nã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vou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casa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go’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201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</a:t>
            </a:r>
            <a:r>
              <a:rPr dirty="0" sz="850" spc="15">
                <a:latin typeface="Times New Roman"/>
                <a:cs typeface="Times New Roman"/>
              </a:rPr>
              <a:t>Achei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cacho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0">
                <a:latin typeface="Times New Roman"/>
                <a:cs typeface="Times New Roman"/>
              </a:rPr>
              <a:t>o’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pegou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ca</a:t>
            </a:r>
            <a:r>
              <a:rPr dirty="0" sz="850" spc="10">
                <a:latin typeface="Times New Roman"/>
                <a:cs typeface="Times New Roman"/>
              </a:rPr>
              <a:t>rr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ei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unc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onando’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ca</a:t>
            </a:r>
            <a:r>
              <a:rPr dirty="0" sz="850" spc="10">
                <a:latin typeface="Times New Roman"/>
                <a:cs typeface="Times New Roman"/>
              </a:rPr>
              <a:t>rro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ei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em,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ba</a:t>
            </a:r>
            <a:r>
              <a:rPr dirty="0" sz="850" spc="5">
                <a:latin typeface="Times New Roman"/>
                <a:cs typeface="Times New Roman"/>
              </a:rPr>
              <a:t>ti’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namo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ado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gua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dou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xa</a:t>
            </a:r>
            <a:r>
              <a:rPr dirty="0" sz="850" spc="10">
                <a:latin typeface="Times New Roman"/>
                <a:cs typeface="Times New Roman"/>
              </a:rPr>
              <a:t>?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casa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go?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Nã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achei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cacho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0">
                <a:latin typeface="Times New Roman"/>
                <a:cs typeface="Times New Roman"/>
              </a:rPr>
              <a:t>o’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água?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‘J</a:t>
            </a:r>
            <a:r>
              <a:rPr dirty="0" sz="850" spc="20">
                <a:latin typeface="Times New Roman"/>
                <a:cs typeface="Times New Roman"/>
              </a:rPr>
              <a:t>oã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cu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dou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go’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ocando?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le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go’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ar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queb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vo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um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nov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’.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207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doce’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Ond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Do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an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gos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cacho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0">
                <a:latin typeface="Times New Roman"/>
                <a:cs typeface="Times New Roman"/>
              </a:rPr>
              <a:t>o’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209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upo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mb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nando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Pod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li</a:t>
            </a:r>
            <a:r>
              <a:rPr dirty="0" sz="850" spc="20">
                <a:latin typeface="Times New Roman"/>
                <a:cs typeface="Times New Roman"/>
              </a:rPr>
              <a:t>v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Nã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10">
                <a:latin typeface="Times New Roman"/>
                <a:cs typeface="Times New Roman"/>
              </a:rPr>
              <a:t>ro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água’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211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st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cu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oso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ob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nve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sando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r>
              <a:rPr dirty="0" sz="850" spc="-3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211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Pod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bebe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coo</a:t>
            </a:r>
            <a:r>
              <a:rPr dirty="0" sz="850" spc="10">
                <a:latin typeface="Times New Roman"/>
                <a:cs typeface="Times New Roman"/>
              </a:rPr>
              <a:t>l?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conheço,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conheço’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le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li</a:t>
            </a:r>
            <a:r>
              <a:rPr dirty="0" sz="850" spc="20">
                <a:latin typeface="Times New Roman"/>
                <a:cs typeface="Times New Roman"/>
              </a:rPr>
              <a:t>gou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Nã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bebe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coo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Ca</a:t>
            </a:r>
            <a:r>
              <a:rPr dirty="0" sz="850" spc="10">
                <a:latin typeface="Times New Roman"/>
                <a:cs typeface="Times New Roman"/>
              </a:rPr>
              <a:t>sa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go?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Quand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vai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à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opa?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am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go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ris,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vou’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le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j</a:t>
            </a:r>
            <a:r>
              <a:rPr dirty="0" sz="850" spc="10">
                <a:latin typeface="Times New Roman"/>
                <a:cs typeface="Times New Roman"/>
              </a:rPr>
              <a:t>uda’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h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cabeça’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Acho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cacho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217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go,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não,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0">
                <a:latin typeface="Times New Roman"/>
                <a:cs typeface="Times New Roman"/>
              </a:rPr>
              <a:t>oi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15">
                <a:latin typeface="Times New Roman"/>
                <a:cs typeface="Times New Roman"/>
              </a:rPr>
              <a:t>oão</a:t>
            </a:r>
            <a:endParaRPr sz="850">
              <a:latin typeface="Times New Roman"/>
              <a:cs typeface="Times New Roman"/>
            </a:endParaRPr>
          </a:p>
          <a:p>
            <a:pPr marL="12700" marR="5080">
              <a:lnSpc>
                <a:spcPct val="101200"/>
              </a:lnSpc>
              <a:tabLst>
                <a:tab pos="3723004" algn="l"/>
              </a:tabLst>
            </a:pP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go’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mp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0">
                <a:latin typeface="Times New Roman"/>
                <a:cs typeface="Times New Roman"/>
              </a:rPr>
              <a:t>o,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15">
                <a:latin typeface="Times New Roman"/>
                <a:cs typeface="Times New Roman"/>
              </a:rPr>
              <a:t>oão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Qu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 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0">
                <a:latin typeface="Times New Roman"/>
                <a:cs typeface="Times New Roman"/>
              </a:rPr>
              <a:t>oi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10">
                <a:latin typeface="Times New Roman"/>
                <a:cs typeface="Times New Roman"/>
              </a:rPr>
              <a:t>oão’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219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af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222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af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223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224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</a:t>
            </a:r>
            <a:r>
              <a:rPr dirty="0" sz="850" spc="10">
                <a:latin typeface="Times New Roman"/>
                <a:cs typeface="Times New Roman"/>
              </a:rPr>
              <a:t>rta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af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225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227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227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713416"/>
            <a:ext cx="3916045" cy="2900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499"/>
              </a:lnSpc>
              <a:tabLst>
                <a:tab pos="3693160" algn="l"/>
              </a:tabLst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228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</a:t>
            </a:r>
            <a:r>
              <a:rPr dirty="0" sz="850" spc="10">
                <a:latin typeface="Times New Roman"/>
                <a:cs typeface="Times New Roman"/>
              </a:rPr>
              <a:t>rta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229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231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30">
                <a:latin typeface="Times New Roman"/>
                <a:cs typeface="Times New Roman"/>
              </a:rPr>
              <a:t>CEN</a:t>
            </a:r>
            <a:r>
              <a:rPr dirty="0" sz="850" spc="50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..</a:t>
            </a:r>
            <a:r>
              <a:rPr dirty="0" sz="850" spc="25">
                <a:latin typeface="Times New Roman"/>
                <a:cs typeface="Times New Roman"/>
              </a:rPr>
              <a:t>23</a:t>
            </a:r>
            <a:r>
              <a:rPr dirty="0" sz="850" spc="15">
                <a:latin typeface="Times New Roman"/>
                <a:cs typeface="Times New Roman"/>
              </a:rPr>
              <a:t>2</a:t>
            </a:r>
            <a:r>
              <a:rPr dirty="0" sz="850" spc="15">
                <a:latin typeface="Times New Roman"/>
                <a:cs typeface="Times New Roman"/>
              </a:rPr>
              <a:t> 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5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30">
                <a:latin typeface="Times New Roman"/>
                <a:cs typeface="Times New Roman"/>
              </a:rPr>
              <a:t>CEN</a:t>
            </a:r>
            <a:r>
              <a:rPr dirty="0" sz="850" spc="50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...</a:t>
            </a:r>
            <a:r>
              <a:rPr dirty="0" sz="850" spc="25">
                <a:latin typeface="Times New Roman"/>
                <a:cs typeface="Times New Roman"/>
              </a:rPr>
              <a:t>23</a:t>
            </a:r>
            <a:r>
              <a:rPr dirty="0" sz="850" spc="15">
                <a:latin typeface="Times New Roman"/>
                <a:cs typeface="Times New Roman"/>
              </a:rPr>
              <a:t>3</a:t>
            </a:r>
            <a:r>
              <a:rPr dirty="0" sz="850" spc="15">
                <a:latin typeface="Times New Roman"/>
                <a:cs typeface="Times New Roman"/>
              </a:rPr>
              <a:t> 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</a:t>
            </a:r>
            <a:r>
              <a:rPr dirty="0" sz="850" spc="10">
                <a:latin typeface="Times New Roman"/>
                <a:cs typeface="Times New Roman"/>
              </a:rPr>
              <a:t>rta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-20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234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6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30">
                <a:latin typeface="Times New Roman"/>
                <a:cs typeface="Times New Roman"/>
              </a:rPr>
              <a:t>CEN</a:t>
            </a:r>
            <a:r>
              <a:rPr dirty="0" sz="850" spc="50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..</a:t>
            </a:r>
            <a:r>
              <a:rPr dirty="0" sz="850" spc="25">
                <a:latin typeface="Times New Roman"/>
                <a:cs typeface="Times New Roman"/>
              </a:rPr>
              <a:t>23</a:t>
            </a:r>
            <a:r>
              <a:rPr dirty="0" sz="850" spc="15">
                <a:latin typeface="Times New Roman"/>
                <a:cs typeface="Times New Roman"/>
              </a:rPr>
              <a:t>6</a:t>
            </a:r>
            <a:r>
              <a:rPr dirty="0" sz="850" spc="15">
                <a:latin typeface="Times New Roman"/>
                <a:cs typeface="Times New Roman"/>
              </a:rPr>
              <a:t> Tab</a:t>
            </a:r>
            <a:r>
              <a:rPr dirty="0" sz="850" spc="5">
                <a:latin typeface="Times New Roman"/>
                <a:cs typeface="Times New Roman"/>
              </a:rPr>
              <a:t>el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5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-6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.</a:t>
            </a:r>
            <a:r>
              <a:rPr dirty="0" sz="850" spc="30">
                <a:latin typeface="Times New Roman"/>
                <a:cs typeface="Times New Roman"/>
              </a:rPr>
              <a:t>23</a:t>
            </a:r>
            <a:r>
              <a:rPr dirty="0" sz="850" spc="15">
                <a:latin typeface="Times New Roman"/>
                <a:cs typeface="Times New Roman"/>
              </a:rPr>
              <a:t>7</a:t>
            </a:r>
            <a:r>
              <a:rPr dirty="0" sz="850" spc="15">
                <a:latin typeface="Times New Roman"/>
                <a:cs typeface="Times New Roman"/>
              </a:rPr>
              <a:t> 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5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-3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..</a:t>
            </a:r>
            <a:r>
              <a:rPr dirty="0" sz="850" spc="25">
                <a:latin typeface="Times New Roman"/>
                <a:cs typeface="Times New Roman"/>
              </a:rPr>
              <a:t>23</a:t>
            </a:r>
            <a:r>
              <a:rPr dirty="0" sz="850" spc="15">
                <a:latin typeface="Times New Roman"/>
                <a:cs typeface="Times New Roman"/>
              </a:rPr>
              <a:t>7</a:t>
            </a:r>
            <a:r>
              <a:rPr dirty="0" sz="850" spc="15">
                <a:latin typeface="Times New Roman"/>
                <a:cs typeface="Times New Roman"/>
              </a:rPr>
              <a:t> 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</a:t>
            </a:r>
            <a:r>
              <a:rPr dirty="0" sz="850" spc="10">
                <a:latin typeface="Times New Roman"/>
                <a:cs typeface="Times New Roman"/>
              </a:rPr>
              <a:t>rta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-20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238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-17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240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onal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241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242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</a:t>
            </a:r>
            <a:r>
              <a:rPr dirty="0" sz="850" spc="10">
                <a:latin typeface="Times New Roman"/>
                <a:cs typeface="Times New Roman"/>
              </a:rPr>
              <a:t>rta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243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245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246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246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qua</a:t>
            </a:r>
            <a:r>
              <a:rPr dirty="0" sz="850" spc="5">
                <a:latin typeface="Times New Roman"/>
                <a:cs typeface="Times New Roman"/>
              </a:rPr>
              <a:t>rt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15">
                <a:latin typeface="Times New Roman"/>
                <a:cs typeface="Times New Roman"/>
              </a:rPr>
              <a:t>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247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har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249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har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250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har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250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qua</a:t>
            </a:r>
            <a:r>
              <a:rPr dirty="0" sz="850" spc="5">
                <a:latin typeface="Times New Roman"/>
                <a:cs typeface="Times New Roman"/>
              </a:rPr>
              <a:t>rt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har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 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251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1027884"/>
            <a:ext cx="3907154" cy="59226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4604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SU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25" b="1">
                <a:latin typeface="Times New Roman"/>
                <a:cs typeface="Times New Roman"/>
              </a:rPr>
              <a:t>ÁR</a:t>
            </a:r>
            <a:r>
              <a:rPr dirty="0" sz="1000" spc="15" b="1">
                <a:latin typeface="Times New Roman"/>
                <a:cs typeface="Times New Roman"/>
              </a:rPr>
              <a:t>IO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dirty="0" sz="950" spc="25" b="1">
                <a:latin typeface="Times New Roman"/>
                <a:cs typeface="Times New Roman"/>
              </a:rPr>
              <a:t>CA</a:t>
            </a:r>
            <a:r>
              <a:rPr dirty="0" sz="950" spc="10" b="1">
                <a:latin typeface="Times New Roman"/>
                <a:cs typeface="Times New Roman"/>
              </a:rPr>
              <a:t>PÍ</a:t>
            </a:r>
            <a:r>
              <a:rPr dirty="0" sz="950" spc="20" b="1">
                <a:latin typeface="Times New Roman"/>
                <a:cs typeface="Times New Roman"/>
              </a:rPr>
              <a:t>TUL</a:t>
            </a:r>
            <a:r>
              <a:rPr dirty="0" sz="950" spc="20" b="1">
                <a:latin typeface="Times New Roman"/>
                <a:cs typeface="Times New Roman"/>
              </a:rPr>
              <a:t>O</a:t>
            </a:r>
            <a:r>
              <a:rPr dirty="0" sz="950" spc="-25" b="1">
                <a:latin typeface="Times New Roman"/>
                <a:cs typeface="Times New Roman"/>
              </a:rPr>
              <a:t> </a:t>
            </a:r>
            <a:r>
              <a:rPr dirty="0" sz="950" spc="10" b="1">
                <a:latin typeface="Times New Roman"/>
                <a:cs typeface="Times New Roman"/>
              </a:rPr>
              <a:t>1</a:t>
            </a:r>
            <a:r>
              <a:rPr dirty="0" sz="950" spc="-15" b="1">
                <a:latin typeface="Times New Roman"/>
                <a:cs typeface="Times New Roman"/>
              </a:rPr>
              <a:t> </a:t>
            </a:r>
            <a:r>
              <a:rPr dirty="0" sz="950" spc="5" b="1">
                <a:latin typeface="Times New Roman"/>
                <a:cs typeface="Times New Roman"/>
              </a:rPr>
              <a:t>-</a:t>
            </a:r>
            <a:r>
              <a:rPr dirty="0" sz="950" spc="-25" b="1">
                <a:latin typeface="Times New Roman"/>
                <a:cs typeface="Times New Roman"/>
              </a:rPr>
              <a:t> </a:t>
            </a:r>
            <a:r>
              <a:rPr dirty="0" sz="950" spc="15" b="1">
                <a:latin typeface="Times New Roman"/>
                <a:cs typeface="Times New Roman"/>
              </a:rPr>
              <a:t>I</a:t>
            </a:r>
            <a:r>
              <a:rPr dirty="0" sz="950" spc="25" b="1">
                <a:latin typeface="Times New Roman"/>
                <a:cs typeface="Times New Roman"/>
              </a:rPr>
              <a:t>NTRODUÇÃ</a:t>
            </a:r>
            <a:r>
              <a:rPr dirty="0" sz="950" spc="30" b="1">
                <a:latin typeface="Times New Roman"/>
                <a:cs typeface="Times New Roman"/>
              </a:rPr>
              <a:t>O</a:t>
            </a:r>
            <a:r>
              <a:rPr dirty="0" sz="950" spc="-35" b="1">
                <a:latin typeface="Calibri"/>
                <a:cs typeface="Calibri"/>
              </a:rPr>
              <a:t> </a:t>
            </a:r>
            <a:r>
              <a:rPr dirty="0" sz="950" spc="5" b="1">
                <a:latin typeface="Calibri"/>
                <a:cs typeface="Calibri"/>
              </a:rPr>
              <a:t>...............................</a:t>
            </a:r>
            <a:r>
              <a:rPr dirty="0" sz="950" spc="10" b="1">
                <a:latin typeface="Calibri"/>
                <a:cs typeface="Calibri"/>
              </a:rPr>
              <a:t>.</a:t>
            </a:r>
            <a:r>
              <a:rPr dirty="0" sz="950" spc="5" b="1">
                <a:latin typeface="Calibri"/>
                <a:cs typeface="Calibri"/>
              </a:rPr>
              <a:t>.......................</a:t>
            </a:r>
            <a:r>
              <a:rPr dirty="0" sz="950" spc="10" b="1">
                <a:latin typeface="Calibri"/>
                <a:cs typeface="Calibri"/>
              </a:rPr>
              <a:t>.</a:t>
            </a:r>
            <a:r>
              <a:rPr dirty="0" sz="950" spc="30" b="1">
                <a:latin typeface="Calibri"/>
                <a:cs typeface="Calibri"/>
              </a:rPr>
              <a:t> </a:t>
            </a:r>
            <a:r>
              <a:rPr dirty="0" sz="950" spc="10" b="1">
                <a:latin typeface="Calibri"/>
                <a:cs typeface="Calibri"/>
              </a:rPr>
              <a:t>142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660"/>
              </a:spcBef>
              <a:buFont typeface="Calibri"/>
              <a:buAutoNum type="arabicPeriod"/>
              <a:tabLst>
                <a:tab pos="383540" algn="l"/>
                <a:tab pos="3892550" algn="r"/>
              </a:tabLst>
            </a:pPr>
            <a:r>
              <a:rPr dirty="0" sz="950" spc="20" b="1">
                <a:latin typeface="Calibri"/>
                <a:cs typeface="Calibri"/>
              </a:rPr>
              <a:t>O</a:t>
            </a:r>
            <a:r>
              <a:rPr dirty="0" sz="800" spc="-15" b="1">
                <a:latin typeface="Calibri"/>
                <a:cs typeface="Calibri"/>
              </a:rPr>
              <a:t>B</a:t>
            </a:r>
            <a:r>
              <a:rPr dirty="0" sz="800" spc="-10" b="1">
                <a:latin typeface="Calibri"/>
                <a:cs typeface="Calibri"/>
              </a:rPr>
              <a:t>J</a:t>
            </a:r>
            <a:r>
              <a:rPr dirty="0" sz="800" spc="-15" b="1">
                <a:latin typeface="Calibri"/>
                <a:cs typeface="Calibri"/>
              </a:rPr>
              <a:t>E</a:t>
            </a:r>
            <a:r>
              <a:rPr dirty="0" sz="800" spc="-10" b="1">
                <a:latin typeface="Calibri"/>
                <a:cs typeface="Calibri"/>
              </a:rPr>
              <a:t>T</a:t>
            </a:r>
            <a:r>
              <a:rPr dirty="0" sz="800" spc="-10" b="1">
                <a:latin typeface="Calibri"/>
                <a:cs typeface="Calibri"/>
              </a:rPr>
              <a:t>I</a:t>
            </a:r>
            <a:r>
              <a:rPr dirty="0" sz="800" spc="-10" b="1">
                <a:latin typeface="Calibri"/>
                <a:cs typeface="Calibri"/>
              </a:rPr>
              <a:t>V</a:t>
            </a:r>
            <a:r>
              <a:rPr dirty="0" sz="800" spc="-10" b="1">
                <a:latin typeface="Calibri"/>
                <a:cs typeface="Calibri"/>
              </a:rPr>
              <a:t>O</a:t>
            </a:r>
            <a:r>
              <a:rPr dirty="0" sz="800" spc="-15" b="1">
                <a:latin typeface="Calibri"/>
                <a:cs typeface="Calibri"/>
              </a:rPr>
              <a:t>S</a:t>
            </a:r>
            <a:r>
              <a:rPr dirty="0" sz="800" spc="-10" b="1">
                <a:latin typeface="Calibri"/>
                <a:cs typeface="Calibri"/>
              </a:rPr>
              <a:t> </a:t>
            </a:r>
            <a:r>
              <a:rPr dirty="0" sz="800" spc="-5" b="1">
                <a:latin typeface="Calibri"/>
                <a:cs typeface="Calibri"/>
              </a:rPr>
              <a:t>D</a:t>
            </a:r>
            <a:r>
              <a:rPr dirty="0" sz="800" spc="-15" b="1">
                <a:latin typeface="Calibri"/>
                <a:cs typeface="Calibri"/>
              </a:rPr>
              <a:t>A</a:t>
            </a:r>
            <a:r>
              <a:rPr dirty="0" sz="800" spc="-20" b="1">
                <a:latin typeface="Calibri"/>
                <a:cs typeface="Calibri"/>
              </a:rPr>
              <a:t> </a:t>
            </a:r>
            <a:r>
              <a:rPr dirty="0" sz="800" spc="-10" b="1">
                <a:latin typeface="Calibri"/>
                <a:cs typeface="Calibri"/>
              </a:rPr>
              <a:t>PE</a:t>
            </a:r>
            <a:r>
              <a:rPr dirty="0" sz="800" spc="-15" b="1">
                <a:latin typeface="Calibri"/>
                <a:cs typeface="Calibri"/>
              </a:rPr>
              <a:t>S</a:t>
            </a:r>
            <a:r>
              <a:rPr dirty="0" sz="800" spc="-10" b="1">
                <a:latin typeface="Calibri"/>
                <a:cs typeface="Calibri"/>
              </a:rPr>
              <a:t>Q</a:t>
            </a:r>
            <a:r>
              <a:rPr dirty="0" sz="800" spc="-15" b="1">
                <a:latin typeface="Calibri"/>
                <a:cs typeface="Calibri"/>
              </a:rPr>
              <a:t>U</a:t>
            </a:r>
            <a:r>
              <a:rPr dirty="0" sz="800" spc="-10" b="1">
                <a:latin typeface="Calibri"/>
                <a:cs typeface="Calibri"/>
              </a:rPr>
              <a:t>I</a:t>
            </a:r>
            <a:r>
              <a:rPr dirty="0" sz="800" spc="-15" b="1">
                <a:latin typeface="Calibri"/>
                <a:cs typeface="Calibri"/>
              </a:rPr>
              <a:t>S</a:t>
            </a:r>
            <a:r>
              <a:rPr dirty="0" sz="800" spc="-10" b="1">
                <a:latin typeface="Calibri"/>
                <a:cs typeface="Calibri"/>
              </a:rPr>
              <a:t>A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143</a:t>
            </a:r>
            <a:endParaRPr sz="950">
              <a:latin typeface="Calibri"/>
              <a:cs typeface="Calibri"/>
            </a:endParaRPr>
          </a:p>
          <a:p>
            <a:pPr lvl="1" marL="385445" indent="-220345">
              <a:lnSpc>
                <a:spcPct val="100000"/>
              </a:lnSpc>
              <a:spcBef>
                <a:spcPts val="80"/>
              </a:spcBef>
              <a:buFont typeface="Calibri"/>
              <a:buAutoNum type="arabicPeriod"/>
              <a:tabLst>
                <a:tab pos="385445" algn="l"/>
                <a:tab pos="3892550" algn="r"/>
              </a:tabLst>
            </a:pPr>
            <a:r>
              <a:rPr dirty="0" sz="950" spc="-10" b="1">
                <a:latin typeface="Calibri"/>
                <a:cs typeface="Calibri"/>
              </a:rPr>
              <a:t>J</a:t>
            </a:r>
            <a:r>
              <a:rPr dirty="0" sz="800" spc="-35" b="1">
                <a:latin typeface="Calibri"/>
                <a:cs typeface="Calibri"/>
              </a:rPr>
              <a:t>U</a:t>
            </a:r>
            <a:r>
              <a:rPr dirty="0" sz="800" spc="-30" b="1">
                <a:latin typeface="Calibri"/>
                <a:cs typeface="Calibri"/>
              </a:rPr>
              <a:t>S</a:t>
            </a:r>
            <a:r>
              <a:rPr dirty="0" sz="800" spc="-30" b="1">
                <a:latin typeface="Calibri"/>
                <a:cs typeface="Calibri"/>
              </a:rPr>
              <a:t>T</a:t>
            </a:r>
            <a:r>
              <a:rPr dirty="0" sz="800" spc="-20" b="1">
                <a:latin typeface="Calibri"/>
                <a:cs typeface="Calibri"/>
              </a:rPr>
              <a:t>I</a:t>
            </a:r>
            <a:r>
              <a:rPr dirty="0" sz="800" spc="-30" b="1">
                <a:latin typeface="Calibri"/>
                <a:cs typeface="Calibri"/>
              </a:rPr>
              <a:t>F</a:t>
            </a:r>
            <a:r>
              <a:rPr dirty="0" sz="800" spc="-20" b="1">
                <a:latin typeface="Calibri"/>
                <a:cs typeface="Calibri"/>
              </a:rPr>
              <a:t>I</a:t>
            </a:r>
            <a:r>
              <a:rPr dirty="0" sz="800" spc="-35" b="1">
                <a:latin typeface="Calibri"/>
                <a:cs typeface="Calibri"/>
              </a:rPr>
              <a:t>C</a:t>
            </a:r>
            <a:r>
              <a:rPr dirty="0" sz="800" spc="-35" b="1">
                <a:latin typeface="Calibri"/>
                <a:cs typeface="Calibri"/>
              </a:rPr>
              <a:t>A</a:t>
            </a:r>
            <a:r>
              <a:rPr dirty="0" sz="800" spc="-30" b="1">
                <a:latin typeface="Calibri"/>
                <a:cs typeface="Calibri"/>
              </a:rPr>
              <a:t>T</a:t>
            </a:r>
            <a:r>
              <a:rPr dirty="0" sz="800" spc="-20" b="1">
                <a:latin typeface="Calibri"/>
                <a:cs typeface="Calibri"/>
              </a:rPr>
              <a:t>I</a:t>
            </a:r>
            <a:r>
              <a:rPr dirty="0" sz="800" spc="-35" b="1">
                <a:latin typeface="Calibri"/>
                <a:cs typeface="Calibri"/>
              </a:rPr>
              <a:t>VA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143</a:t>
            </a:r>
            <a:endParaRPr sz="950">
              <a:latin typeface="Calibri"/>
              <a:cs typeface="Calibri"/>
            </a:endParaRPr>
          </a:p>
          <a:p>
            <a:pPr lvl="1" marL="385445" indent="-220345">
              <a:lnSpc>
                <a:spcPct val="100000"/>
              </a:lnSpc>
              <a:spcBef>
                <a:spcPts val="105"/>
              </a:spcBef>
              <a:buFont typeface="Calibri"/>
              <a:buAutoNum type="arabicPeriod"/>
              <a:tabLst>
                <a:tab pos="385445" algn="l"/>
                <a:tab pos="3892550" algn="r"/>
              </a:tabLst>
            </a:pPr>
            <a:r>
              <a:rPr dirty="0" sz="950" spc="-15" b="1">
                <a:latin typeface="Calibri"/>
                <a:cs typeface="Calibri"/>
              </a:rPr>
              <a:t>H</a:t>
            </a:r>
            <a:r>
              <a:rPr dirty="0" sz="800" spc="-25" b="1">
                <a:latin typeface="Calibri"/>
                <a:cs typeface="Calibri"/>
              </a:rPr>
              <a:t>IP</a:t>
            </a:r>
            <a:r>
              <a:rPr dirty="0" sz="800" spc="-35" b="1">
                <a:latin typeface="Calibri"/>
                <a:cs typeface="Calibri"/>
              </a:rPr>
              <a:t>Ó</a:t>
            </a:r>
            <a:r>
              <a:rPr dirty="0" sz="800" spc="-30" b="1">
                <a:latin typeface="Calibri"/>
                <a:cs typeface="Calibri"/>
              </a:rPr>
              <a:t>T</a:t>
            </a:r>
            <a:r>
              <a:rPr dirty="0" sz="800" spc="-30" b="1">
                <a:latin typeface="Calibri"/>
                <a:cs typeface="Calibri"/>
              </a:rPr>
              <a:t>E</a:t>
            </a:r>
            <a:r>
              <a:rPr dirty="0" sz="800" spc="-35" b="1">
                <a:latin typeface="Calibri"/>
                <a:cs typeface="Calibri"/>
              </a:rPr>
              <a:t>S</a:t>
            </a:r>
            <a:r>
              <a:rPr dirty="0" sz="800" spc="-25" b="1">
                <a:latin typeface="Calibri"/>
                <a:cs typeface="Calibri"/>
              </a:rPr>
              <a:t>E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144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85"/>
              </a:spcBef>
              <a:buFont typeface="Calibri"/>
              <a:buAutoNum type="arabicPeriod"/>
              <a:tabLst>
                <a:tab pos="383540" algn="l"/>
                <a:tab pos="3892550" algn="r"/>
              </a:tabLst>
            </a:pPr>
            <a:r>
              <a:rPr dirty="0" sz="950" spc="20" b="1">
                <a:latin typeface="Calibri"/>
                <a:cs typeface="Calibri"/>
              </a:rPr>
              <a:t>O</a:t>
            </a:r>
            <a:r>
              <a:rPr dirty="0" sz="800" spc="-15" b="1">
                <a:latin typeface="Calibri"/>
                <a:cs typeface="Calibri"/>
              </a:rPr>
              <a:t>R</a:t>
            </a:r>
            <a:r>
              <a:rPr dirty="0" sz="800" spc="-5" b="1">
                <a:latin typeface="Calibri"/>
                <a:cs typeface="Calibri"/>
              </a:rPr>
              <a:t>G</a:t>
            </a:r>
            <a:r>
              <a:rPr dirty="0" sz="800" spc="-15" b="1">
                <a:latin typeface="Calibri"/>
                <a:cs typeface="Calibri"/>
              </a:rPr>
              <a:t>A</a:t>
            </a:r>
            <a:r>
              <a:rPr dirty="0" sz="800" spc="-15" b="1">
                <a:latin typeface="Calibri"/>
                <a:cs typeface="Calibri"/>
              </a:rPr>
              <a:t>N</a:t>
            </a:r>
            <a:r>
              <a:rPr dirty="0" sz="800" spc="-10" b="1">
                <a:latin typeface="Calibri"/>
                <a:cs typeface="Calibri"/>
              </a:rPr>
              <a:t>I</a:t>
            </a:r>
            <a:r>
              <a:rPr dirty="0" sz="800" spc="-10" b="1">
                <a:latin typeface="Calibri"/>
                <a:cs typeface="Calibri"/>
              </a:rPr>
              <a:t>Z</a:t>
            </a:r>
            <a:r>
              <a:rPr dirty="0" sz="800" spc="-15" b="1">
                <a:latin typeface="Calibri"/>
                <a:cs typeface="Calibri"/>
              </a:rPr>
              <a:t>A</a:t>
            </a:r>
            <a:r>
              <a:rPr dirty="0" sz="800" spc="-10" b="1">
                <a:latin typeface="Calibri"/>
                <a:cs typeface="Calibri"/>
              </a:rPr>
              <a:t>Ç</a:t>
            </a:r>
            <a:r>
              <a:rPr dirty="0" sz="800" spc="-15" b="1">
                <a:latin typeface="Calibri"/>
                <a:cs typeface="Calibri"/>
              </a:rPr>
              <a:t>Ã</a:t>
            </a:r>
            <a:r>
              <a:rPr dirty="0" sz="800" spc="-10" b="1">
                <a:latin typeface="Calibri"/>
                <a:cs typeface="Calibri"/>
              </a:rPr>
              <a:t>O</a:t>
            </a:r>
            <a:r>
              <a:rPr dirty="0" sz="800" spc="-15" b="1">
                <a:latin typeface="Calibri"/>
                <a:cs typeface="Calibri"/>
              </a:rPr>
              <a:t> </a:t>
            </a:r>
            <a:r>
              <a:rPr dirty="0" sz="800" spc="-10" b="1">
                <a:latin typeface="Calibri"/>
                <a:cs typeface="Calibri"/>
              </a:rPr>
              <a:t>D</a:t>
            </a:r>
            <a:r>
              <a:rPr dirty="0" sz="800" spc="-15" b="1">
                <a:latin typeface="Calibri"/>
                <a:cs typeface="Calibri"/>
              </a:rPr>
              <a:t>A</a:t>
            </a:r>
            <a:r>
              <a:rPr dirty="0" sz="800" spc="-5" b="1">
                <a:latin typeface="Calibri"/>
                <a:cs typeface="Calibri"/>
              </a:rPr>
              <a:t> </a:t>
            </a:r>
            <a:r>
              <a:rPr dirty="0" sz="800" spc="-10" b="1">
                <a:latin typeface="Calibri"/>
                <a:cs typeface="Calibri"/>
              </a:rPr>
              <a:t>PE</a:t>
            </a:r>
            <a:r>
              <a:rPr dirty="0" sz="800" spc="-15" b="1">
                <a:latin typeface="Calibri"/>
                <a:cs typeface="Calibri"/>
              </a:rPr>
              <a:t>S</a:t>
            </a:r>
            <a:r>
              <a:rPr dirty="0" sz="800" spc="-10" b="1">
                <a:latin typeface="Calibri"/>
                <a:cs typeface="Calibri"/>
              </a:rPr>
              <a:t>Q</a:t>
            </a:r>
            <a:r>
              <a:rPr dirty="0" sz="800" spc="-15" b="1">
                <a:latin typeface="Calibri"/>
                <a:cs typeface="Calibri"/>
              </a:rPr>
              <a:t>U</a:t>
            </a:r>
            <a:r>
              <a:rPr dirty="0" sz="800" spc="-10" b="1">
                <a:latin typeface="Calibri"/>
                <a:cs typeface="Calibri"/>
              </a:rPr>
              <a:t>I</a:t>
            </a:r>
            <a:r>
              <a:rPr dirty="0" sz="800" spc="-15" b="1">
                <a:latin typeface="Calibri"/>
                <a:cs typeface="Calibri"/>
              </a:rPr>
              <a:t>S</a:t>
            </a:r>
            <a:r>
              <a:rPr dirty="0" sz="800" spc="-10" b="1">
                <a:latin typeface="Calibri"/>
                <a:cs typeface="Calibri"/>
              </a:rPr>
              <a:t>A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144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35"/>
              </a:spcBef>
            </a:pPr>
            <a:r>
              <a:rPr dirty="0" sz="950" spc="25" b="1">
                <a:latin typeface="Times New Roman"/>
                <a:cs typeface="Times New Roman"/>
              </a:rPr>
              <a:t>CA</a:t>
            </a:r>
            <a:r>
              <a:rPr dirty="0" sz="950" spc="10" b="1">
                <a:latin typeface="Times New Roman"/>
                <a:cs typeface="Times New Roman"/>
              </a:rPr>
              <a:t>PÍ</a:t>
            </a:r>
            <a:r>
              <a:rPr dirty="0" sz="950" spc="20" b="1">
                <a:latin typeface="Times New Roman"/>
                <a:cs typeface="Times New Roman"/>
              </a:rPr>
              <a:t>TUL</a:t>
            </a:r>
            <a:r>
              <a:rPr dirty="0" sz="950" spc="20" b="1">
                <a:latin typeface="Times New Roman"/>
                <a:cs typeface="Times New Roman"/>
              </a:rPr>
              <a:t>O</a:t>
            </a:r>
            <a:r>
              <a:rPr dirty="0" sz="950" spc="-25" b="1">
                <a:latin typeface="Times New Roman"/>
                <a:cs typeface="Times New Roman"/>
              </a:rPr>
              <a:t> </a:t>
            </a:r>
            <a:r>
              <a:rPr dirty="0" sz="950" spc="10" b="1">
                <a:latin typeface="Times New Roman"/>
                <a:cs typeface="Times New Roman"/>
              </a:rPr>
              <a:t>2</a:t>
            </a:r>
            <a:r>
              <a:rPr dirty="0" sz="950" spc="-10" b="1">
                <a:latin typeface="Times New Roman"/>
                <a:cs typeface="Times New Roman"/>
              </a:rPr>
              <a:t> </a:t>
            </a:r>
            <a:r>
              <a:rPr dirty="0" sz="950" spc="10" b="1">
                <a:latin typeface="Times New Roman"/>
                <a:cs typeface="Times New Roman"/>
              </a:rPr>
              <a:t>–</a:t>
            </a:r>
            <a:r>
              <a:rPr dirty="0" sz="950" spc="-15" b="1">
                <a:latin typeface="Times New Roman"/>
                <a:cs typeface="Times New Roman"/>
              </a:rPr>
              <a:t> </a:t>
            </a:r>
            <a:r>
              <a:rPr dirty="0" sz="950" spc="20" b="1">
                <a:latin typeface="Times New Roman"/>
                <a:cs typeface="Times New Roman"/>
              </a:rPr>
              <a:t>L</a:t>
            </a:r>
            <a:r>
              <a:rPr dirty="0" sz="950" spc="10" b="1">
                <a:latin typeface="Times New Roman"/>
                <a:cs typeface="Times New Roman"/>
              </a:rPr>
              <a:t>I</a:t>
            </a:r>
            <a:r>
              <a:rPr dirty="0" sz="950" spc="25" b="1">
                <a:latin typeface="Times New Roman"/>
                <a:cs typeface="Times New Roman"/>
              </a:rPr>
              <a:t>BRA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spc="-25" b="1">
                <a:latin typeface="Times New Roman"/>
                <a:cs typeface="Times New Roman"/>
              </a:rPr>
              <a:t> </a:t>
            </a:r>
            <a:r>
              <a:rPr dirty="0" sz="950" spc="15" b="1">
                <a:latin typeface="Times New Roman"/>
                <a:cs typeface="Times New Roman"/>
              </a:rPr>
              <a:t>E</a:t>
            </a:r>
            <a:r>
              <a:rPr dirty="0" sz="950" spc="-15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EX</a:t>
            </a:r>
            <a:r>
              <a:rPr dirty="0" sz="950" spc="20" b="1">
                <a:latin typeface="Times New Roman"/>
                <a:cs typeface="Times New Roman"/>
              </a:rPr>
              <a:t>P</a:t>
            </a:r>
            <a:r>
              <a:rPr dirty="0" sz="950" spc="25" b="1">
                <a:latin typeface="Times New Roman"/>
                <a:cs typeface="Times New Roman"/>
              </a:rPr>
              <a:t>RE</a:t>
            </a:r>
            <a:r>
              <a:rPr dirty="0" sz="950" spc="20" b="1">
                <a:latin typeface="Times New Roman"/>
                <a:cs typeface="Times New Roman"/>
              </a:rPr>
              <a:t>SS</a:t>
            </a:r>
            <a:r>
              <a:rPr dirty="0" sz="950" spc="25" b="1">
                <a:latin typeface="Times New Roman"/>
                <a:cs typeface="Times New Roman"/>
              </a:rPr>
              <a:t>ÕE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spc="-15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NÃO</a:t>
            </a:r>
            <a:r>
              <a:rPr dirty="0" sz="950" spc="10" b="1">
                <a:latin typeface="Times New Roman"/>
                <a:cs typeface="Times New Roman"/>
              </a:rPr>
              <a:t>-</a:t>
            </a:r>
            <a:r>
              <a:rPr dirty="0" sz="950" spc="40" b="1">
                <a:latin typeface="Times New Roman"/>
                <a:cs typeface="Times New Roman"/>
              </a:rPr>
              <a:t>M</a:t>
            </a:r>
            <a:r>
              <a:rPr dirty="0" sz="950" spc="25" b="1">
                <a:latin typeface="Times New Roman"/>
                <a:cs typeface="Times New Roman"/>
              </a:rPr>
              <a:t>ANUA</a:t>
            </a:r>
            <a:r>
              <a:rPr dirty="0" sz="950" spc="15" b="1">
                <a:latin typeface="Times New Roman"/>
                <a:cs typeface="Times New Roman"/>
              </a:rPr>
              <a:t>IS</a:t>
            </a:r>
            <a:r>
              <a:rPr dirty="0" sz="950" spc="-85" b="1">
                <a:latin typeface="Calibri"/>
                <a:cs typeface="Calibri"/>
              </a:rPr>
              <a:t> </a:t>
            </a:r>
            <a:r>
              <a:rPr dirty="0" sz="950" spc="5" b="1">
                <a:latin typeface="Calibri"/>
                <a:cs typeface="Calibri"/>
              </a:rPr>
              <a:t>...........</a:t>
            </a:r>
            <a:r>
              <a:rPr dirty="0" sz="950" spc="30" b="1">
                <a:latin typeface="Calibri"/>
                <a:cs typeface="Calibri"/>
              </a:rPr>
              <a:t> </a:t>
            </a:r>
            <a:r>
              <a:rPr dirty="0" sz="950" spc="10" b="1">
                <a:latin typeface="Calibri"/>
                <a:cs typeface="Calibri"/>
              </a:rPr>
              <a:t>146</a:t>
            </a:r>
            <a:endParaRPr sz="950">
              <a:latin typeface="Calibri"/>
              <a:cs typeface="Calibri"/>
            </a:endParaRPr>
          </a:p>
          <a:p>
            <a:pPr marL="165100">
              <a:lnSpc>
                <a:spcPct val="100000"/>
              </a:lnSpc>
              <a:spcBef>
                <a:spcPts val="705"/>
              </a:spcBef>
              <a:tabLst>
                <a:tab pos="3892550" algn="r"/>
              </a:tabLst>
            </a:pPr>
            <a:r>
              <a:rPr dirty="0" sz="950" spc="15">
                <a:latin typeface="Times New Roman"/>
                <a:cs typeface="Times New Roman"/>
              </a:rPr>
              <a:t>2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 spc="15">
                <a:latin typeface="Times New Roman"/>
                <a:cs typeface="Times New Roman"/>
              </a:rPr>
              <a:t>1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L</a:t>
            </a:r>
            <a:r>
              <a:rPr dirty="0" sz="800" spc="-15">
                <a:latin typeface="Times New Roman"/>
                <a:cs typeface="Times New Roman"/>
              </a:rPr>
              <a:t>I</a:t>
            </a:r>
            <a:r>
              <a:rPr dirty="0" sz="800" spc="-15">
                <a:latin typeface="Times New Roman"/>
                <a:cs typeface="Times New Roman"/>
              </a:rPr>
              <a:t>B</a:t>
            </a:r>
            <a:r>
              <a:rPr dirty="0" sz="800" spc="-20">
                <a:latin typeface="Times New Roman"/>
                <a:cs typeface="Times New Roman"/>
              </a:rPr>
              <a:t>R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10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: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CON</a:t>
            </a:r>
            <a:r>
              <a:rPr dirty="0" sz="800" spc="-15">
                <a:latin typeface="Times New Roman"/>
                <a:cs typeface="Times New Roman"/>
              </a:rPr>
              <a:t>T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10">
                <a:latin typeface="Times New Roman"/>
                <a:cs typeface="Times New Roman"/>
              </a:rPr>
              <a:t>X</a:t>
            </a:r>
            <a:r>
              <a:rPr dirty="0" sz="800" spc="-15">
                <a:latin typeface="Times New Roman"/>
                <a:cs typeface="Times New Roman"/>
              </a:rPr>
              <a:t>T</a:t>
            </a:r>
            <a:r>
              <a:rPr dirty="0" sz="800" spc="-10">
                <a:latin typeface="Times New Roman"/>
                <a:cs typeface="Times New Roman"/>
              </a:rPr>
              <a:t>UA</a:t>
            </a:r>
            <a:r>
              <a:rPr dirty="0" sz="800" spc="-15">
                <a:latin typeface="Times New Roman"/>
                <a:cs typeface="Times New Roman"/>
              </a:rPr>
              <a:t>L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5">
                <a:latin typeface="Times New Roman"/>
                <a:cs typeface="Times New Roman"/>
              </a:rPr>
              <a:t>Z</a:t>
            </a:r>
            <a:r>
              <a:rPr dirty="0" sz="800" spc="-10">
                <a:latin typeface="Times New Roman"/>
                <a:cs typeface="Times New Roman"/>
              </a:rPr>
              <a:t>AÇÃO</a:t>
            </a:r>
            <a:r>
              <a:rPr dirty="0" sz="800" spc="-1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DOS</a:t>
            </a:r>
            <a:r>
              <a:rPr dirty="0" sz="80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EST</a:t>
            </a:r>
            <a:r>
              <a:rPr dirty="0" sz="800" spc="-10">
                <a:latin typeface="Times New Roman"/>
                <a:cs typeface="Times New Roman"/>
              </a:rPr>
              <a:t>UDOS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146</a:t>
            </a:r>
            <a:endParaRPr sz="950">
              <a:latin typeface="Calibri"/>
              <a:cs typeface="Calibri"/>
            </a:endParaRPr>
          </a:p>
          <a:p>
            <a:pPr marL="165100">
              <a:lnSpc>
                <a:spcPct val="100000"/>
              </a:lnSpc>
              <a:spcBef>
                <a:spcPts val="80"/>
              </a:spcBef>
              <a:tabLst>
                <a:tab pos="3892550" algn="r"/>
              </a:tabLst>
            </a:pPr>
            <a:r>
              <a:rPr dirty="0" sz="950" spc="15">
                <a:latin typeface="Times New Roman"/>
                <a:cs typeface="Times New Roman"/>
              </a:rPr>
              <a:t>2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 spc="15">
                <a:latin typeface="Times New Roman"/>
                <a:cs typeface="Times New Roman"/>
              </a:rPr>
              <a:t>2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N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150</a:t>
            </a:r>
            <a:endParaRPr sz="950">
              <a:latin typeface="Calibri"/>
              <a:cs typeface="Calibri"/>
            </a:endParaRPr>
          </a:p>
          <a:p>
            <a:pPr marL="12700" marR="6350">
              <a:lnSpc>
                <a:spcPct val="103200"/>
              </a:lnSpc>
              <a:spcBef>
                <a:spcPts val="600"/>
              </a:spcBef>
            </a:pPr>
            <a:r>
              <a:rPr dirty="0" sz="950" spc="25" b="1">
                <a:latin typeface="Times New Roman"/>
                <a:cs typeface="Times New Roman"/>
              </a:rPr>
              <a:t>CA</a:t>
            </a:r>
            <a:r>
              <a:rPr dirty="0" sz="950" spc="10" b="1">
                <a:latin typeface="Times New Roman"/>
                <a:cs typeface="Times New Roman"/>
              </a:rPr>
              <a:t>PÍ</a:t>
            </a:r>
            <a:r>
              <a:rPr dirty="0" sz="950" spc="20" b="1">
                <a:latin typeface="Times New Roman"/>
                <a:cs typeface="Times New Roman"/>
              </a:rPr>
              <a:t>TUL</a:t>
            </a:r>
            <a:r>
              <a:rPr dirty="0" sz="950" spc="20" b="1">
                <a:latin typeface="Times New Roman"/>
                <a:cs typeface="Times New Roman"/>
              </a:rPr>
              <a:t>O</a:t>
            </a:r>
            <a:r>
              <a:rPr dirty="0" sz="950" spc="-10" b="1">
                <a:latin typeface="Times New Roman"/>
                <a:cs typeface="Times New Roman"/>
              </a:rPr>
              <a:t> </a:t>
            </a:r>
            <a:r>
              <a:rPr dirty="0" sz="950" spc="10" b="1">
                <a:latin typeface="Times New Roman"/>
                <a:cs typeface="Times New Roman"/>
              </a:rPr>
              <a:t>3</a:t>
            </a:r>
            <a:r>
              <a:rPr dirty="0" sz="950" b="1">
                <a:latin typeface="Times New Roman"/>
                <a:cs typeface="Times New Roman"/>
              </a:rPr>
              <a:t> </a:t>
            </a:r>
            <a:r>
              <a:rPr dirty="0" sz="950" spc="5" b="1">
                <a:latin typeface="Times New Roman"/>
                <a:cs typeface="Times New Roman"/>
              </a:rPr>
              <a:t>-</a:t>
            </a:r>
            <a:r>
              <a:rPr dirty="0" sz="950" spc="-5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RE</a:t>
            </a:r>
            <a:r>
              <a:rPr dirty="0" sz="950" spc="20" b="1">
                <a:latin typeface="Times New Roman"/>
                <a:cs typeface="Times New Roman"/>
              </a:rPr>
              <a:t>F</a:t>
            </a:r>
            <a:r>
              <a:rPr dirty="0" sz="950" spc="25" b="1">
                <a:latin typeface="Times New Roman"/>
                <a:cs typeface="Times New Roman"/>
              </a:rPr>
              <a:t>LEXÕE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spc="-10" b="1">
                <a:latin typeface="Times New Roman"/>
                <a:cs typeface="Times New Roman"/>
              </a:rPr>
              <a:t> </a:t>
            </a:r>
            <a:r>
              <a:rPr dirty="0" sz="950" spc="20" b="1">
                <a:latin typeface="Times New Roman"/>
                <a:cs typeface="Times New Roman"/>
              </a:rPr>
              <a:t>S</a:t>
            </a:r>
            <a:r>
              <a:rPr dirty="0" sz="950" spc="25" b="1">
                <a:latin typeface="Times New Roman"/>
                <a:cs typeface="Times New Roman"/>
              </a:rPr>
              <a:t>OBR</a:t>
            </a:r>
            <a:r>
              <a:rPr dirty="0" sz="950" spc="15" b="1">
                <a:latin typeface="Times New Roman"/>
                <a:cs typeface="Times New Roman"/>
              </a:rPr>
              <a:t>E</a:t>
            </a:r>
            <a:r>
              <a:rPr dirty="0" sz="950" spc="-15" b="1">
                <a:latin typeface="Times New Roman"/>
                <a:cs typeface="Times New Roman"/>
              </a:rPr>
              <a:t> </a:t>
            </a:r>
            <a:r>
              <a:rPr dirty="0" sz="950" spc="20" b="1">
                <a:latin typeface="Times New Roman"/>
                <a:cs typeface="Times New Roman"/>
              </a:rPr>
              <a:t>A</a:t>
            </a:r>
            <a:r>
              <a:rPr dirty="0" sz="950" spc="5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L</a:t>
            </a:r>
            <a:r>
              <a:rPr dirty="0" sz="950" spc="15" b="1">
                <a:latin typeface="Times New Roman"/>
                <a:cs typeface="Times New Roman"/>
              </a:rPr>
              <a:t>I</a:t>
            </a:r>
            <a:r>
              <a:rPr dirty="0" sz="950" spc="25" b="1">
                <a:latin typeface="Times New Roman"/>
                <a:cs typeface="Times New Roman"/>
              </a:rPr>
              <a:t>BRA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b="1">
                <a:latin typeface="Times New Roman"/>
                <a:cs typeface="Times New Roman"/>
              </a:rPr>
              <a:t> </a:t>
            </a:r>
            <a:r>
              <a:rPr dirty="0" sz="950" spc="15" b="1">
                <a:latin typeface="Times New Roman"/>
                <a:cs typeface="Times New Roman"/>
              </a:rPr>
              <a:t>E</a:t>
            </a:r>
            <a:r>
              <a:rPr dirty="0" sz="950" spc="-10" b="1">
                <a:latin typeface="Times New Roman"/>
                <a:cs typeface="Times New Roman"/>
              </a:rPr>
              <a:t> </a:t>
            </a:r>
            <a:r>
              <a:rPr dirty="0" sz="950" spc="20" b="1">
                <a:latin typeface="Times New Roman"/>
                <a:cs typeface="Times New Roman"/>
              </a:rPr>
              <a:t>A</a:t>
            </a:r>
            <a:r>
              <a:rPr dirty="0" sz="950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E</a:t>
            </a:r>
            <a:r>
              <a:rPr dirty="0" sz="950" spc="20" b="1">
                <a:latin typeface="Times New Roman"/>
                <a:cs typeface="Times New Roman"/>
              </a:rPr>
              <a:t>S</a:t>
            </a:r>
            <a:r>
              <a:rPr dirty="0" sz="950" spc="25" b="1">
                <a:latin typeface="Times New Roman"/>
                <a:cs typeface="Times New Roman"/>
              </a:rPr>
              <a:t>CR</a:t>
            </a:r>
            <a:r>
              <a:rPr dirty="0" sz="950" spc="15" b="1">
                <a:latin typeface="Times New Roman"/>
                <a:cs typeface="Times New Roman"/>
              </a:rPr>
              <a:t>I</a:t>
            </a:r>
            <a:r>
              <a:rPr dirty="0" sz="950" spc="25" b="1">
                <a:latin typeface="Times New Roman"/>
                <a:cs typeface="Times New Roman"/>
              </a:rPr>
              <a:t>T</a:t>
            </a:r>
            <a:r>
              <a:rPr dirty="0" sz="950" spc="20" b="1">
                <a:latin typeface="Times New Roman"/>
                <a:cs typeface="Times New Roman"/>
              </a:rPr>
              <a:t>A</a:t>
            </a:r>
            <a:r>
              <a:rPr dirty="0" sz="950" spc="-5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DE</a:t>
            </a:r>
            <a:r>
              <a:rPr dirty="0" sz="950" spc="15" b="1">
                <a:latin typeface="Times New Roman"/>
                <a:cs typeface="Times New Roman"/>
              </a:rPr>
              <a:t> </a:t>
            </a:r>
            <a:r>
              <a:rPr dirty="0" sz="950" spc="-5" b="1">
                <a:latin typeface="Times New Roman"/>
                <a:cs typeface="Times New Roman"/>
              </a:rPr>
              <a:t>SI</a:t>
            </a:r>
            <a:r>
              <a:rPr dirty="0" sz="950" spc="-5" b="1">
                <a:latin typeface="Times New Roman"/>
                <a:cs typeface="Times New Roman"/>
              </a:rPr>
              <a:t>NA</a:t>
            </a:r>
            <a:r>
              <a:rPr dirty="0" sz="950" spc="-5" b="1">
                <a:latin typeface="Times New Roman"/>
                <a:cs typeface="Times New Roman"/>
              </a:rPr>
              <a:t>IS</a:t>
            </a:r>
            <a:r>
              <a:rPr dirty="0" sz="950" spc="-15" b="1">
                <a:latin typeface="Calibri"/>
                <a:cs typeface="Calibri"/>
              </a:rPr>
              <a:t> </a:t>
            </a:r>
            <a:r>
              <a:rPr dirty="0" sz="950" spc="-5" b="1">
                <a:latin typeface="Calibri"/>
                <a:cs typeface="Calibri"/>
              </a:rPr>
              <a:t>.....................................................................................................</a:t>
            </a:r>
            <a:r>
              <a:rPr dirty="0" sz="950" spc="-140" b="1">
                <a:latin typeface="Calibri"/>
                <a:cs typeface="Calibri"/>
              </a:rPr>
              <a:t> </a:t>
            </a:r>
            <a:r>
              <a:rPr dirty="0" sz="950" spc="10" b="1">
                <a:latin typeface="Calibri"/>
                <a:cs typeface="Calibri"/>
              </a:rPr>
              <a:t>155</a:t>
            </a:r>
            <a:endParaRPr sz="950">
              <a:latin typeface="Calibri"/>
              <a:cs typeface="Calibri"/>
            </a:endParaRPr>
          </a:p>
          <a:p>
            <a:pPr lvl="1" marL="351790" indent="-186690">
              <a:lnSpc>
                <a:spcPct val="100000"/>
              </a:lnSpc>
              <a:spcBef>
                <a:spcPts val="680"/>
              </a:spcBef>
              <a:buFont typeface="Times New Roman"/>
              <a:buAutoNum type="arabicPeriod"/>
              <a:tabLst>
                <a:tab pos="351790" algn="l"/>
                <a:tab pos="3892550" algn="r"/>
              </a:tabLst>
            </a:pP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ST</a:t>
            </a:r>
            <a:r>
              <a:rPr dirty="0" sz="800" spc="-15">
                <a:latin typeface="Times New Roman"/>
                <a:cs typeface="Times New Roman"/>
              </a:rPr>
              <a:t>R</a:t>
            </a:r>
            <a:r>
              <a:rPr dirty="0" sz="800" spc="-10">
                <a:latin typeface="Times New Roman"/>
                <a:cs typeface="Times New Roman"/>
              </a:rPr>
              <a:t>U</a:t>
            </a:r>
            <a:r>
              <a:rPr dirty="0" sz="800" spc="-10">
                <a:latin typeface="Times New Roman"/>
                <a:cs typeface="Times New Roman"/>
              </a:rPr>
              <a:t>T</a:t>
            </a:r>
            <a:r>
              <a:rPr dirty="0" sz="800" spc="-10">
                <a:latin typeface="Times New Roman"/>
                <a:cs typeface="Times New Roman"/>
              </a:rPr>
              <a:t>U</a:t>
            </a:r>
            <a:r>
              <a:rPr dirty="0" sz="800" spc="-15">
                <a:latin typeface="Times New Roman"/>
                <a:cs typeface="Times New Roman"/>
              </a:rPr>
              <a:t>R</a:t>
            </a:r>
            <a:r>
              <a:rPr dirty="0" sz="800" spc="-10">
                <a:latin typeface="Times New Roman"/>
                <a:cs typeface="Times New Roman"/>
              </a:rPr>
              <a:t>A</a:t>
            </a:r>
            <a:r>
              <a:rPr dirty="0" sz="800" spc="-2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D</a:t>
            </a:r>
            <a:r>
              <a:rPr dirty="0" sz="800" spc="-10">
                <a:latin typeface="Times New Roman"/>
                <a:cs typeface="Times New Roman"/>
              </a:rPr>
              <a:t>A</a:t>
            </a:r>
            <a:r>
              <a:rPr dirty="0" sz="800" spc="-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L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B</a:t>
            </a:r>
            <a:r>
              <a:rPr dirty="0" sz="800" spc="-15">
                <a:latin typeface="Times New Roman"/>
                <a:cs typeface="Times New Roman"/>
              </a:rPr>
              <a:t>R</a:t>
            </a:r>
            <a:r>
              <a:rPr dirty="0" sz="800" spc="-10">
                <a:latin typeface="Times New Roman"/>
                <a:cs typeface="Times New Roman"/>
              </a:rPr>
              <a:t>AS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156</a:t>
            </a:r>
            <a:endParaRPr sz="950">
              <a:latin typeface="Calibri"/>
              <a:cs typeface="Calibri"/>
            </a:endParaRPr>
          </a:p>
          <a:p>
            <a:pPr lvl="1" marL="351790" indent="-186690">
              <a:lnSpc>
                <a:spcPct val="100000"/>
              </a:lnSpc>
              <a:spcBef>
                <a:spcPts val="80"/>
              </a:spcBef>
              <a:buFont typeface="Times New Roman"/>
              <a:buAutoNum type="arabicPeriod"/>
              <a:tabLst>
                <a:tab pos="351790" algn="l"/>
                <a:tab pos="3892550" algn="r"/>
              </a:tabLst>
            </a:pP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N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15">
                <a:latin typeface="Times New Roman"/>
                <a:cs typeface="Times New Roman"/>
              </a:rPr>
              <a:t>F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T</a:t>
            </a:r>
            <a:r>
              <a:rPr dirty="0" sz="800" spc="-15">
                <a:latin typeface="Times New Roman"/>
                <a:cs typeface="Times New Roman"/>
              </a:rPr>
              <a:t>I</a:t>
            </a:r>
            <a:r>
              <a:rPr dirty="0" sz="800" spc="-15">
                <a:latin typeface="Times New Roman"/>
                <a:cs typeface="Times New Roman"/>
              </a:rPr>
              <a:t>VAS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157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3"/>
              <a:tabLst>
                <a:tab pos="383540" algn="l"/>
                <a:tab pos="3892550" algn="r"/>
              </a:tabLst>
            </a:pP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N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800" spc="-15">
                <a:latin typeface="Times New Roman"/>
                <a:cs typeface="Times New Roman"/>
              </a:rPr>
              <a:t>GRAMAT</a:t>
            </a:r>
            <a:r>
              <a:rPr dirty="0" sz="800" spc="-15">
                <a:latin typeface="Times New Roman"/>
                <a:cs typeface="Times New Roman"/>
              </a:rPr>
              <a:t>I</a:t>
            </a:r>
            <a:r>
              <a:rPr dirty="0" sz="800" spc="-20">
                <a:latin typeface="Times New Roman"/>
                <a:cs typeface="Times New Roman"/>
              </a:rPr>
              <a:t>C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15">
                <a:latin typeface="Times New Roman"/>
                <a:cs typeface="Times New Roman"/>
              </a:rPr>
              <a:t>I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158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80"/>
              </a:spcBef>
              <a:buFont typeface="Times New Roman"/>
              <a:buAutoNum type="arabicPeriod" startAt="3"/>
              <a:tabLst>
                <a:tab pos="383540" algn="l"/>
                <a:tab pos="3892550" algn="r"/>
              </a:tabLst>
            </a:pP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ST</a:t>
            </a:r>
            <a:r>
              <a:rPr dirty="0" sz="800" spc="-15">
                <a:latin typeface="Times New Roman"/>
                <a:cs typeface="Times New Roman"/>
              </a:rPr>
              <a:t>R</a:t>
            </a:r>
            <a:r>
              <a:rPr dirty="0" sz="800" spc="-10">
                <a:latin typeface="Times New Roman"/>
                <a:cs typeface="Times New Roman"/>
              </a:rPr>
              <a:t>U</a:t>
            </a:r>
            <a:r>
              <a:rPr dirty="0" sz="800" spc="-10">
                <a:latin typeface="Times New Roman"/>
                <a:cs typeface="Times New Roman"/>
              </a:rPr>
              <a:t>T</a:t>
            </a:r>
            <a:r>
              <a:rPr dirty="0" sz="800" spc="-10">
                <a:latin typeface="Times New Roman"/>
                <a:cs typeface="Times New Roman"/>
              </a:rPr>
              <a:t>U</a:t>
            </a:r>
            <a:r>
              <a:rPr dirty="0" sz="800" spc="-15">
                <a:latin typeface="Times New Roman"/>
                <a:cs typeface="Times New Roman"/>
              </a:rPr>
              <a:t>R</a:t>
            </a:r>
            <a:r>
              <a:rPr dirty="0" sz="800" spc="-10">
                <a:latin typeface="Times New Roman"/>
                <a:cs typeface="Times New Roman"/>
              </a:rPr>
              <a:t>A</a:t>
            </a:r>
            <a:r>
              <a:rPr dirty="0" sz="800" spc="-25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DE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-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800" spc="-10">
                <a:latin typeface="Times New Roman"/>
                <a:cs typeface="Times New Roman"/>
              </a:rPr>
              <a:t>IS</a:t>
            </a:r>
            <a:r>
              <a:rPr dirty="0" sz="800" spc="-10">
                <a:latin typeface="Times New Roman"/>
                <a:cs typeface="Times New Roman"/>
              </a:rPr>
              <a:t>TE</a:t>
            </a:r>
            <a:r>
              <a:rPr dirty="0" sz="800" spc="-10">
                <a:latin typeface="Times New Roman"/>
                <a:cs typeface="Times New Roman"/>
              </a:rPr>
              <a:t>MA</a:t>
            </a:r>
            <a:r>
              <a:rPr dirty="0" sz="800" spc="-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GN</a:t>
            </a:r>
            <a:r>
              <a:rPr dirty="0" sz="800" spc="-15">
                <a:latin typeface="Times New Roman"/>
                <a:cs typeface="Times New Roman"/>
              </a:rPr>
              <a:t>WR</a:t>
            </a:r>
            <a:r>
              <a:rPr dirty="0" sz="800" spc="-15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T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NG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163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3"/>
              <a:tabLst>
                <a:tab pos="383540" algn="l"/>
                <a:tab pos="3892550" algn="r"/>
              </a:tabLst>
            </a:pP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Í</a:t>
            </a:r>
            <a:r>
              <a:rPr dirty="0" sz="800" spc="-15">
                <a:latin typeface="Times New Roman"/>
                <a:cs typeface="Times New Roman"/>
              </a:rPr>
              <a:t>M</a:t>
            </a:r>
            <a:r>
              <a:rPr dirty="0" sz="800" spc="-20">
                <a:latin typeface="Times New Roman"/>
                <a:cs typeface="Times New Roman"/>
              </a:rPr>
              <a:t>B</a:t>
            </a:r>
            <a:r>
              <a:rPr dirty="0" sz="800" spc="-15">
                <a:latin typeface="Times New Roman"/>
                <a:cs typeface="Times New Roman"/>
              </a:rPr>
              <a:t>O</a:t>
            </a:r>
            <a:r>
              <a:rPr dirty="0" sz="800" spc="-15">
                <a:latin typeface="Times New Roman"/>
                <a:cs typeface="Times New Roman"/>
              </a:rPr>
              <a:t>L</a:t>
            </a:r>
            <a:r>
              <a:rPr dirty="0" sz="800" spc="-15">
                <a:latin typeface="Times New Roman"/>
                <a:cs typeface="Times New Roman"/>
              </a:rPr>
              <a:t>O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800" spc="-2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DE</a:t>
            </a:r>
            <a:r>
              <a:rPr dirty="0" sz="80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800" spc="-10">
                <a:latin typeface="Times New Roman"/>
                <a:cs typeface="Times New Roman"/>
              </a:rPr>
              <a:t>X</a:t>
            </a:r>
            <a:r>
              <a:rPr dirty="0" sz="800" spc="-10">
                <a:latin typeface="Times New Roman"/>
                <a:cs typeface="Times New Roman"/>
              </a:rPr>
              <a:t>P</a:t>
            </a:r>
            <a:r>
              <a:rPr dirty="0" sz="800" spc="-15">
                <a:latin typeface="Times New Roman"/>
                <a:cs typeface="Times New Roman"/>
              </a:rPr>
              <a:t>RE</a:t>
            </a:r>
            <a:r>
              <a:rPr dirty="0" sz="800" spc="-10">
                <a:latin typeface="Times New Roman"/>
                <a:cs typeface="Times New Roman"/>
              </a:rPr>
              <a:t>S</a:t>
            </a:r>
            <a:r>
              <a:rPr dirty="0" sz="800" spc="-10">
                <a:latin typeface="Times New Roman"/>
                <a:cs typeface="Times New Roman"/>
              </a:rPr>
              <a:t>S</a:t>
            </a:r>
            <a:r>
              <a:rPr dirty="0" sz="800" spc="-10">
                <a:latin typeface="Times New Roman"/>
                <a:cs typeface="Times New Roman"/>
              </a:rPr>
              <a:t>ÃO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F</a:t>
            </a:r>
            <a:r>
              <a:rPr dirty="0" sz="800" spc="-10">
                <a:latin typeface="Times New Roman"/>
                <a:cs typeface="Times New Roman"/>
              </a:rPr>
              <a:t>AC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AL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171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950" spc="25" b="1">
                <a:latin typeface="Times New Roman"/>
                <a:cs typeface="Times New Roman"/>
              </a:rPr>
              <a:t>CA</a:t>
            </a:r>
            <a:r>
              <a:rPr dirty="0" sz="950" spc="10" b="1">
                <a:latin typeface="Times New Roman"/>
                <a:cs typeface="Times New Roman"/>
              </a:rPr>
              <a:t>PÍ</a:t>
            </a:r>
            <a:r>
              <a:rPr dirty="0" sz="950" spc="20" b="1">
                <a:latin typeface="Times New Roman"/>
                <a:cs typeface="Times New Roman"/>
              </a:rPr>
              <a:t>TUL</a:t>
            </a:r>
            <a:r>
              <a:rPr dirty="0" sz="950" spc="20" b="1">
                <a:latin typeface="Times New Roman"/>
                <a:cs typeface="Times New Roman"/>
              </a:rPr>
              <a:t>O</a:t>
            </a:r>
            <a:r>
              <a:rPr dirty="0" sz="950" spc="-25" b="1">
                <a:latin typeface="Times New Roman"/>
                <a:cs typeface="Times New Roman"/>
              </a:rPr>
              <a:t> </a:t>
            </a:r>
            <a:r>
              <a:rPr dirty="0" sz="950" spc="10" b="1">
                <a:latin typeface="Times New Roman"/>
                <a:cs typeface="Times New Roman"/>
              </a:rPr>
              <a:t>4</a:t>
            </a:r>
            <a:r>
              <a:rPr dirty="0" sz="950" spc="-15" b="1">
                <a:latin typeface="Times New Roman"/>
                <a:cs typeface="Times New Roman"/>
              </a:rPr>
              <a:t> </a:t>
            </a:r>
            <a:r>
              <a:rPr dirty="0" sz="950" spc="5" b="1">
                <a:latin typeface="Times New Roman"/>
                <a:cs typeface="Times New Roman"/>
              </a:rPr>
              <a:t>-</a:t>
            </a:r>
            <a:r>
              <a:rPr dirty="0" sz="950" spc="-25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CAM</a:t>
            </a:r>
            <a:r>
              <a:rPr dirty="0" sz="950" spc="15" b="1">
                <a:latin typeface="Times New Roman"/>
                <a:cs typeface="Times New Roman"/>
              </a:rPr>
              <a:t>I</a:t>
            </a:r>
            <a:r>
              <a:rPr dirty="0" sz="950" spc="25" b="1">
                <a:latin typeface="Times New Roman"/>
                <a:cs typeface="Times New Roman"/>
              </a:rPr>
              <a:t>NHO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spc="-25" b="1">
                <a:latin typeface="Times New Roman"/>
                <a:cs typeface="Times New Roman"/>
              </a:rPr>
              <a:t> </a:t>
            </a:r>
            <a:r>
              <a:rPr dirty="0" sz="950" spc="40" b="1">
                <a:latin typeface="Times New Roman"/>
                <a:cs typeface="Times New Roman"/>
              </a:rPr>
              <a:t>M</a:t>
            </a:r>
            <a:r>
              <a:rPr dirty="0" sz="950" spc="25" b="1">
                <a:latin typeface="Times New Roman"/>
                <a:cs typeface="Times New Roman"/>
              </a:rPr>
              <a:t>ETODOLÓG</a:t>
            </a:r>
            <a:r>
              <a:rPr dirty="0" sz="950" spc="15" b="1">
                <a:latin typeface="Times New Roman"/>
                <a:cs typeface="Times New Roman"/>
              </a:rPr>
              <a:t>I</a:t>
            </a:r>
            <a:r>
              <a:rPr dirty="0" sz="950" spc="25" b="1">
                <a:latin typeface="Times New Roman"/>
                <a:cs typeface="Times New Roman"/>
              </a:rPr>
              <a:t>CO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spc="-30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D</a:t>
            </a:r>
            <a:r>
              <a:rPr dirty="0" sz="950" spc="20" b="1">
                <a:latin typeface="Times New Roman"/>
                <a:cs typeface="Times New Roman"/>
              </a:rPr>
              <a:t>A</a:t>
            </a:r>
            <a:r>
              <a:rPr dirty="0" sz="950" spc="-10" b="1">
                <a:latin typeface="Times New Roman"/>
                <a:cs typeface="Times New Roman"/>
              </a:rPr>
              <a:t> </a:t>
            </a:r>
            <a:r>
              <a:rPr dirty="0" sz="950" spc="15" b="1">
                <a:latin typeface="Times New Roman"/>
                <a:cs typeface="Times New Roman"/>
              </a:rPr>
              <a:t>P</a:t>
            </a:r>
            <a:r>
              <a:rPr dirty="0" sz="950" spc="20" b="1">
                <a:latin typeface="Times New Roman"/>
                <a:cs typeface="Times New Roman"/>
              </a:rPr>
              <a:t>E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spc="25" b="1">
                <a:latin typeface="Times New Roman"/>
                <a:cs typeface="Times New Roman"/>
              </a:rPr>
              <a:t>QU</a:t>
            </a:r>
            <a:r>
              <a:rPr dirty="0" sz="950" spc="15" b="1">
                <a:latin typeface="Times New Roman"/>
                <a:cs typeface="Times New Roman"/>
              </a:rPr>
              <a:t>ISA</a:t>
            </a:r>
            <a:r>
              <a:rPr dirty="0" sz="950" spc="-95" b="1">
                <a:latin typeface="Times New Roman"/>
                <a:cs typeface="Times New Roman"/>
              </a:rPr>
              <a:t> </a:t>
            </a:r>
            <a:r>
              <a:rPr dirty="0" sz="950" spc="10" b="1">
                <a:latin typeface="Calibri"/>
                <a:cs typeface="Calibri"/>
              </a:rPr>
              <a:t>188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635"/>
              </a:spcBef>
              <a:buFont typeface="Times New Roman"/>
              <a:buAutoNum type="arabicPeriod"/>
              <a:tabLst>
                <a:tab pos="383540" algn="l"/>
              </a:tabLst>
            </a:pPr>
            <a:r>
              <a:rPr dirty="0" sz="950" spc="15">
                <a:latin typeface="Times New Roman"/>
                <a:cs typeface="Times New Roman"/>
              </a:rPr>
              <a:t>C</a:t>
            </a:r>
            <a:r>
              <a:rPr dirty="0" sz="800" spc="-15">
                <a:latin typeface="Times New Roman"/>
                <a:cs typeface="Times New Roman"/>
              </a:rPr>
              <a:t>ONT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XT</a:t>
            </a:r>
            <a:r>
              <a:rPr dirty="0" sz="800" spc="-10">
                <a:latin typeface="Times New Roman"/>
                <a:cs typeface="Times New Roman"/>
              </a:rPr>
              <a:t>O</a:t>
            </a:r>
            <a:r>
              <a:rPr dirty="0" sz="800" spc="-2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DE</a:t>
            </a:r>
            <a:r>
              <a:rPr dirty="0" sz="80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A</a:t>
            </a:r>
            <a:r>
              <a:rPr dirty="0" sz="800" spc="-10">
                <a:latin typeface="Times New Roman"/>
                <a:cs typeface="Times New Roman"/>
              </a:rPr>
              <a:t>P</a:t>
            </a:r>
            <a:r>
              <a:rPr dirty="0" sz="800" spc="-10">
                <a:latin typeface="Times New Roman"/>
                <a:cs typeface="Times New Roman"/>
              </a:rPr>
              <a:t>L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5">
                <a:latin typeface="Times New Roman"/>
                <a:cs typeface="Times New Roman"/>
              </a:rPr>
              <a:t>C</a:t>
            </a:r>
            <a:r>
              <a:rPr dirty="0" sz="800" spc="-10">
                <a:latin typeface="Times New Roman"/>
                <a:cs typeface="Times New Roman"/>
              </a:rPr>
              <a:t>AÇÃO</a:t>
            </a:r>
            <a:r>
              <a:rPr dirty="0" sz="800" spc="2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DA</a:t>
            </a:r>
            <a:r>
              <a:rPr dirty="0" sz="800" spc="-15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PES</a:t>
            </a:r>
            <a:r>
              <a:rPr dirty="0" sz="800" spc="-10">
                <a:latin typeface="Times New Roman"/>
                <a:cs typeface="Times New Roman"/>
              </a:rPr>
              <a:t>QU</a:t>
            </a:r>
            <a:r>
              <a:rPr dirty="0" sz="800" spc="-10">
                <a:latin typeface="Times New Roman"/>
                <a:cs typeface="Times New Roman"/>
              </a:rPr>
              <a:t>IS</a:t>
            </a:r>
            <a:r>
              <a:rPr dirty="0" sz="800" spc="-10">
                <a:latin typeface="Times New Roman"/>
                <a:cs typeface="Times New Roman"/>
              </a:rPr>
              <a:t>A</a:t>
            </a:r>
            <a:r>
              <a:rPr dirty="0" sz="800" spc="-2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E</a:t>
            </a:r>
            <a:r>
              <a:rPr dirty="0" sz="800">
                <a:latin typeface="Times New Roman"/>
                <a:cs typeface="Times New Roman"/>
              </a:rPr>
              <a:t> </a:t>
            </a:r>
            <a:r>
              <a:rPr dirty="0" sz="800" spc="-15">
                <a:latin typeface="Times New Roman"/>
                <a:cs typeface="Times New Roman"/>
              </a:rPr>
              <a:t>PE</a:t>
            </a:r>
            <a:r>
              <a:rPr dirty="0" sz="800" spc="-15">
                <a:latin typeface="Times New Roman"/>
                <a:cs typeface="Times New Roman"/>
              </a:rPr>
              <a:t>R</a:t>
            </a:r>
            <a:r>
              <a:rPr dirty="0" sz="800" spc="-10">
                <a:latin typeface="Times New Roman"/>
                <a:cs typeface="Times New Roman"/>
              </a:rPr>
              <a:t>FI</a:t>
            </a:r>
            <a:r>
              <a:rPr dirty="0" sz="800" spc="-10">
                <a:latin typeface="Times New Roman"/>
                <a:cs typeface="Times New Roman"/>
              </a:rPr>
              <a:t>L</a:t>
            </a:r>
            <a:r>
              <a:rPr dirty="0" sz="800" spc="-2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DO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80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P</a:t>
            </a:r>
            <a:r>
              <a:rPr dirty="0" sz="800" spc="-10">
                <a:latin typeface="Times New Roman"/>
                <a:cs typeface="Times New Roman"/>
              </a:rPr>
              <a:t>A</a:t>
            </a:r>
            <a:r>
              <a:rPr dirty="0" sz="800" spc="-15">
                <a:latin typeface="Times New Roman"/>
                <a:cs typeface="Times New Roman"/>
              </a:rPr>
              <a:t>R</a:t>
            </a:r>
            <a:r>
              <a:rPr dirty="0" sz="800" spc="-15">
                <a:latin typeface="Times New Roman"/>
                <a:cs typeface="Times New Roman"/>
              </a:rPr>
              <a:t>TI</a:t>
            </a:r>
            <a:r>
              <a:rPr dirty="0" sz="800" spc="-15">
                <a:latin typeface="Times New Roman"/>
                <a:cs typeface="Times New Roman"/>
              </a:rPr>
              <a:t>C</a:t>
            </a:r>
            <a:r>
              <a:rPr dirty="0" sz="800" spc="-10">
                <a:latin typeface="Times New Roman"/>
                <a:cs typeface="Times New Roman"/>
              </a:rPr>
              <a:t>IP</a:t>
            </a:r>
            <a:r>
              <a:rPr dirty="0" sz="800" spc="-10">
                <a:latin typeface="Times New Roman"/>
                <a:cs typeface="Times New Roman"/>
              </a:rPr>
              <a:t>AN</a:t>
            </a:r>
            <a:r>
              <a:rPr dirty="0" sz="800" spc="-15">
                <a:latin typeface="Times New Roman"/>
                <a:cs typeface="Times New Roman"/>
              </a:rPr>
              <a:t>TES</a:t>
            </a:r>
            <a:endParaRPr sz="800">
              <a:latin typeface="Times New Roman"/>
              <a:cs typeface="Times New Roman"/>
            </a:endParaRPr>
          </a:p>
          <a:p>
            <a:pPr marL="175260">
              <a:lnSpc>
                <a:spcPct val="100000"/>
              </a:lnSpc>
              <a:spcBef>
                <a:spcPts val="85"/>
              </a:spcBef>
            </a:pPr>
            <a:r>
              <a:rPr dirty="0" sz="950" spc="5">
                <a:latin typeface="Calibri"/>
                <a:cs typeface="Calibri"/>
              </a:rPr>
              <a:t>..............................................................................................................</a:t>
            </a:r>
            <a:r>
              <a:rPr dirty="0" sz="950" spc="15">
                <a:latin typeface="Calibri"/>
                <a:cs typeface="Calibri"/>
              </a:rPr>
              <a:t>18</a:t>
            </a:r>
            <a:r>
              <a:rPr dirty="0" sz="950" spc="10">
                <a:latin typeface="Calibri"/>
                <a:cs typeface="Calibri"/>
              </a:rPr>
              <a:t>8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80"/>
              </a:spcBef>
              <a:buFont typeface="Times New Roman"/>
              <a:buAutoNum type="arabicPeriod" startAt="2"/>
              <a:tabLst>
                <a:tab pos="383540" algn="l"/>
                <a:tab pos="3892550" algn="r"/>
              </a:tabLst>
            </a:pP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L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20">
                <a:latin typeface="Times New Roman"/>
                <a:cs typeface="Times New Roman"/>
              </a:rPr>
              <a:t>B</a:t>
            </a:r>
            <a:r>
              <a:rPr dirty="0" sz="800" spc="-15">
                <a:latin typeface="Times New Roman"/>
                <a:cs typeface="Times New Roman"/>
              </a:rPr>
              <a:t>O</a:t>
            </a:r>
            <a:r>
              <a:rPr dirty="0" sz="800" spc="-20">
                <a:latin typeface="Times New Roman"/>
                <a:cs typeface="Times New Roman"/>
              </a:rPr>
              <a:t>R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20">
                <a:latin typeface="Times New Roman"/>
                <a:cs typeface="Times New Roman"/>
              </a:rPr>
              <a:t>Ç</a:t>
            </a:r>
            <a:r>
              <a:rPr dirty="0" sz="800" spc="-15">
                <a:latin typeface="Times New Roman"/>
                <a:cs typeface="Times New Roman"/>
              </a:rPr>
              <a:t>Ã</a:t>
            </a:r>
            <a:r>
              <a:rPr dirty="0" sz="800" spc="-10">
                <a:latin typeface="Times New Roman"/>
                <a:cs typeface="Times New Roman"/>
              </a:rPr>
              <a:t>O</a:t>
            </a:r>
            <a:r>
              <a:rPr dirty="0" sz="800" spc="-15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DE</a:t>
            </a:r>
            <a:r>
              <a:rPr dirty="0" sz="800" spc="-5">
                <a:latin typeface="Times New Roman"/>
                <a:cs typeface="Times New Roman"/>
              </a:rPr>
              <a:t> </a:t>
            </a:r>
            <a:r>
              <a:rPr dirty="0" sz="800" spc="-15">
                <a:latin typeface="Times New Roman"/>
                <a:cs typeface="Times New Roman"/>
              </a:rPr>
              <a:t>MA</a:t>
            </a:r>
            <a:r>
              <a:rPr dirty="0" sz="800" spc="-15">
                <a:latin typeface="Times New Roman"/>
                <a:cs typeface="Times New Roman"/>
              </a:rPr>
              <a:t>T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20">
                <a:latin typeface="Times New Roman"/>
                <a:cs typeface="Times New Roman"/>
              </a:rPr>
              <a:t>R</a:t>
            </a:r>
            <a:r>
              <a:rPr dirty="0" sz="800" spc="-15">
                <a:latin typeface="Times New Roman"/>
                <a:cs typeface="Times New Roman"/>
              </a:rPr>
              <a:t>I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15">
                <a:latin typeface="Times New Roman"/>
                <a:cs typeface="Times New Roman"/>
              </a:rPr>
              <a:t>I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189</a:t>
            </a:r>
            <a:endParaRPr sz="950">
              <a:latin typeface="Calibri"/>
              <a:cs typeface="Calibri"/>
            </a:endParaRPr>
          </a:p>
          <a:p>
            <a:pPr lvl="1" marL="382270" indent="-21717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2"/>
              <a:tabLst>
                <a:tab pos="382270" algn="l"/>
                <a:tab pos="3892550" algn="r"/>
              </a:tabLst>
            </a:pPr>
            <a:r>
              <a:rPr dirty="0" sz="950" spc="15">
                <a:latin typeface="Times New Roman"/>
                <a:cs typeface="Times New Roman"/>
              </a:rPr>
              <a:t>T</a:t>
            </a:r>
            <a:r>
              <a:rPr dirty="0" sz="800" spc="-15">
                <a:latin typeface="Times New Roman"/>
                <a:cs typeface="Times New Roman"/>
              </a:rPr>
              <a:t>EST</a:t>
            </a:r>
            <a:r>
              <a:rPr dirty="0" sz="800" spc="-10">
                <a:latin typeface="Times New Roman"/>
                <a:cs typeface="Times New Roman"/>
              </a:rPr>
              <a:t>E</a:t>
            </a:r>
            <a:r>
              <a:rPr dirty="0" sz="800" spc="-2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SE</a:t>
            </a:r>
            <a:r>
              <a:rPr dirty="0" sz="800" spc="-10">
                <a:latin typeface="Times New Roman"/>
                <a:cs typeface="Times New Roman"/>
              </a:rPr>
              <a:t>M</a:t>
            </a:r>
            <a:r>
              <a:rPr dirty="0" sz="800" spc="-2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N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191</a:t>
            </a:r>
            <a:endParaRPr sz="950">
              <a:latin typeface="Calibri"/>
              <a:cs typeface="Calibri"/>
            </a:endParaRPr>
          </a:p>
          <a:p>
            <a:pPr lvl="1" marL="382270" indent="-21717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2"/>
              <a:tabLst>
                <a:tab pos="382270" algn="l"/>
                <a:tab pos="3892550" algn="r"/>
              </a:tabLst>
            </a:pPr>
            <a:r>
              <a:rPr dirty="0" sz="950" spc="15">
                <a:latin typeface="Times New Roman"/>
                <a:cs typeface="Times New Roman"/>
              </a:rPr>
              <a:t>T</a:t>
            </a:r>
            <a:r>
              <a:rPr dirty="0" sz="800" spc="-15">
                <a:latin typeface="Times New Roman"/>
                <a:cs typeface="Times New Roman"/>
              </a:rPr>
              <a:t>EST</a:t>
            </a:r>
            <a:r>
              <a:rPr dirty="0" sz="800" spc="-10">
                <a:latin typeface="Times New Roman"/>
                <a:cs typeface="Times New Roman"/>
              </a:rPr>
              <a:t>E</a:t>
            </a:r>
            <a:r>
              <a:rPr dirty="0" sz="800" spc="-20">
                <a:latin typeface="Times New Roman"/>
                <a:cs typeface="Times New Roman"/>
              </a:rPr>
              <a:t> </a:t>
            </a:r>
            <a:r>
              <a:rPr dirty="0" sz="800" spc="-15">
                <a:latin typeface="Times New Roman"/>
                <a:cs typeface="Times New Roman"/>
              </a:rPr>
              <a:t>CO</a:t>
            </a:r>
            <a:r>
              <a:rPr dirty="0" sz="800" spc="-10">
                <a:latin typeface="Times New Roman"/>
                <a:cs typeface="Times New Roman"/>
              </a:rPr>
              <a:t>M</a:t>
            </a:r>
            <a:r>
              <a:rPr dirty="0" sz="800" spc="-1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N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193</a:t>
            </a:r>
            <a:endParaRPr sz="950">
              <a:latin typeface="Calibri"/>
              <a:cs typeface="Calibri"/>
            </a:endParaRPr>
          </a:p>
          <a:p>
            <a:pPr lvl="1" marL="382270" indent="-217170">
              <a:lnSpc>
                <a:spcPct val="100000"/>
              </a:lnSpc>
              <a:spcBef>
                <a:spcPts val="80"/>
              </a:spcBef>
              <a:buFont typeface="Times New Roman"/>
              <a:buAutoNum type="arabicPeriod" startAt="2"/>
              <a:tabLst>
                <a:tab pos="382270" algn="l"/>
                <a:tab pos="3892550" algn="r"/>
              </a:tabLst>
            </a:pPr>
            <a:r>
              <a:rPr dirty="0" sz="950" spc="10">
                <a:latin typeface="Times New Roman"/>
                <a:cs typeface="Times New Roman"/>
              </a:rPr>
              <a:t>T</a:t>
            </a:r>
            <a:r>
              <a:rPr dirty="0" sz="800" spc="-15">
                <a:latin typeface="Times New Roman"/>
                <a:cs typeface="Times New Roman"/>
              </a:rPr>
              <a:t>RA</a:t>
            </a:r>
            <a:r>
              <a:rPr dirty="0" sz="800" spc="-15">
                <a:latin typeface="Times New Roman"/>
                <a:cs typeface="Times New Roman"/>
              </a:rPr>
              <a:t>D</a:t>
            </a:r>
            <a:r>
              <a:rPr dirty="0" sz="800" spc="-15">
                <a:latin typeface="Times New Roman"/>
                <a:cs typeface="Times New Roman"/>
              </a:rPr>
              <a:t>UÇÃ</a:t>
            </a:r>
            <a:r>
              <a:rPr dirty="0" sz="800" spc="-10">
                <a:latin typeface="Times New Roman"/>
                <a:cs typeface="Times New Roman"/>
              </a:rPr>
              <a:t>O</a:t>
            </a:r>
            <a:r>
              <a:rPr dirty="0" sz="800" spc="-2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DO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20">
                <a:latin typeface="Times New Roman"/>
                <a:cs typeface="Times New Roman"/>
              </a:rPr>
              <a:t>TESTE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195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950" spc="25" b="1">
                <a:latin typeface="Times New Roman"/>
                <a:cs typeface="Times New Roman"/>
              </a:rPr>
              <a:t>CA</a:t>
            </a:r>
            <a:r>
              <a:rPr dirty="0" sz="950" spc="10" b="1">
                <a:latin typeface="Times New Roman"/>
                <a:cs typeface="Times New Roman"/>
              </a:rPr>
              <a:t>PÍ</a:t>
            </a:r>
            <a:r>
              <a:rPr dirty="0" sz="950" spc="20" b="1">
                <a:latin typeface="Times New Roman"/>
                <a:cs typeface="Times New Roman"/>
              </a:rPr>
              <a:t>TUL</a:t>
            </a:r>
            <a:r>
              <a:rPr dirty="0" sz="950" spc="20" b="1">
                <a:latin typeface="Times New Roman"/>
                <a:cs typeface="Times New Roman"/>
              </a:rPr>
              <a:t>O</a:t>
            </a:r>
            <a:r>
              <a:rPr dirty="0" sz="950" spc="-20" b="1">
                <a:latin typeface="Times New Roman"/>
                <a:cs typeface="Times New Roman"/>
              </a:rPr>
              <a:t> </a:t>
            </a:r>
            <a:r>
              <a:rPr dirty="0" sz="950" spc="10" b="1">
                <a:latin typeface="Times New Roman"/>
                <a:cs typeface="Times New Roman"/>
              </a:rPr>
              <a:t>5</a:t>
            </a:r>
            <a:r>
              <a:rPr dirty="0" sz="950" spc="-5" b="1">
                <a:latin typeface="Times New Roman"/>
                <a:cs typeface="Times New Roman"/>
              </a:rPr>
              <a:t> </a:t>
            </a:r>
            <a:r>
              <a:rPr dirty="0" sz="950" spc="5" b="1">
                <a:latin typeface="Times New Roman"/>
                <a:cs typeface="Times New Roman"/>
              </a:rPr>
              <a:t>-</a:t>
            </a:r>
            <a:r>
              <a:rPr dirty="0" sz="950" spc="-20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ANÁL</a:t>
            </a:r>
            <a:r>
              <a:rPr dirty="0" sz="950" spc="15" b="1">
                <a:latin typeface="Times New Roman"/>
                <a:cs typeface="Times New Roman"/>
              </a:rPr>
              <a:t>IS</a:t>
            </a:r>
            <a:r>
              <a:rPr dirty="0" sz="950" spc="15" b="1">
                <a:latin typeface="Times New Roman"/>
                <a:cs typeface="Times New Roman"/>
              </a:rPr>
              <a:t>E</a:t>
            </a:r>
            <a:r>
              <a:rPr dirty="0" sz="950" spc="-10" b="1">
                <a:latin typeface="Times New Roman"/>
                <a:cs typeface="Times New Roman"/>
              </a:rPr>
              <a:t> </a:t>
            </a:r>
            <a:r>
              <a:rPr dirty="0" sz="950" spc="15" b="1">
                <a:latin typeface="Times New Roman"/>
                <a:cs typeface="Times New Roman"/>
              </a:rPr>
              <a:t>E</a:t>
            </a:r>
            <a:r>
              <a:rPr dirty="0" sz="950" spc="-10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D</a:t>
            </a:r>
            <a:r>
              <a:rPr dirty="0" sz="950" spc="15" b="1">
                <a:latin typeface="Times New Roman"/>
                <a:cs typeface="Times New Roman"/>
              </a:rPr>
              <a:t>IS</a:t>
            </a:r>
            <a:r>
              <a:rPr dirty="0" sz="950" spc="25" b="1">
                <a:latin typeface="Times New Roman"/>
                <a:cs typeface="Times New Roman"/>
              </a:rPr>
              <a:t>CU</a:t>
            </a:r>
            <a:r>
              <a:rPr dirty="0" sz="950" spc="20" b="1">
                <a:latin typeface="Times New Roman"/>
                <a:cs typeface="Times New Roman"/>
              </a:rPr>
              <a:t>SS</a:t>
            </a:r>
            <a:r>
              <a:rPr dirty="0" sz="950" spc="25" b="1">
                <a:latin typeface="Times New Roman"/>
                <a:cs typeface="Times New Roman"/>
              </a:rPr>
              <a:t>Ã</a:t>
            </a:r>
            <a:r>
              <a:rPr dirty="0" sz="950" spc="20" b="1">
                <a:latin typeface="Times New Roman"/>
                <a:cs typeface="Times New Roman"/>
              </a:rPr>
              <a:t>O</a:t>
            </a:r>
            <a:r>
              <a:rPr dirty="0" sz="950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DO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spc="-20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RE</a:t>
            </a:r>
            <a:r>
              <a:rPr dirty="0" sz="950" spc="20" b="1">
                <a:latin typeface="Times New Roman"/>
                <a:cs typeface="Times New Roman"/>
              </a:rPr>
              <a:t>S</a:t>
            </a:r>
            <a:r>
              <a:rPr dirty="0" sz="950" spc="25" b="1">
                <a:latin typeface="Times New Roman"/>
                <a:cs typeface="Times New Roman"/>
              </a:rPr>
              <a:t>ULTADO</a:t>
            </a:r>
            <a:r>
              <a:rPr dirty="0" sz="950" spc="20" b="1">
                <a:latin typeface="Times New Roman"/>
                <a:cs typeface="Times New Roman"/>
              </a:rPr>
              <a:t>S</a:t>
            </a:r>
            <a:r>
              <a:rPr dirty="0" sz="950" spc="-35" b="1">
                <a:latin typeface="Calibri"/>
                <a:cs typeface="Calibri"/>
              </a:rPr>
              <a:t> </a:t>
            </a:r>
            <a:r>
              <a:rPr dirty="0" sz="950" spc="5" b="1">
                <a:latin typeface="Calibri"/>
                <a:cs typeface="Calibri"/>
              </a:rPr>
              <a:t>.....</a:t>
            </a:r>
            <a:r>
              <a:rPr dirty="0" sz="950" spc="30" b="1">
                <a:latin typeface="Calibri"/>
                <a:cs typeface="Calibri"/>
              </a:rPr>
              <a:t> </a:t>
            </a:r>
            <a:r>
              <a:rPr dirty="0" sz="950" spc="10" b="1">
                <a:latin typeface="Calibri"/>
                <a:cs typeface="Calibri"/>
              </a:rPr>
              <a:t>221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680"/>
              </a:spcBef>
              <a:buFont typeface="Times New Roman"/>
              <a:buAutoNum type="arabicPeriod" startAt="2"/>
              <a:tabLst>
                <a:tab pos="383540" algn="l"/>
                <a:tab pos="3892550" algn="r"/>
              </a:tabLst>
            </a:pP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TE</a:t>
            </a:r>
            <a:r>
              <a:rPr dirty="0" sz="800" spc="-20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Ç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A</a:t>
            </a:r>
            <a:r>
              <a:rPr dirty="0" sz="800" spc="-10">
                <a:latin typeface="Times New Roman"/>
                <a:cs typeface="Times New Roman"/>
              </a:rPr>
              <a:t>F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5">
                <a:latin typeface="Times New Roman"/>
                <a:cs typeface="Times New Roman"/>
              </a:rPr>
              <a:t>R</a:t>
            </a:r>
            <a:r>
              <a:rPr dirty="0" sz="800" spc="-10">
                <a:latin typeface="Times New Roman"/>
                <a:cs typeface="Times New Roman"/>
              </a:rPr>
              <a:t>MAT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VAS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222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2"/>
              <a:tabLst>
                <a:tab pos="383540" algn="l"/>
                <a:tab pos="3892550" algn="r"/>
              </a:tabLst>
            </a:pP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TE</a:t>
            </a:r>
            <a:r>
              <a:rPr dirty="0" sz="800" spc="-20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Ç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800" spc="-2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N</a:t>
            </a:r>
            <a:r>
              <a:rPr dirty="0" sz="800" spc="-10">
                <a:latin typeface="Times New Roman"/>
                <a:cs typeface="Times New Roman"/>
              </a:rPr>
              <a:t>E</a:t>
            </a:r>
            <a:r>
              <a:rPr dirty="0" sz="800" spc="-10">
                <a:latin typeface="Times New Roman"/>
                <a:cs typeface="Times New Roman"/>
              </a:rPr>
              <a:t>GA</a:t>
            </a:r>
            <a:r>
              <a:rPr dirty="0" sz="800" spc="-15">
                <a:latin typeface="Times New Roman"/>
                <a:cs typeface="Times New Roman"/>
              </a:rPr>
              <a:t>TI</a:t>
            </a:r>
            <a:r>
              <a:rPr dirty="0" sz="800" spc="-10">
                <a:latin typeface="Times New Roman"/>
                <a:cs typeface="Times New Roman"/>
              </a:rPr>
              <a:t>VAS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226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105"/>
              </a:spcBef>
              <a:buFont typeface="Times New Roman"/>
              <a:buAutoNum type="arabicPeriod" startAt="2"/>
              <a:tabLst>
                <a:tab pos="383540" algn="l"/>
                <a:tab pos="3892550" algn="r"/>
              </a:tabLst>
            </a:pP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TE</a:t>
            </a:r>
            <a:r>
              <a:rPr dirty="0" sz="800" spc="-20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Ç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800" spc="-2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NT</a:t>
            </a:r>
            <a:r>
              <a:rPr dirty="0" sz="800" spc="-15">
                <a:latin typeface="Times New Roman"/>
                <a:cs typeface="Times New Roman"/>
              </a:rPr>
              <a:t>ERR</a:t>
            </a:r>
            <a:r>
              <a:rPr dirty="0" sz="800" spc="-10">
                <a:latin typeface="Times New Roman"/>
                <a:cs typeface="Times New Roman"/>
              </a:rPr>
              <a:t>OGAT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VAS</a:t>
            </a:r>
            <a:r>
              <a:rPr dirty="0" sz="800" spc="-1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S</a:t>
            </a:r>
            <a:r>
              <a:rPr dirty="0" sz="950" spc="10">
                <a:latin typeface="Times New Roman"/>
                <a:cs typeface="Times New Roman"/>
              </a:rPr>
              <a:t>/N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231</a:t>
            </a:r>
            <a:endParaRPr sz="950">
              <a:latin typeface="Calibri"/>
              <a:cs typeface="Calibri"/>
            </a:endParaRPr>
          </a:p>
          <a:p>
            <a:pPr marL="165100">
              <a:lnSpc>
                <a:spcPct val="100000"/>
              </a:lnSpc>
              <a:spcBef>
                <a:spcPts val="85"/>
              </a:spcBef>
              <a:tabLst>
                <a:tab pos="3892550" algn="r"/>
              </a:tabLst>
            </a:pPr>
            <a:r>
              <a:rPr dirty="0" sz="950" spc="15">
                <a:latin typeface="Times New Roman"/>
                <a:cs typeface="Times New Roman"/>
              </a:rPr>
              <a:t>5</a:t>
            </a:r>
            <a:r>
              <a:rPr dirty="0" sz="950" spc="10">
                <a:latin typeface="Times New Roman"/>
                <a:cs typeface="Times New Roman"/>
              </a:rPr>
              <a:t>.5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TE</a:t>
            </a:r>
            <a:r>
              <a:rPr dirty="0" sz="800" spc="-20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Ç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NT</a:t>
            </a:r>
            <a:r>
              <a:rPr dirty="0" sz="800" spc="-15">
                <a:latin typeface="Times New Roman"/>
                <a:cs typeface="Times New Roman"/>
              </a:rPr>
              <a:t>ERR</a:t>
            </a:r>
            <a:r>
              <a:rPr dirty="0" sz="800" spc="-10">
                <a:latin typeface="Times New Roman"/>
                <a:cs typeface="Times New Roman"/>
              </a:rPr>
              <a:t>OGAT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VAS</a:t>
            </a:r>
            <a:r>
              <a:rPr dirty="0" sz="800" spc="-1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QU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235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6"/>
              <a:tabLst>
                <a:tab pos="383540" algn="l"/>
                <a:tab pos="3892550" algn="r"/>
              </a:tabLst>
            </a:pP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TE</a:t>
            </a:r>
            <a:r>
              <a:rPr dirty="0" sz="800" spc="-20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Ç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COND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C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10">
                <a:latin typeface="Times New Roman"/>
                <a:cs typeface="Times New Roman"/>
              </a:rPr>
              <a:t>ONA</a:t>
            </a:r>
            <a:r>
              <a:rPr dirty="0" sz="800" spc="-10">
                <a:latin typeface="Times New Roman"/>
                <a:cs typeface="Times New Roman"/>
              </a:rPr>
              <a:t>I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240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 startAt="6"/>
              <a:tabLst>
                <a:tab pos="383540" algn="l"/>
                <a:tab pos="3892550" algn="r"/>
              </a:tabLst>
            </a:pP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TE</a:t>
            </a:r>
            <a:r>
              <a:rPr dirty="0" sz="800" spc="-20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Ç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800" spc="-20">
                <a:latin typeface="Times New Roman"/>
                <a:cs typeface="Times New Roman"/>
              </a:rPr>
              <a:t> </a:t>
            </a:r>
            <a:r>
              <a:rPr dirty="0" sz="800" spc="-20">
                <a:latin typeface="Times New Roman"/>
                <a:cs typeface="Times New Roman"/>
              </a:rPr>
              <a:t>R</a:t>
            </a:r>
            <a:r>
              <a:rPr dirty="0" sz="800" spc="-20">
                <a:latin typeface="Times New Roman"/>
                <a:cs typeface="Times New Roman"/>
              </a:rPr>
              <a:t>EL</a:t>
            </a:r>
            <a:r>
              <a:rPr dirty="0" sz="800" spc="-20">
                <a:latin typeface="Times New Roman"/>
                <a:cs typeface="Times New Roman"/>
              </a:rPr>
              <a:t>A</a:t>
            </a:r>
            <a:r>
              <a:rPr dirty="0" sz="800" spc="-20">
                <a:latin typeface="Times New Roman"/>
                <a:cs typeface="Times New Roman"/>
              </a:rPr>
              <a:t>TI</a:t>
            </a:r>
            <a:r>
              <a:rPr dirty="0" sz="800" spc="-15">
                <a:latin typeface="Times New Roman"/>
                <a:cs typeface="Times New Roman"/>
              </a:rPr>
              <a:t>V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245</a:t>
            </a:r>
            <a:endParaRPr sz="950">
              <a:latin typeface="Calibri"/>
              <a:cs typeface="Calibri"/>
            </a:endParaRPr>
          </a:p>
          <a:p>
            <a:pPr lvl="1" marL="383540" indent="-218440">
              <a:lnSpc>
                <a:spcPct val="100000"/>
              </a:lnSpc>
              <a:spcBef>
                <a:spcPts val="105"/>
              </a:spcBef>
              <a:buFont typeface="Times New Roman"/>
              <a:buAutoNum type="arabicPeriod" startAt="6"/>
              <a:tabLst>
                <a:tab pos="383540" algn="l"/>
                <a:tab pos="3892550" algn="r"/>
              </a:tabLst>
            </a:pP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15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TE</a:t>
            </a:r>
            <a:r>
              <a:rPr dirty="0" sz="800" spc="-20">
                <a:latin typeface="Times New Roman"/>
                <a:cs typeface="Times New Roman"/>
              </a:rPr>
              <a:t>N</a:t>
            </a:r>
            <a:r>
              <a:rPr dirty="0" sz="800" spc="-20">
                <a:latin typeface="Times New Roman"/>
                <a:cs typeface="Times New Roman"/>
              </a:rPr>
              <a:t>Ç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800" spc="-10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DE</a:t>
            </a:r>
            <a:r>
              <a:rPr dirty="0" sz="800">
                <a:latin typeface="Times New Roman"/>
                <a:cs typeface="Times New Roman"/>
              </a:rPr>
              <a:t> </a:t>
            </a:r>
            <a:r>
              <a:rPr dirty="0" sz="800" spc="-15">
                <a:latin typeface="Times New Roman"/>
                <a:cs typeface="Times New Roman"/>
              </a:rPr>
              <a:t>D</a:t>
            </a:r>
            <a:r>
              <a:rPr dirty="0" sz="800" spc="-15">
                <a:latin typeface="Times New Roman"/>
                <a:cs typeface="Times New Roman"/>
              </a:rPr>
              <a:t>I</a:t>
            </a:r>
            <a:r>
              <a:rPr dirty="0" sz="800" spc="-20">
                <a:latin typeface="Times New Roman"/>
                <a:cs typeface="Times New Roman"/>
              </a:rPr>
              <a:t>R</a:t>
            </a:r>
            <a:r>
              <a:rPr dirty="0" sz="800" spc="-15">
                <a:latin typeface="Times New Roman"/>
                <a:cs typeface="Times New Roman"/>
              </a:rPr>
              <a:t>E</a:t>
            </a:r>
            <a:r>
              <a:rPr dirty="0" sz="800" spc="-20">
                <a:latin typeface="Times New Roman"/>
                <a:cs typeface="Times New Roman"/>
              </a:rPr>
              <a:t>Ç</a:t>
            </a:r>
            <a:r>
              <a:rPr dirty="0" sz="800" spc="-15">
                <a:latin typeface="Times New Roman"/>
                <a:cs typeface="Times New Roman"/>
              </a:rPr>
              <a:t>Ã</a:t>
            </a:r>
            <a:r>
              <a:rPr dirty="0" sz="800" spc="-10">
                <a:latin typeface="Times New Roman"/>
                <a:cs typeface="Times New Roman"/>
              </a:rPr>
              <a:t>O</a:t>
            </a:r>
            <a:r>
              <a:rPr dirty="0" sz="800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D</a:t>
            </a:r>
            <a:r>
              <a:rPr dirty="0" sz="800" spc="-10">
                <a:latin typeface="Times New Roman"/>
                <a:cs typeface="Times New Roman"/>
              </a:rPr>
              <a:t>O</a:t>
            </a:r>
            <a:r>
              <a:rPr dirty="0" sz="800" spc="-5">
                <a:latin typeface="Times New Roman"/>
                <a:cs typeface="Times New Roman"/>
              </a:rPr>
              <a:t> </a:t>
            </a:r>
            <a:r>
              <a:rPr dirty="0" sz="800" spc="-15">
                <a:latin typeface="Times New Roman"/>
                <a:cs typeface="Times New Roman"/>
              </a:rPr>
              <a:t>OLHAR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249</a:t>
            </a:r>
            <a:endParaRPr sz="950">
              <a:latin typeface="Calibri"/>
              <a:cs typeface="Calibri"/>
            </a:endParaRPr>
          </a:p>
          <a:p>
            <a:pPr lvl="1" marL="382270" indent="-217170">
              <a:lnSpc>
                <a:spcPct val="100000"/>
              </a:lnSpc>
              <a:spcBef>
                <a:spcPts val="85"/>
              </a:spcBef>
              <a:buFont typeface="Times New Roman"/>
              <a:buAutoNum type="arabicPeriod" startAt="6"/>
              <a:tabLst>
                <a:tab pos="382270" algn="l"/>
                <a:tab pos="3892550" algn="r"/>
              </a:tabLst>
            </a:pPr>
            <a:r>
              <a:rPr dirty="0" sz="950" spc="15">
                <a:latin typeface="Times New Roman"/>
                <a:cs typeface="Times New Roman"/>
              </a:rPr>
              <a:t>T</a:t>
            </a:r>
            <a:r>
              <a:rPr dirty="0" sz="800" spc="-10">
                <a:latin typeface="Times New Roman"/>
                <a:cs typeface="Times New Roman"/>
              </a:rPr>
              <a:t>ODAS</a:t>
            </a:r>
            <a:r>
              <a:rPr dirty="0" sz="800" spc="-10">
                <a:latin typeface="Times New Roman"/>
                <a:cs typeface="Times New Roman"/>
              </a:rPr>
              <a:t> </a:t>
            </a:r>
            <a:r>
              <a:rPr dirty="0" sz="800" spc="-15">
                <a:latin typeface="Times New Roman"/>
                <a:cs typeface="Times New Roman"/>
              </a:rPr>
              <a:t>A</a:t>
            </a:r>
            <a:r>
              <a:rPr dirty="0" sz="800" spc="-5">
                <a:latin typeface="Times New Roman"/>
                <a:cs typeface="Times New Roman"/>
              </a:rPr>
              <a:t>S</a:t>
            </a:r>
            <a:r>
              <a:rPr dirty="0" sz="800" spc="-15">
                <a:latin typeface="Times New Roman"/>
                <a:cs typeface="Times New Roman"/>
              </a:rPr>
              <a:t> </a:t>
            </a:r>
            <a:r>
              <a:rPr dirty="0" sz="800" spc="-10">
                <a:latin typeface="Times New Roman"/>
                <a:cs typeface="Times New Roman"/>
              </a:rPr>
              <a:t>SE</a:t>
            </a:r>
            <a:r>
              <a:rPr dirty="0" sz="800" spc="-10">
                <a:latin typeface="Times New Roman"/>
                <a:cs typeface="Times New Roman"/>
              </a:rPr>
              <a:t>N</a:t>
            </a:r>
            <a:r>
              <a:rPr dirty="0" sz="800" spc="-15">
                <a:latin typeface="Times New Roman"/>
                <a:cs typeface="Times New Roman"/>
              </a:rPr>
              <a:t>TE</a:t>
            </a:r>
            <a:r>
              <a:rPr dirty="0" sz="800" spc="-15">
                <a:latin typeface="Times New Roman"/>
                <a:cs typeface="Times New Roman"/>
              </a:rPr>
              <a:t>NÇ</a:t>
            </a:r>
            <a:r>
              <a:rPr dirty="0" sz="800" spc="-10">
                <a:latin typeface="Times New Roman"/>
                <a:cs typeface="Times New Roman"/>
              </a:rPr>
              <a:t>AS</a:t>
            </a:r>
            <a:r>
              <a:rPr dirty="0" sz="950" spc="5">
                <a:latin typeface="Calibri"/>
                <a:cs typeface="Calibri"/>
              </a:rPr>
              <a:t>  </a:t>
            </a:r>
            <a:r>
              <a:rPr dirty="0" sz="95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253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35"/>
              </a:spcBef>
            </a:pPr>
            <a:r>
              <a:rPr dirty="0" sz="950" spc="10" b="1">
                <a:latin typeface="Times New Roman"/>
                <a:cs typeface="Times New Roman"/>
              </a:rPr>
              <a:t>6</a:t>
            </a:r>
            <a:r>
              <a:rPr dirty="0" sz="950" spc="-15" b="1">
                <a:latin typeface="Times New Roman"/>
                <a:cs typeface="Times New Roman"/>
              </a:rPr>
              <a:t> </a:t>
            </a:r>
            <a:r>
              <a:rPr dirty="0" sz="950" spc="5" b="1">
                <a:latin typeface="Times New Roman"/>
                <a:cs typeface="Times New Roman"/>
              </a:rPr>
              <a:t>-</a:t>
            </a:r>
            <a:r>
              <a:rPr dirty="0" sz="950" spc="-25" b="1">
                <a:latin typeface="Times New Roman"/>
                <a:cs typeface="Times New Roman"/>
              </a:rPr>
              <a:t> </a:t>
            </a:r>
            <a:r>
              <a:rPr dirty="0" sz="950" spc="25" b="1">
                <a:latin typeface="Times New Roman"/>
                <a:cs typeface="Times New Roman"/>
              </a:rPr>
              <a:t>CON</a:t>
            </a:r>
            <a:r>
              <a:rPr dirty="0" sz="950" spc="15" b="1">
                <a:latin typeface="Times New Roman"/>
                <a:cs typeface="Times New Roman"/>
              </a:rPr>
              <a:t>SI</a:t>
            </a:r>
            <a:r>
              <a:rPr dirty="0" sz="950" spc="25" b="1">
                <a:latin typeface="Times New Roman"/>
                <a:cs typeface="Times New Roman"/>
              </a:rPr>
              <a:t>DERAÇÕE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spc="-25" b="1">
                <a:latin typeface="Times New Roman"/>
                <a:cs typeface="Times New Roman"/>
              </a:rPr>
              <a:t> </a:t>
            </a:r>
            <a:r>
              <a:rPr dirty="0" sz="950" spc="15" b="1">
                <a:latin typeface="Times New Roman"/>
                <a:cs typeface="Times New Roman"/>
              </a:rPr>
              <a:t>FI</a:t>
            </a:r>
            <a:r>
              <a:rPr dirty="0" sz="950" spc="25" b="1">
                <a:latin typeface="Times New Roman"/>
                <a:cs typeface="Times New Roman"/>
              </a:rPr>
              <a:t>NA</a:t>
            </a:r>
            <a:r>
              <a:rPr dirty="0" sz="950" spc="15" b="1">
                <a:latin typeface="Times New Roman"/>
                <a:cs typeface="Times New Roman"/>
              </a:rPr>
              <a:t>IS</a:t>
            </a:r>
            <a:r>
              <a:rPr dirty="0" sz="950" spc="40" b="1">
                <a:latin typeface="Calibri"/>
                <a:cs typeface="Calibri"/>
              </a:rPr>
              <a:t> </a:t>
            </a:r>
            <a:r>
              <a:rPr dirty="0" sz="950" spc="5" b="1">
                <a:latin typeface="Calibri"/>
                <a:cs typeface="Calibri"/>
              </a:rPr>
              <a:t>...............................</a:t>
            </a:r>
            <a:r>
              <a:rPr dirty="0" sz="950" spc="10" b="1">
                <a:latin typeface="Calibri"/>
                <a:cs typeface="Calibri"/>
              </a:rPr>
              <a:t>.</a:t>
            </a:r>
            <a:r>
              <a:rPr dirty="0" sz="950" spc="5" b="1">
                <a:latin typeface="Calibri"/>
                <a:cs typeface="Calibri"/>
              </a:rPr>
              <a:t>.......................</a:t>
            </a:r>
            <a:r>
              <a:rPr dirty="0" sz="950" spc="10" b="1">
                <a:latin typeface="Calibri"/>
                <a:cs typeface="Calibri"/>
              </a:rPr>
              <a:t>.</a:t>
            </a:r>
            <a:r>
              <a:rPr dirty="0" sz="950" spc="30" b="1">
                <a:latin typeface="Calibri"/>
                <a:cs typeface="Calibri"/>
              </a:rPr>
              <a:t> </a:t>
            </a:r>
            <a:r>
              <a:rPr dirty="0" sz="950" spc="10" b="1">
                <a:latin typeface="Calibri"/>
                <a:cs typeface="Calibri"/>
              </a:rPr>
              <a:t>254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721893"/>
            <a:ext cx="3906520" cy="614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893185" algn="r"/>
              </a:tabLst>
            </a:pPr>
            <a:r>
              <a:rPr dirty="0" sz="950" spc="25" b="1">
                <a:latin typeface="Times New Roman"/>
                <a:cs typeface="Times New Roman"/>
              </a:rPr>
              <a:t>RE</a:t>
            </a:r>
            <a:r>
              <a:rPr dirty="0" sz="950" spc="20" b="1">
                <a:latin typeface="Times New Roman"/>
                <a:cs typeface="Times New Roman"/>
              </a:rPr>
              <a:t>F</a:t>
            </a:r>
            <a:r>
              <a:rPr dirty="0" sz="950" spc="25" b="1">
                <a:latin typeface="Times New Roman"/>
                <a:cs typeface="Times New Roman"/>
              </a:rPr>
              <a:t>ERÊNC</a:t>
            </a:r>
            <a:r>
              <a:rPr dirty="0" sz="950" spc="15" b="1">
                <a:latin typeface="Times New Roman"/>
                <a:cs typeface="Times New Roman"/>
              </a:rPr>
              <a:t>I</a:t>
            </a:r>
            <a:r>
              <a:rPr dirty="0" sz="950" spc="25" b="1">
                <a:latin typeface="Times New Roman"/>
                <a:cs typeface="Times New Roman"/>
              </a:rPr>
              <a:t>AS</a:t>
            </a:r>
            <a:r>
              <a:rPr dirty="0" sz="950" spc="5" b="1">
                <a:latin typeface="Calibri"/>
                <a:cs typeface="Calibri"/>
              </a:rPr>
              <a:t>  </a:t>
            </a:r>
            <a:r>
              <a:rPr dirty="0" sz="950" b="1">
                <a:latin typeface="Calibri"/>
                <a:cs typeface="Calibri"/>
              </a:rPr>
              <a:t>	</a:t>
            </a:r>
            <a:r>
              <a:rPr dirty="0" sz="950" spc="10" b="1">
                <a:latin typeface="Calibri"/>
                <a:cs typeface="Calibri"/>
              </a:rPr>
              <a:t>255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  <a:tabLst>
                <a:tab pos="3893185" algn="r"/>
              </a:tabLst>
            </a:pPr>
            <a:r>
              <a:rPr dirty="0" sz="950" spc="25" b="1">
                <a:latin typeface="Times New Roman"/>
                <a:cs typeface="Times New Roman"/>
              </a:rPr>
              <a:t>A</a:t>
            </a:r>
            <a:r>
              <a:rPr dirty="0" sz="950" spc="20" b="1">
                <a:latin typeface="Times New Roman"/>
                <a:cs typeface="Times New Roman"/>
              </a:rPr>
              <a:t>P</a:t>
            </a:r>
            <a:r>
              <a:rPr dirty="0" sz="950" spc="25" b="1">
                <a:latin typeface="Times New Roman"/>
                <a:cs typeface="Times New Roman"/>
              </a:rPr>
              <a:t>ÊND</a:t>
            </a:r>
            <a:r>
              <a:rPr dirty="0" sz="950" spc="15" b="1">
                <a:latin typeface="Times New Roman"/>
                <a:cs typeface="Times New Roman"/>
              </a:rPr>
              <a:t>I</a:t>
            </a:r>
            <a:r>
              <a:rPr dirty="0" sz="950" spc="25" b="1">
                <a:latin typeface="Times New Roman"/>
                <a:cs typeface="Times New Roman"/>
              </a:rPr>
              <a:t>CE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spc="5" b="1">
                <a:latin typeface="Calibri"/>
                <a:cs typeface="Calibri"/>
              </a:rPr>
              <a:t>  </a:t>
            </a:r>
            <a:r>
              <a:rPr dirty="0" sz="950" b="1">
                <a:latin typeface="Calibri"/>
                <a:cs typeface="Calibri"/>
              </a:rPr>
              <a:t>	</a:t>
            </a:r>
            <a:r>
              <a:rPr dirty="0" sz="950" spc="10" b="1">
                <a:latin typeface="Calibri"/>
                <a:cs typeface="Calibri"/>
              </a:rPr>
              <a:t>260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60"/>
              </a:spcBef>
              <a:tabLst>
                <a:tab pos="3893185" algn="r"/>
              </a:tabLst>
            </a:pPr>
            <a:r>
              <a:rPr dirty="0" sz="950" spc="25" b="1">
                <a:latin typeface="Times New Roman"/>
                <a:cs typeface="Times New Roman"/>
              </a:rPr>
              <a:t>ANEXO</a:t>
            </a:r>
            <a:r>
              <a:rPr dirty="0" sz="950" spc="15" b="1">
                <a:latin typeface="Times New Roman"/>
                <a:cs typeface="Times New Roman"/>
              </a:rPr>
              <a:t>S</a:t>
            </a:r>
            <a:r>
              <a:rPr dirty="0" sz="950" spc="5" b="1">
                <a:latin typeface="Calibri"/>
                <a:cs typeface="Calibri"/>
              </a:rPr>
              <a:t>  </a:t>
            </a:r>
            <a:r>
              <a:rPr dirty="0" sz="950" b="1">
                <a:latin typeface="Calibri"/>
                <a:cs typeface="Calibri"/>
              </a:rPr>
              <a:t>	</a:t>
            </a:r>
            <a:r>
              <a:rPr dirty="0" sz="950" spc="10" b="1">
                <a:latin typeface="Calibri"/>
                <a:cs typeface="Calibri"/>
              </a:rPr>
              <a:t>270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6590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CAP</a:t>
            </a:r>
            <a:r>
              <a:rPr dirty="0" sz="1000" spc="10" b="1">
                <a:latin typeface="Times New Roman"/>
                <a:cs typeface="Times New Roman"/>
              </a:rPr>
              <a:t>Í</a:t>
            </a:r>
            <a:r>
              <a:rPr dirty="0" sz="1000" spc="25" b="1">
                <a:latin typeface="Times New Roman"/>
                <a:cs typeface="Times New Roman"/>
              </a:rPr>
              <a:t>TUL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1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-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NTRODUÇÃO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0400"/>
              </a:lnSpc>
              <a:spcBef>
                <a:spcPts val="595"/>
              </a:spcBef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pesquisadores,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or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deles,</a:t>
            </a:r>
            <a:r>
              <a:rPr dirty="0" sz="1000" spc="10">
                <a:latin typeface="Times New Roman"/>
                <a:cs typeface="Times New Roman"/>
              </a:rPr>
              <a:t> iniciar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ontar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descoberta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surdez,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vid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nh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ir</a:t>
            </a:r>
            <a:r>
              <a:rPr dirty="0" sz="1000" spc="15">
                <a:latin typeface="Times New Roman"/>
                <a:cs typeface="Times New Roman"/>
              </a:rPr>
              <a:t>mã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velha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restante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nh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-5">
                <a:latin typeface="Times New Roman"/>
                <a:cs typeface="Times New Roman"/>
              </a:rPr>
              <a:t>íli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ouvintes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inha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velha,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passou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educação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oralista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aprendeu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0600"/>
              </a:lnSpc>
              <a:spcBef>
                <a:spcPts val="15"/>
              </a:spcBef>
            </a:pP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inicial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ã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 spc="10">
                <a:latin typeface="Times New Roman"/>
                <a:cs typeface="Times New Roman"/>
              </a:rPr>
              <a:t> 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acadê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professora,</a:t>
            </a:r>
            <a:r>
              <a:rPr dirty="0" sz="1000">
                <a:latin typeface="Times New Roman"/>
                <a:cs typeface="Times New Roman"/>
              </a:rPr>
              <a:t>    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pedagoga,</a:t>
            </a:r>
            <a:r>
              <a:rPr dirty="0" sz="1000">
                <a:latin typeface="Times New Roman"/>
                <a:cs typeface="Times New Roman"/>
              </a:rPr>
              <a:t>    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fonoaud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ó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oga,</a:t>
            </a:r>
            <a:r>
              <a:rPr dirty="0" sz="1000" spc="10">
                <a:latin typeface="Times New Roman"/>
                <a:cs typeface="Times New Roman"/>
              </a:rPr>
              <a:t> instrutora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pouc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tudo.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rocurando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educação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udei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pequen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vivia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Ivatuba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grande,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aringá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possuía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 spc="10">
                <a:latin typeface="Times New Roman"/>
                <a:cs typeface="Times New Roman"/>
              </a:rPr>
              <a:t> cha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 spc="25">
                <a:latin typeface="Times New Roman"/>
                <a:cs typeface="Times New Roman"/>
              </a:rPr>
              <a:t>AC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esta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professores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sabiam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sabiam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rápido,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lhes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eram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disponibilizados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intérpretes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já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aula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obrigado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reconhecer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nh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ér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preferida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na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499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átic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rár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portuguesa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 spc="10">
                <a:latin typeface="Times New Roman"/>
                <a:cs typeface="Times New Roman"/>
              </a:rPr>
              <a:t> saia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cidade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nível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éd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prestei</a:t>
            </a:r>
            <a:r>
              <a:rPr dirty="0" sz="1000" spc="10">
                <a:latin typeface="Times New Roman"/>
                <a:cs typeface="Times New Roman"/>
              </a:rPr>
              <a:t> vestibular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universidade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particular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curs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guns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estres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parei,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dentre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-5">
                <a:latin typeface="Times New Roman"/>
                <a:cs typeface="Times New Roman"/>
              </a:rPr>
              <a:t>ti</a:t>
            </a:r>
            <a:r>
              <a:rPr dirty="0" sz="1000" spc="5">
                <a:latin typeface="Times New Roman"/>
                <a:cs typeface="Times New Roman"/>
              </a:rPr>
              <a:t>vos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havia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fa</a:t>
            </a:r>
            <a:r>
              <a:rPr dirty="0" sz="1000" spc="-5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aux</a:t>
            </a:r>
            <a:r>
              <a:rPr dirty="0" sz="1000">
                <a:latin typeface="Times New Roman"/>
                <a:cs typeface="Times New Roman"/>
              </a:rPr>
              <a:t>íli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intérpretes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profissionais.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avia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oportunidades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área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99"/>
              </a:lnSpc>
              <a:spcBef>
                <a:spcPts val="15"/>
              </a:spcBef>
            </a:pP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rolibras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oda</a:t>
            </a:r>
            <a:r>
              <a:rPr dirty="0" sz="1000" spc="-5">
                <a:latin typeface="Times New Roman"/>
                <a:cs typeface="Times New Roman"/>
              </a:rPr>
              <a:t>li</a:t>
            </a:r>
            <a:r>
              <a:rPr dirty="0" sz="1000" spc="5">
                <a:latin typeface="Times New Roman"/>
                <a:cs typeface="Times New Roman"/>
              </a:rPr>
              <a:t>dad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200</a:t>
            </a:r>
            <a:r>
              <a:rPr dirty="0" sz="1000" spc="15">
                <a:latin typeface="Times New Roman"/>
                <a:cs typeface="Times New Roman"/>
              </a:rPr>
              <a:t>8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prestei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vestibular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distância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polo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FS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atuai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inclusão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educação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inserção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rasileira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S</a:t>
            </a:r>
            <a:r>
              <a:rPr dirty="0" sz="1000" spc="10">
                <a:latin typeface="Times New Roman"/>
                <a:cs typeface="Times New Roman"/>
              </a:rPr>
              <a:t>inais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edagogia,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onoaudiologia,</a:t>
            </a:r>
            <a:r>
              <a:rPr dirty="0" sz="1000" spc="10">
                <a:latin typeface="Times New Roman"/>
                <a:cs typeface="Times New Roman"/>
              </a:rPr>
              <a:t> 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acordo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ecreto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5626/2005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regula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ei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10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436/2002,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be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garante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b</a:t>
            </a:r>
            <a:r>
              <a:rPr dirty="0" sz="1000">
                <a:latin typeface="Times New Roman"/>
                <a:cs typeface="Times New Roman"/>
              </a:rPr>
              <a:t>ili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confor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 spc="10">
                <a:latin typeface="Times New Roman"/>
                <a:cs typeface="Times New Roman"/>
              </a:rPr>
              <a:t> previsto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cessibilidade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5296/2004.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licenciatura</a:t>
            </a:r>
            <a:r>
              <a:rPr dirty="0" sz="1000" spc="10">
                <a:latin typeface="Times New Roman"/>
                <a:cs typeface="Times New Roman"/>
              </a:rPr>
              <a:t> 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bacharelado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professores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tradutores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intérpretes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L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rasileira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inais,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respectiva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ente.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eu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(doravante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professora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arianne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ossi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tu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pff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já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havia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visto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guns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lugares,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nunc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tiv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oportunidade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aprendê-la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201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participei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seleção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rogra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ós-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raduação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ngu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endParaRPr sz="1000">
              <a:latin typeface="Times New Roman"/>
              <a:cs typeface="Times New Roman"/>
            </a:endParaRPr>
          </a:p>
          <a:p>
            <a:pPr algn="just" marL="12700" marR="6985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UFSC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qua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ingressei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sobre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029" cy="5901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6985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143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passei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principal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disciplina: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5" i="1">
                <a:latin typeface="Times New Roman"/>
                <a:cs typeface="Times New Roman"/>
              </a:rPr>
              <a:t>D</a:t>
            </a:r>
            <a:r>
              <a:rPr dirty="0" sz="1000" spc="10" i="1">
                <a:latin typeface="Times New Roman"/>
                <a:cs typeface="Times New Roman"/>
              </a:rPr>
              <a:t>ocu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entação</a:t>
            </a:r>
            <a:r>
              <a:rPr dirty="0" sz="1000" i="1">
                <a:latin typeface="Times New Roman"/>
                <a:cs typeface="Times New Roman"/>
              </a:rPr>
              <a:t>   </a:t>
            </a:r>
            <a:r>
              <a:rPr dirty="0" sz="1000" spc="10" i="1">
                <a:latin typeface="Times New Roman"/>
                <a:cs typeface="Times New Roman"/>
              </a:rPr>
              <a:t>das</a:t>
            </a:r>
            <a:r>
              <a:rPr dirty="0" sz="1000" spc="5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L</a:t>
            </a:r>
            <a:r>
              <a:rPr dirty="0" sz="1000" spc="10" i="1">
                <a:latin typeface="Times New Roman"/>
                <a:cs typeface="Times New Roman"/>
              </a:rPr>
              <a:t>ínguas</a:t>
            </a:r>
            <a:r>
              <a:rPr dirty="0" sz="1000" i="1">
                <a:latin typeface="Times New Roman"/>
                <a:cs typeface="Times New Roman"/>
              </a:rPr>
              <a:t>  </a:t>
            </a:r>
            <a:r>
              <a:rPr dirty="0" sz="1000" spc="-120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d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i="1">
                <a:latin typeface="Times New Roman"/>
                <a:cs typeface="Times New Roman"/>
              </a:rPr>
              <a:t>  </a:t>
            </a:r>
            <a:r>
              <a:rPr dirty="0" sz="1000" spc="-11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Sinais:</a:t>
            </a:r>
            <a:r>
              <a:rPr dirty="0" sz="1000" i="1">
                <a:latin typeface="Times New Roman"/>
                <a:cs typeface="Times New Roman"/>
              </a:rPr>
              <a:t>  </a:t>
            </a:r>
            <a:r>
              <a:rPr dirty="0" sz="1000" spc="-12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gravação,</a:t>
            </a:r>
            <a:r>
              <a:rPr dirty="0" sz="1000" i="1">
                <a:latin typeface="Times New Roman"/>
                <a:cs typeface="Times New Roman"/>
              </a:rPr>
              <a:t>  </a:t>
            </a:r>
            <a:r>
              <a:rPr dirty="0" sz="1000" spc="-12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transcrição</a:t>
            </a:r>
            <a:r>
              <a:rPr dirty="0" sz="1000" i="1">
                <a:latin typeface="Times New Roman"/>
                <a:cs typeface="Times New Roman"/>
              </a:rPr>
              <a:t>  </a:t>
            </a:r>
            <a:r>
              <a:rPr dirty="0" sz="1000" spc="-11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i="1">
                <a:latin typeface="Times New Roman"/>
                <a:cs typeface="Times New Roman"/>
              </a:rPr>
              <a:t>  </a:t>
            </a:r>
            <a:r>
              <a:rPr dirty="0" sz="1000" spc="-11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escr</a:t>
            </a:r>
            <a:r>
              <a:rPr dirty="0" sz="1000" i="1">
                <a:latin typeface="Times New Roman"/>
                <a:cs typeface="Times New Roman"/>
              </a:rPr>
              <a:t>it</a:t>
            </a:r>
            <a:r>
              <a:rPr dirty="0" sz="1000" spc="15" i="1">
                <a:latin typeface="Times New Roman"/>
                <a:cs typeface="Times New Roman"/>
              </a:rPr>
              <a:t>a</a:t>
            </a:r>
            <a:r>
              <a:rPr dirty="0" sz="1000" i="1">
                <a:latin typeface="Times New Roman"/>
                <a:cs typeface="Times New Roman"/>
              </a:rPr>
              <a:t>  </a:t>
            </a:r>
            <a:r>
              <a:rPr dirty="0" sz="1000" spc="-90" i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 spc="10">
                <a:latin typeface="Times New Roman"/>
                <a:cs typeface="Times New Roman"/>
              </a:rPr>
              <a:t> professora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5">
                <a:latin typeface="Times New Roman"/>
                <a:cs typeface="Times New Roman"/>
              </a:rPr>
              <a:t>rª.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arianne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ossi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tu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pf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estr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2012.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Uma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nhas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ações,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durante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discussões,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dizia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respeito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registro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onsiderando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isso,</a:t>
            </a:r>
            <a:r>
              <a:rPr dirty="0" sz="1000" spc="10">
                <a:latin typeface="Times New Roman"/>
                <a:cs typeface="Times New Roman"/>
              </a:rPr>
              <a:t> 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segue.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lvl="1" marL="248285" indent="-235585">
              <a:lnSpc>
                <a:spcPct val="100000"/>
              </a:lnSpc>
              <a:buFont typeface="Times New Roman"/>
              <a:buAutoNum type="arabicPeriod"/>
              <a:tabLst>
                <a:tab pos="248285" algn="l"/>
              </a:tabLst>
            </a:pPr>
            <a:r>
              <a:rPr dirty="0" sz="1000" spc="25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bjet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vos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es</a:t>
            </a:r>
            <a:r>
              <a:rPr dirty="0" sz="1000" spc="20" b="1">
                <a:latin typeface="Times New Roman"/>
                <a:cs typeface="Times New Roman"/>
              </a:rPr>
              <a:t>qu</a:t>
            </a:r>
            <a:r>
              <a:rPr dirty="0" sz="1000" spc="10" b="1">
                <a:latin typeface="Times New Roman"/>
                <a:cs typeface="Times New Roman"/>
              </a:rPr>
              <a:t>isa</a:t>
            </a:r>
            <a:endParaRPr sz="1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1"/>
              </a:spcBef>
              <a:buFont typeface="Times New Roman"/>
              <a:buAutoNum type="arabicPeriod"/>
            </a:pPr>
            <a:endParaRPr sz="1000">
              <a:latin typeface="Times New Roman"/>
              <a:cs typeface="Times New Roman"/>
            </a:endParaRPr>
          </a:p>
          <a:p>
            <a:pPr algn="just" marL="12700" marR="6350" indent="447675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objetiv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verificar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da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riting.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ais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sar</a:t>
            </a:r>
            <a:r>
              <a:rPr dirty="0" sz="1000" spc="10">
                <a:latin typeface="Times New Roman"/>
                <a:cs typeface="Times New Roman"/>
              </a:rPr>
              <a:t> 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fa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necessário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não.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lvl="1" marL="248285" indent="-235585">
              <a:lnSpc>
                <a:spcPct val="100000"/>
              </a:lnSpc>
              <a:buFont typeface="Times New Roman"/>
              <a:buAutoNum type="arabicPeriod" startAt="2"/>
              <a:tabLst>
                <a:tab pos="248285" algn="l"/>
              </a:tabLst>
            </a:pPr>
            <a:r>
              <a:rPr dirty="0" sz="1000" spc="10" b="1">
                <a:latin typeface="Times New Roman"/>
                <a:cs typeface="Times New Roman"/>
              </a:rPr>
              <a:t>Justificativa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 indent="447675">
              <a:lnSpc>
                <a:spcPct val="100800"/>
              </a:lnSpc>
            </a:pPr>
            <a:r>
              <a:rPr dirty="0" sz="1000" spc="25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grande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dade,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isto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é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focam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ór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tange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ato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portante,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vê-se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bé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plia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investigações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tendo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10">
                <a:latin typeface="Times New Roman"/>
                <a:cs typeface="Times New Roman"/>
              </a:rPr>
              <a:t> 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767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refere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vêm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ando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000"/>
              </a:lnSpc>
              <a:spcBef>
                <a:spcPts val="25"/>
              </a:spcBef>
            </a:pP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các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-espac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al</a:t>
            </a:r>
            <a:r>
              <a:rPr dirty="0" sz="1000" spc="5">
                <a:latin typeface="Times New Roman"/>
                <a:cs typeface="Times New Roman"/>
              </a:rPr>
              <a:t> tal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qua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educação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</a:t>
            </a:r>
            <a:r>
              <a:rPr dirty="0" sz="1000" spc="30">
                <a:latin typeface="Times New Roman"/>
                <a:cs typeface="Times New Roman"/>
              </a:rPr>
              <a:t>W</a:t>
            </a:r>
            <a:r>
              <a:rPr dirty="0" sz="1000" spc="15">
                <a:latin typeface="Times New Roman"/>
                <a:cs typeface="Times New Roman"/>
              </a:rPr>
              <a:t>ANDERLEY,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2012;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NOBRE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2011;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LVA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2009;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STU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PF,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2005)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vem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adurec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sentindo,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evidenciad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99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pelas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devem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direcionados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0">
                <a:latin typeface="Times New Roman"/>
                <a:cs typeface="Times New Roman"/>
              </a:rPr>
              <a:t> es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praticidade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verificar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5">
                <a:latin typeface="Times New Roman"/>
                <a:cs typeface="Times New Roman"/>
              </a:rPr>
              <a:t> 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envo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vem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5">
                <a:latin typeface="Times New Roman"/>
                <a:cs typeface="Times New Roman"/>
              </a:rPr>
              <a:t> 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767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iante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relevância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000"/>
              </a:lnSpc>
              <a:spcBef>
                <a:spcPts val="25"/>
              </a:spcBef>
            </a:pP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direciona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refere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20">
                <a:latin typeface="Times New Roman"/>
                <a:cs typeface="Times New Roman"/>
              </a:rPr>
              <a:t> 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933396"/>
            <a:ext cx="3924300" cy="5981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lvl="1" marL="248285" indent="-235585">
              <a:lnSpc>
                <a:spcPct val="100000"/>
              </a:lnSpc>
              <a:buFont typeface="Times New Roman"/>
              <a:buAutoNum type="arabicPeriod" startAt="3"/>
              <a:tabLst>
                <a:tab pos="248285" algn="l"/>
              </a:tabLst>
            </a:pPr>
            <a:r>
              <a:rPr dirty="0" sz="1000" spc="25" b="1">
                <a:latin typeface="Times New Roman"/>
                <a:cs typeface="Times New Roman"/>
              </a:rPr>
              <a:t>H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pótese</a:t>
            </a:r>
            <a:endParaRPr sz="1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2"/>
              </a:spcBef>
              <a:buFont typeface="Times New Roman"/>
              <a:buAutoNum type="arabicPeriod" startAt="3"/>
            </a:pPr>
            <a:endParaRPr sz="1000">
              <a:latin typeface="Times New Roman"/>
              <a:cs typeface="Times New Roman"/>
            </a:endParaRPr>
          </a:p>
          <a:p>
            <a:pPr algn="just" marL="12700" marR="6985" indent="448309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ustenta-se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hipótese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1100">
              <a:latin typeface="Times New Roman"/>
              <a:cs typeface="Times New Roman"/>
            </a:endParaRPr>
          </a:p>
          <a:p>
            <a:pPr algn="just" lvl="1" marL="248285" indent="-235585">
              <a:lnSpc>
                <a:spcPct val="100000"/>
              </a:lnSpc>
              <a:buFont typeface="Times New Roman"/>
              <a:buAutoNum type="arabicPeriod" startAt="4"/>
              <a:tabLst>
                <a:tab pos="248285" algn="l"/>
              </a:tabLst>
            </a:pPr>
            <a:r>
              <a:rPr dirty="0" sz="1000" spc="25" b="1">
                <a:latin typeface="Times New Roman"/>
                <a:cs typeface="Times New Roman"/>
              </a:rPr>
              <a:t>O</a:t>
            </a:r>
            <a:r>
              <a:rPr dirty="0" sz="1000" spc="15" b="1">
                <a:latin typeface="Times New Roman"/>
                <a:cs typeface="Times New Roman"/>
              </a:rPr>
              <a:t>rgan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zação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es</a:t>
            </a:r>
            <a:r>
              <a:rPr dirty="0" sz="1000" spc="20" b="1">
                <a:latin typeface="Times New Roman"/>
                <a:cs typeface="Times New Roman"/>
              </a:rPr>
              <a:t>qu</a:t>
            </a:r>
            <a:r>
              <a:rPr dirty="0" sz="1000" spc="10" b="1">
                <a:latin typeface="Times New Roman"/>
                <a:cs typeface="Times New Roman"/>
              </a:rPr>
              <a:t>isa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6350" indent="448309">
              <a:lnSpc>
                <a:spcPct val="100800"/>
              </a:lnSpc>
            </a:pP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cap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tro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alé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introduzir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trabalho,</a:t>
            </a:r>
            <a:r>
              <a:rPr dirty="0" sz="1000" spc="10">
                <a:latin typeface="Times New Roman"/>
                <a:cs typeface="Times New Roman"/>
              </a:rPr>
              <a:t> descreve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passos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foco.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cap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‘</a:t>
            </a:r>
            <a:r>
              <a:rPr dirty="0" sz="1000" spc="25" b="1">
                <a:latin typeface="Times New Roman"/>
                <a:cs typeface="Times New Roman"/>
              </a:rPr>
              <a:t>R</a:t>
            </a:r>
            <a:r>
              <a:rPr dirty="0" sz="1000" spc="10" b="1">
                <a:latin typeface="Times New Roman"/>
                <a:cs typeface="Times New Roman"/>
              </a:rPr>
              <a:t>evisão</a:t>
            </a:r>
            <a:r>
              <a:rPr dirty="0" sz="1000" spc="4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de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iteratura’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40" b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funda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nos</a:t>
            </a:r>
            <a:r>
              <a:rPr dirty="0" sz="1000" spc="10">
                <a:latin typeface="Times New Roman"/>
                <a:cs typeface="Times New Roman"/>
              </a:rPr>
              <a:t> 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linguísticos,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isso,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nesta</a:t>
            </a:r>
            <a:r>
              <a:rPr dirty="0" sz="1000" spc="10">
                <a:latin typeface="Times New Roman"/>
                <a:cs typeface="Times New Roman"/>
              </a:rPr>
              <a:t> seção,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fa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-se</a:t>
            </a:r>
            <a:r>
              <a:rPr dirty="0" sz="1000" spc="5">
                <a:latin typeface="Times New Roman"/>
                <a:cs typeface="Times New Roman"/>
              </a:rPr>
              <a:t>-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apan</a:t>
            </a:r>
            <a:r>
              <a:rPr dirty="0" sz="1000" spc="15">
                <a:latin typeface="Times New Roman"/>
                <a:cs typeface="Times New Roman"/>
              </a:rPr>
              <a:t>had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refere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principal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46037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cap</a:t>
            </a:r>
            <a:r>
              <a:rPr dirty="0" sz="1000">
                <a:latin typeface="Times New Roman"/>
                <a:cs typeface="Times New Roman"/>
              </a:rPr>
              <a:t>ít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intitulado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</a:t>
            </a:r>
            <a:r>
              <a:rPr dirty="0" sz="1000" spc="25" b="1">
                <a:latin typeface="Times New Roman"/>
                <a:cs typeface="Times New Roman"/>
              </a:rPr>
              <a:t>R</a:t>
            </a:r>
            <a:r>
              <a:rPr dirty="0" sz="1000" spc="10" b="1">
                <a:latin typeface="Times New Roman"/>
                <a:cs typeface="Times New Roman"/>
              </a:rPr>
              <a:t>eflexões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so</a:t>
            </a:r>
            <a:r>
              <a:rPr dirty="0" sz="1000" spc="20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re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libras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2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S’,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10">
                <a:latin typeface="Times New Roman"/>
                <a:cs typeface="Times New Roman"/>
              </a:rPr>
              <a:t>discute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cará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espaço-visual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seus</a:t>
            </a:r>
            <a:endParaRPr sz="1000">
              <a:latin typeface="Times New Roman"/>
              <a:cs typeface="Times New Roman"/>
            </a:endParaRPr>
          </a:p>
          <a:p>
            <a:pPr algn="just" marL="12700" marR="6985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chega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derações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10">
                <a:latin typeface="Times New Roman"/>
                <a:cs typeface="Times New Roman"/>
              </a:rPr>
              <a:t> 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s.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seguida,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a-se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fac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marR="6985" indent="448309">
              <a:lnSpc>
                <a:spcPct val="100699"/>
              </a:lnSpc>
              <a:spcBef>
                <a:spcPts val="15"/>
              </a:spcBef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quarto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cap</a:t>
            </a:r>
            <a:r>
              <a:rPr dirty="0" sz="1000">
                <a:latin typeface="Times New Roman"/>
                <a:cs typeface="Times New Roman"/>
              </a:rPr>
              <a:t>ít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</a:t>
            </a:r>
            <a:r>
              <a:rPr dirty="0" sz="1000" spc="25" b="1">
                <a:latin typeface="Times New Roman"/>
                <a:cs typeface="Times New Roman"/>
              </a:rPr>
              <a:t>C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inhos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00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etodo</a:t>
            </a:r>
            <a:r>
              <a:rPr dirty="0" sz="1000" b="1">
                <a:latin typeface="Times New Roman"/>
                <a:cs typeface="Times New Roman"/>
              </a:rPr>
              <a:t>l</a:t>
            </a:r>
            <a:r>
              <a:rPr dirty="0" sz="1000" spc="15" b="1">
                <a:latin typeface="Times New Roman"/>
                <a:cs typeface="Times New Roman"/>
              </a:rPr>
              <a:t>óg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cos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es</a:t>
            </a:r>
            <a:r>
              <a:rPr dirty="0" sz="1000" spc="20" b="1">
                <a:latin typeface="Times New Roman"/>
                <a:cs typeface="Times New Roman"/>
              </a:rPr>
              <a:t>qu</a:t>
            </a:r>
            <a:r>
              <a:rPr dirty="0" sz="1000" spc="10" b="1">
                <a:latin typeface="Times New Roman"/>
                <a:cs typeface="Times New Roman"/>
              </a:rPr>
              <a:t>isa’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ram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cação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presencial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ederal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S</a:t>
            </a:r>
            <a:r>
              <a:rPr dirty="0" sz="1000" spc="10">
                <a:latin typeface="Times New Roman"/>
                <a:cs typeface="Times New Roman"/>
              </a:rPr>
              <a:t>anta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atarina.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5">
                <a:latin typeface="Times New Roman"/>
                <a:cs typeface="Times New Roman"/>
              </a:rPr>
              <a:t> 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deveriam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ligar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endo,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 spc="10">
                <a:latin typeface="Times New Roman"/>
                <a:cs typeface="Times New Roman"/>
              </a:rPr>
              <a:t> sem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havia,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ENM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retende-se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verificação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possíveis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preensão,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ênc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  <a:p>
            <a:pPr marL="12700" marR="5715" indent="35941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‘</a:t>
            </a:r>
            <a:r>
              <a:rPr dirty="0" sz="1000" spc="25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álise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8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isc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ssão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8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resu</a:t>
            </a:r>
            <a:r>
              <a:rPr dirty="0" sz="1000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tados’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85" b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cap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5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deveriam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ligar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00"/>
              </a:lnSpc>
              <a:spcBef>
                <a:spcPts val="15"/>
              </a:spcBef>
            </a:pP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pertencia,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vas,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negativas,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ãos),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subordinadas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 spc="10">
                <a:latin typeface="Times New Roman"/>
                <a:cs typeface="Times New Roman"/>
              </a:rPr>
              <a:t> relativas,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expressas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questões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fez-s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quantitativo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665" cy="145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762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145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1435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20">
                <a:latin typeface="Times New Roman"/>
                <a:cs typeface="Times New Roman"/>
              </a:rPr>
              <a:t> 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riting.</a:t>
            </a:r>
            <a:endParaRPr sz="1000">
              <a:latin typeface="Times New Roman"/>
              <a:cs typeface="Times New Roman"/>
            </a:endParaRPr>
          </a:p>
          <a:p>
            <a:pPr algn="r" marL="12700" marR="5080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‘</a:t>
            </a:r>
            <a:r>
              <a:rPr dirty="0" sz="1000" spc="25" b="1">
                <a:latin typeface="Times New Roman"/>
                <a:cs typeface="Times New Roman"/>
              </a:rPr>
              <a:t>C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si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erações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fi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ais’,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percebeu-se,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decorrer</a:t>
            </a:r>
            <a:r>
              <a:rPr dirty="0" sz="1000" spc="10">
                <a:latin typeface="Times New Roman"/>
                <a:cs typeface="Times New Roman"/>
              </a:rPr>
              <a:t> desse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lacunas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possibilidades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nova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marL="12700" marR="5715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pontuação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665" cy="6764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146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CAP</a:t>
            </a:r>
            <a:r>
              <a:rPr dirty="0" sz="1000" spc="10" b="1">
                <a:latin typeface="Times New Roman"/>
                <a:cs typeface="Times New Roman"/>
              </a:rPr>
              <a:t>Í</a:t>
            </a:r>
            <a:r>
              <a:rPr dirty="0" sz="1000" spc="25" b="1">
                <a:latin typeface="Times New Roman"/>
                <a:cs typeface="Times New Roman"/>
              </a:rPr>
              <a:t>TUL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2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–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</a:t>
            </a:r>
            <a:r>
              <a:rPr dirty="0" sz="1000" spc="25" b="1">
                <a:latin typeface="Times New Roman"/>
                <a:cs typeface="Times New Roman"/>
              </a:rPr>
              <a:t>BRA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EXPRE</a:t>
            </a:r>
            <a:r>
              <a:rPr dirty="0" sz="1000" spc="15" b="1">
                <a:latin typeface="Times New Roman"/>
                <a:cs typeface="Times New Roman"/>
              </a:rPr>
              <a:t>SS</a:t>
            </a:r>
            <a:r>
              <a:rPr dirty="0" sz="1000" spc="25" b="1">
                <a:latin typeface="Times New Roman"/>
                <a:cs typeface="Times New Roman"/>
              </a:rPr>
              <a:t>ÕE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NÃO</a:t>
            </a:r>
            <a:r>
              <a:rPr dirty="0" sz="1000" spc="5" b="1">
                <a:latin typeface="Times New Roman"/>
                <a:cs typeface="Times New Roman"/>
              </a:rPr>
              <a:t>-</a:t>
            </a:r>
            <a:r>
              <a:rPr dirty="0" sz="1000" spc="30" b="1">
                <a:latin typeface="Times New Roman"/>
                <a:cs typeface="Times New Roman"/>
              </a:rPr>
              <a:t>M</a:t>
            </a:r>
            <a:r>
              <a:rPr dirty="0" sz="1000" spc="20" b="1">
                <a:latin typeface="Times New Roman"/>
                <a:cs typeface="Times New Roman"/>
              </a:rPr>
              <a:t>ANUA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000"/>
              </a:lnSpc>
              <a:spcBef>
                <a:spcPts val="840"/>
              </a:spcBef>
            </a:pP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ssa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seção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dedicada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anális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vê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sendo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realizadas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rasileira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inais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iníci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às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nossas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discussões,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reto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origem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2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1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ibras: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contextualização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estudos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762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portante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educação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B</a:t>
            </a:r>
            <a:r>
              <a:rPr dirty="0" sz="1000" spc="5">
                <a:latin typeface="Times New Roman"/>
                <a:cs typeface="Times New Roman"/>
              </a:rPr>
              <a:t>rasi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185</a:t>
            </a:r>
            <a:r>
              <a:rPr dirty="0" sz="1000" spc="15">
                <a:latin typeface="Times New Roman"/>
                <a:cs typeface="Times New Roman"/>
              </a:rPr>
              <a:t>7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professor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francês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rnest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H</a:t>
            </a:r>
            <a:r>
              <a:rPr dirty="0" sz="1000" spc="15">
                <a:latin typeface="Times New Roman"/>
                <a:cs typeface="Times New Roman"/>
              </a:rPr>
              <a:t>ue</a:t>
            </a:r>
            <a:r>
              <a:rPr dirty="0" sz="1000" spc="5">
                <a:latin typeface="Times New Roman"/>
                <a:cs typeface="Times New Roman"/>
              </a:rPr>
              <a:t>t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por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edro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fundar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país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00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perial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Institut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urdos-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udos,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Institut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acional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ducação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urdo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(I</a:t>
            </a:r>
            <a:r>
              <a:rPr dirty="0" sz="1000" spc="20">
                <a:latin typeface="Times New Roman"/>
                <a:cs typeface="Times New Roman"/>
              </a:rPr>
              <a:t>NES</a:t>
            </a:r>
            <a:r>
              <a:rPr dirty="0" sz="1000" spc="5">
                <a:latin typeface="Times New Roman"/>
                <a:cs typeface="Times New Roman"/>
              </a:rPr>
              <a:t>),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io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Janeiro.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urante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NES</a:t>
            </a:r>
            <a:r>
              <a:rPr dirty="0" sz="1000" spc="10">
                <a:latin typeface="Times New Roman"/>
                <a:cs typeface="Times New Roman"/>
              </a:rPr>
              <a:t> 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única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instituição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oficial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recebeu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pessoas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rasil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Am</a:t>
            </a:r>
            <a:r>
              <a:rPr dirty="0" sz="1000" spc="10">
                <a:latin typeface="Times New Roman"/>
                <a:cs typeface="Times New Roman"/>
              </a:rPr>
              <a:t>érica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na.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sentido,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diversas</a:t>
            </a:r>
            <a:r>
              <a:rPr dirty="0" sz="1000" spc="10">
                <a:latin typeface="Times New Roman"/>
                <a:cs typeface="Times New Roman"/>
              </a:rPr>
              <a:t> regiões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brasileiras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deslocavam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Janeiro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ness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instituição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internato,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5">
                <a:latin typeface="Times New Roman"/>
                <a:cs typeface="Times New Roman"/>
              </a:rPr>
              <a:t>rem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seus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udos,</a:t>
            </a:r>
            <a:r>
              <a:rPr dirty="0" sz="1000" spc="10">
                <a:latin typeface="Times New Roman"/>
                <a:cs typeface="Times New Roman"/>
              </a:rPr>
              <a:t> retornavam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regiões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origem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levando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go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ó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conhec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adqu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bé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recorria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udarem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NES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local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regional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rarem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utilizad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instituto,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tinham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10">
                <a:latin typeface="Times New Roman"/>
                <a:cs typeface="Times New Roman"/>
              </a:rPr>
              <a:t> afe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udanças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">
                <a:latin typeface="Times New Roman"/>
                <a:cs typeface="Times New Roman"/>
              </a:rPr>
              <a:t>significativas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end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utilizada,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princípio,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francesa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SF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BRA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origino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tit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rasileira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S</a:t>
            </a:r>
            <a:r>
              <a:rPr dirty="0" sz="1000" spc="10">
                <a:latin typeface="Times New Roman"/>
                <a:cs typeface="Times New Roman"/>
              </a:rPr>
              <a:t>inais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dade,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eçare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discutir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linguísticos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00"/>
              </a:lnSpc>
              <a:spcBef>
                <a:spcPts val="15"/>
              </a:spcBef>
            </a:pPr>
            <a:r>
              <a:rPr dirty="0" sz="1000" spc="15">
                <a:latin typeface="Times New Roman"/>
                <a:cs typeface="Times New Roman"/>
              </a:rPr>
              <a:t>vem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últi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décadas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fundac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área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língu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W</a:t>
            </a:r>
            <a:r>
              <a:rPr dirty="0" sz="1000" spc="-5">
                <a:latin typeface="Times New Roman"/>
                <a:cs typeface="Times New Roman"/>
              </a:rPr>
              <a:t>illi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tokoe.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196</a:t>
            </a:r>
            <a:r>
              <a:rPr dirty="0" sz="1000" spc="15">
                <a:latin typeface="Times New Roman"/>
                <a:cs typeface="Times New Roman"/>
              </a:rPr>
              <a:t>0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tokoe</a:t>
            </a:r>
            <a:r>
              <a:rPr dirty="0" sz="1000" spc="10">
                <a:latin typeface="Times New Roman"/>
                <a:cs typeface="Times New Roman"/>
              </a:rPr>
              <a:t> publicou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“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strutura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inais”,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principais</a:t>
            </a:r>
            <a:r>
              <a:rPr dirty="0" sz="1000" spc="10">
                <a:latin typeface="Times New Roman"/>
                <a:cs typeface="Times New Roman"/>
              </a:rPr>
              <a:t> dessa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usão,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observações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Am</a:t>
            </a:r>
            <a:r>
              <a:rPr dirty="0" sz="1000" spc="10">
                <a:latin typeface="Times New Roman"/>
                <a:cs typeface="Times New Roman"/>
              </a:rPr>
              <a:t>erican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anguage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AS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Am</a:t>
            </a:r>
            <a:r>
              <a:rPr dirty="0" sz="1000" spc="10">
                <a:latin typeface="Times New Roman"/>
                <a:cs typeface="Times New Roman"/>
              </a:rPr>
              <a:t>ericana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inais),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apresent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qualquer</a:t>
            </a:r>
            <a:r>
              <a:rPr dirty="0" sz="1000" spc="10">
                <a:latin typeface="Times New Roman"/>
                <a:cs typeface="Times New Roman"/>
              </a:rPr>
              <a:t> outra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oral.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obra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“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dictionary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Am</a:t>
            </a:r>
            <a:r>
              <a:rPr dirty="0" sz="1000" spc="10">
                <a:latin typeface="Times New Roman"/>
                <a:cs typeface="Times New Roman"/>
              </a:rPr>
              <a:t>erican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ig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anguage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linguistic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0699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principles”,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tokoe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(1976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[1960])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organização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20">
                <a:latin typeface="Times New Roman"/>
                <a:cs typeface="Times New Roman"/>
              </a:rPr>
              <a:t> Am</a:t>
            </a:r>
            <a:r>
              <a:rPr dirty="0" sz="1000" spc="10">
                <a:latin typeface="Times New Roman"/>
                <a:cs typeface="Times New Roman"/>
              </a:rPr>
              <a:t>erican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anguage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</a:t>
            </a:r>
            <a:r>
              <a:rPr dirty="0" sz="1000" spc="15">
                <a:latin typeface="Times New Roman"/>
                <a:cs typeface="Times New Roman"/>
              </a:rPr>
              <a:t>ASL)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quand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have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diferenças</a:t>
            </a:r>
            <a:r>
              <a:rPr dirty="0" sz="1000" spc="10">
                <a:latin typeface="Times New Roman"/>
                <a:cs typeface="Times New Roman"/>
              </a:rPr>
              <a:t> linguísticas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apenas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usam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sons,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visualidade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seus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4300" cy="6762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8255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10795">
              <a:lnSpc>
                <a:spcPct val="101000"/>
              </a:lnSpc>
            </a:pP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tit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unidades.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STOKOE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1976[1960].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 spc="10">
                <a:latin typeface="Times New Roman"/>
                <a:cs typeface="Times New Roman"/>
              </a:rPr>
              <a:t> 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única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entr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0">
                <a:latin typeface="Times New Roman"/>
                <a:cs typeface="Times New Roman"/>
              </a:rPr>
              <a:t> 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vem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oda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dade.</a:t>
            </a:r>
            <a:endParaRPr sz="1000">
              <a:latin typeface="Times New Roman"/>
              <a:cs typeface="Times New Roman"/>
            </a:endParaRPr>
          </a:p>
          <a:p>
            <a:pPr algn="just" marL="12700" indent="4826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naturais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utilizadas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pelas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00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dades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surdas.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naturais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porque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apareceram</a:t>
            </a:r>
            <a:r>
              <a:rPr dirty="0" sz="1000" spc="10">
                <a:latin typeface="Times New Roman"/>
                <a:cs typeface="Times New Roman"/>
              </a:rPr>
              <a:t> espon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anea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item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expressar</a:t>
            </a:r>
            <a:r>
              <a:rPr dirty="0" sz="1000" spc="10">
                <a:latin typeface="Times New Roman"/>
                <a:cs typeface="Times New Roman"/>
              </a:rPr>
              <a:t> conce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significados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entr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pessoas.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S</a:t>
            </a:r>
            <a:r>
              <a:rPr dirty="0" sz="1000" spc="10">
                <a:latin typeface="Times New Roman"/>
                <a:cs typeface="Times New Roman"/>
              </a:rPr>
              <a:t>inais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rasileira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ibras)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próprios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 spc="10">
                <a:latin typeface="Times New Roman"/>
                <a:cs typeface="Times New Roman"/>
              </a:rPr>
              <a:t> surda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rasil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princípio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língua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cad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país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própria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absorve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aspec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ura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usuários,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tais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regionalis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  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típicas,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gírias.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QUADROS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&amp;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KARNOPP,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2004).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esser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(2009)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ressalta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universal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“e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traçar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histórico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origens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possíveis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>
              <a:lnSpc>
                <a:spcPct val="100499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parentescos</a:t>
            </a:r>
            <a:r>
              <a:rPr dirty="0" sz="1000" spc="1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elhanças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nível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hu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anas</a:t>
            </a:r>
            <a:r>
              <a:rPr dirty="0" sz="1000" spc="10">
                <a:latin typeface="Times New Roman"/>
                <a:cs typeface="Times New Roman"/>
              </a:rPr>
              <a:t> (sejam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sinais)”.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egund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“e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qualquer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lugar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haja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interagindo,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haverá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“[</a:t>
            </a:r>
            <a:r>
              <a:rPr dirty="0" sz="1000">
                <a:latin typeface="Times New Roman"/>
                <a:cs typeface="Times New Roman"/>
              </a:rPr>
              <a:t>...</a:t>
            </a:r>
            <a:r>
              <a:rPr dirty="0" sz="1000" spc="10">
                <a:latin typeface="Times New Roman"/>
                <a:cs typeface="Times New Roman"/>
              </a:rPr>
              <a:t>]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0">
                <a:latin typeface="Times New Roman"/>
                <a:cs typeface="Times New Roman"/>
              </a:rPr>
              <a:t> universal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puls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indivíduos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cação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puls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sinalizado”.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GESSER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12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2009).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possuem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carac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próprias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0699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definidas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ravés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fono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(estuda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gurações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envo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sinais),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(quanto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(apresenta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regras</a:t>
            </a:r>
            <a:r>
              <a:rPr dirty="0" sz="1000" spc="10">
                <a:latin typeface="Times New Roman"/>
                <a:cs typeface="Times New Roman"/>
              </a:rPr>
              <a:t> próprias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básicas)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ântico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(conjunto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pregos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bras).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ssi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possuem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status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orais,</a:t>
            </a:r>
            <a:r>
              <a:rPr dirty="0" sz="1000" spc="10">
                <a:latin typeface="Times New Roman"/>
                <a:cs typeface="Times New Roman"/>
              </a:rPr>
              <a:t> possibilitando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tanto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conce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quanto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qualquer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língua.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dupla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ação,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seja</a:t>
            </a:r>
            <a:r>
              <a:rPr dirty="0" sz="1000" spc="15">
                <a:latin typeface="Times New Roman"/>
                <a:cs typeface="Times New Roman"/>
              </a:rPr>
              <a:t>m: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unidades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significativas</a:t>
            </a:r>
            <a:r>
              <a:rPr dirty="0" sz="1000">
                <a:latin typeface="Times New Roman"/>
                <a:cs typeface="Times New Roman"/>
              </a:rPr>
              <a:t>  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ou</a:t>
            </a:r>
            <a:r>
              <a:rPr dirty="0" sz="1000" spc="20">
                <a:latin typeface="Times New Roman"/>
                <a:cs typeface="Times New Roman"/>
              </a:rPr>
              <a:t> m</a:t>
            </a:r>
            <a:r>
              <a:rPr dirty="0" sz="1000" spc="10">
                <a:latin typeface="Times New Roman"/>
                <a:cs typeface="Times New Roman"/>
              </a:rPr>
              <a:t>orfe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originárias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unidades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arb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rár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significado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ou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299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fone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“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fone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produzidos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passagem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laringe,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nariz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boca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</a:t>
            </a:r>
            <a:r>
              <a:rPr dirty="0" sz="1000" spc="10">
                <a:latin typeface="Times New Roman"/>
                <a:cs typeface="Times New Roman"/>
              </a:rPr>
              <a:t> fono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organiza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parti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visuais”.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FERRE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RA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2010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35).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ário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seriam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onfigurações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15">
                <a:latin typeface="Times New Roman"/>
                <a:cs typeface="Times New Roman"/>
              </a:rPr>
              <a:t>ont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rticulação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PA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ovi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secundários: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rientação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xpressões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EN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baseline="27777" sz="1050" spc="-15">
                <a:latin typeface="Times New Roman"/>
                <a:cs typeface="Times New Roman"/>
              </a:rPr>
              <a:t>1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).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FERRE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RA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2010)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algn="just" marL="12700" marR="60325">
              <a:lnSpc>
                <a:spcPts val="1130"/>
              </a:lnSpc>
              <a:spcBef>
                <a:spcPts val="920"/>
              </a:spcBef>
            </a:pPr>
            <a:r>
              <a:rPr dirty="0" baseline="29914" sz="975" spc="-7">
                <a:latin typeface="Times New Roman"/>
                <a:cs typeface="Times New Roman"/>
              </a:rPr>
              <a:t>1</a:t>
            </a:r>
            <a:r>
              <a:rPr dirty="0" baseline="29914" sz="975" spc="-7">
                <a:latin typeface="Times New Roman"/>
                <a:cs typeface="Times New Roman"/>
              </a:rPr>
              <a:t> </a:t>
            </a:r>
            <a:r>
              <a:rPr dirty="0" baseline="29914" sz="975" spc="-52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pesar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nú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era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poss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b</a:t>
            </a:r>
            <a:r>
              <a:rPr dirty="0" sz="950" spc="5">
                <a:latin typeface="Times New Roman"/>
                <a:cs typeface="Times New Roman"/>
              </a:rPr>
              <a:t>ili</a:t>
            </a:r>
            <a:r>
              <a:rPr dirty="0" sz="950" spc="15">
                <a:latin typeface="Times New Roman"/>
                <a:cs typeface="Times New Roman"/>
              </a:rPr>
              <a:t>dade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raços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b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naçõe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raços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feren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10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parâ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ros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14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cad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11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lí</a:t>
            </a:r>
            <a:r>
              <a:rPr dirty="0" sz="950" spc="10">
                <a:latin typeface="Times New Roman"/>
                <a:cs typeface="Times New Roman"/>
              </a:rPr>
              <a:t>ngua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organ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za-s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10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14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par</a:t>
            </a:r>
            <a:r>
              <a:rPr dirty="0" sz="950" spc="5">
                <a:latin typeface="Times New Roman"/>
                <a:cs typeface="Times New Roman"/>
              </a:rPr>
              <a:t>tir</a:t>
            </a:r>
            <a:r>
              <a:rPr dirty="0" sz="950" spc="1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10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u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14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nú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ero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19883" y="6652259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 h="0">
                <a:moveTo>
                  <a:pt x="0" y="0"/>
                </a:moveTo>
                <a:lnTo>
                  <a:pt x="182879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59479" y="2313432"/>
            <a:ext cx="228600" cy="27431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700783" y="1130808"/>
            <a:ext cx="222504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685544" y="1228344"/>
            <a:ext cx="280416" cy="3169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685544" y="1551432"/>
            <a:ext cx="240792" cy="2468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685544" y="1798320"/>
            <a:ext cx="222504" cy="2529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950720" y="1130808"/>
            <a:ext cx="222504" cy="883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938527" y="1228344"/>
            <a:ext cx="228600" cy="3810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938527" y="1609344"/>
            <a:ext cx="201168" cy="3108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203704" y="1130808"/>
            <a:ext cx="222504" cy="8839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188464" y="1228344"/>
            <a:ext cx="283463" cy="3627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188464" y="1591055"/>
            <a:ext cx="231648" cy="2804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56688" y="1130808"/>
            <a:ext cx="222504" cy="8839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441448" y="1228344"/>
            <a:ext cx="201168" cy="4053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444495" y="1633727"/>
            <a:ext cx="179831" cy="3352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41448" y="1975104"/>
            <a:ext cx="195072" cy="3992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709672" y="1130808"/>
            <a:ext cx="219456" cy="8839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694432" y="1228344"/>
            <a:ext cx="256031" cy="29565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694432" y="1533144"/>
            <a:ext cx="213360" cy="1706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694432" y="1703832"/>
            <a:ext cx="252983" cy="30175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959607" y="1130808"/>
            <a:ext cx="222504" cy="883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944367" y="1228344"/>
            <a:ext cx="256031" cy="60655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944367" y="1837944"/>
            <a:ext cx="222504" cy="25298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212592" y="1130808"/>
            <a:ext cx="222503" cy="883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197351" y="1228344"/>
            <a:ext cx="234696" cy="52425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197351" y="1761744"/>
            <a:ext cx="256031" cy="25298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197351" y="2014727"/>
            <a:ext cx="295655" cy="2865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197351" y="2301239"/>
            <a:ext cx="213359" cy="39319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197351" y="2718816"/>
            <a:ext cx="216407" cy="10667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465576" y="1130808"/>
            <a:ext cx="222503" cy="8839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450335" y="1228344"/>
            <a:ext cx="252984" cy="3352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450335" y="1569719"/>
            <a:ext cx="225551" cy="20726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450335" y="1780032"/>
            <a:ext cx="252984" cy="25603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450335" y="2045207"/>
            <a:ext cx="222503" cy="26212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715511" y="1130808"/>
            <a:ext cx="222503" cy="8839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703320" y="1228344"/>
            <a:ext cx="252984" cy="34137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703320" y="1569720"/>
            <a:ext cx="207263" cy="38709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703320" y="1956816"/>
            <a:ext cx="262127" cy="25603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968496" y="1130808"/>
            <a:ext cx="222503" cy="8839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953255" y="1228344"/>
            <a:ext cx="231647" cy="25298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953255" y="1481328"/>
            <a:ext cx="225551" cy="25603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953255" y="1737360"/>
            <a:ext cx="198120" cy="32308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953255" y="2060448"/>
            <a:ext cx="188975" cy="29260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221479" y="1130808"/>
            <a:ext cx="222503" cy="88392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206240" y="1228344"/>
            <a:ext cx="256032" cy="32308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206240" y="1551432"/>
            <a:ext cx="231647" cy="21335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206240" y="1764792"/>
            <a:ext cx="249935" cy="18287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206240" y="1953767"/>
            <a:ext cx="198120" cy="277368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206240" y="2240280"/>
            <a:ext cx="246887" cy="29565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474464" y="1130808"/>
            <a:ext cx="219456" cy="88392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459223" y="1228344"/>
            <a:ext cx="271271" cy="36575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459223" y="1594103"/>
            <a:ext cx="179832" cy="39928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459223" y="1996439"/>
            <a:ext cx="228600" cy="24688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724400" y="1130808"/>
            <a:ext cx="222503" cy="88392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709159" y="1228344"/>
            <a:ext cx="243839" cy="329183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709159" y="1557528"/>
            <a:ext cx="204215" cy="256031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977384" y="1130808"/>
            <a:ext cx="222503" cy="88392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962144" y="1228344"/>
            <a:ext cx="265175" cy="33527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962144" y="1569720"/>
            <a:ext cx="234696" cy="19507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962144" y="1764792"/>
            <a:ext cx="228600" cy="292607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962144" y="2057400"/>
            <a:ext cx="213359" cy="256031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962144" y="2322576"/>
            <a:ext cx="246887" cy="29260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227320" y="1130808"/>
            <a:ext cx="222503" cy="88392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215128" y="1228344"/>
            <a:ext cx="231647" cy="37185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215128" y="1609344"/>
            <a:ext cx="271271" cy="295655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215128" y="1914144"/>
            <a:ext cx="243839" cy="323088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477255" y="1130808"/>
            <a:ext cx="222503" cy="88392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462015" y="1228344"/>
            <a:ext cx="256032" cy="195071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462015" y="1423416"/>
            <a:ext cx="185927" cy="298703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462015" y="1728216"/>
            <a:ext cx="222503" cy="22250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462015" y="1956814"/>
            <a:ext cx="198120" cy="326135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730240" y="1130808"/>
            <a:ext cx="222503" cy="88392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715000" y="1228344"/>
            <a:ext cx="246887" cy="332231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715000" y="1569720"/>
            <a:ext cx="246887" cy="213359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218944" y="4928615"/>
            <a:ext cx="201168" cy="198120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700783" y="4221479"/>
            <a:ext cx="222504" cy="88391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685544" y="4319015"/>
            <a:ext cx="216407" cy="399288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685544" y="4718304"/>
            <a:ext cx="249935" cy="271271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685544" y="4992623"/>
            <a:ext cx="234695" cy="307847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950720" y="4221479"/>
            <a:ext cx="222504" cy="88391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938527" y="4319016"/>
            <a:ext cx="252984" cy="563879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938527" y="4888991"/>
            <a:ext cx="231648" cy="26822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203704" y="4221479"/>
            <a:ext cx="222504" cy="88391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188464" y="4319015"/>
            <a:ext cx="237744" cy="320039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188464" y="4642103"/>
            <a:ext cx="243839" cy="283463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456688" y="4221479"/>
            <a:ext cx="222504" cy="88391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441448" y="4319015"/>
            <a:ext cx="252984" cy="46634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441448" y="4785360"/>
            <a:ext cx="234695" cy="630935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709672" y="4221479"/>
            <a:ext cx="219456" cy="88391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694432" y="4319015"/>
            <a:ext cx="277368" cy="408431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694432" y="4736592"/>
            <a:ext cx="240792" cy="231647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959607" y="4221479"/>
            <a:ext cx="222504" cy="88391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901695" y="4319015"/>
            <a:ext cx="323088" cy="329184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212592" y="4221479"/>
            <a:ext cx="222503" cy="88391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197351" y="4319015"/>
            <a:ext cx="237743" cy="313943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197351" y="4642103"/>
            <a:ext cx="234696" cy="216408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197351" y="4858511"/>
            <a:ext cx="268224" cy="271271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197351" y="5126735"/>
            <a:ext cx="210312" cy="277367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197351" y="5413247"/>
            <a:ext cx="265175" cy="246887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197351" y="5663184"/>
            <a:ext cx="216407" cy="286512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465576" y="4221479"/>
            <a:ext cx="222503" cy="88391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450335" y="4319016"/>
            <a:ext cx="231647" cy="414527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450335" y="4736591"/>
            <a:ext cx="210312" cy="323088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715511" y="4221479"/>
            <a:ext cx="222503" cy="88391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736847" y="4319015"/>
            <a:ext cx="112775" cy="158496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718559" y="4477511"/>
            <a:ext cx="146303" cy="469391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724655" y="4946903"/>
            <a:ext cx="140208" cy="158496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703320" y="5105400"/>
            <a:ext cx="188975" cy="252984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718559" y="5358384"/>
            <a:ext cx="146303" cy="326135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718559" y="5684520"/>
            <a:ext cx="152400" cy="219455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724655" y="5903976"/>
            <a:ext cx="140208" cy="149351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709415" y="6056376"/>
            <a:ext cx="164591" cy="185927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968496" y="4221479"/>
            <a:ext cx="222503" cy="88391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953255" y="4319016"/>
            <a:ext cx="195071" cy="231647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971544" y="4550664"/>
            <a:ext cx="152400" cy="280415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953255" y="4837176"/>
            <a:ext cx="249935" cy="213359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971544" y="5050536"/>
            <a:ext cx="143255" cy="231647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968496" y="5282184"/>
            <a:ext cx="158496" cy="128015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971544" y="5413247"/>
            <a:ext cx="143255" cy="207263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980688" y="5623559"/>
            <a:ext cx="131063" cy="246887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3953255" y="5873496"/>
            <a:ext cx="256032" cy="219455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977640" y="6099047"/>
            <a:ext cx="137159" cy="323088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221479" y="4221479"/>
            <a:ext cx="222503" cy="88391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233671" y="4319015"/>
            <a:ext cx="179832" cy="1463039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74464" y="4221479"/>
            <a:ext cx="219456" cy="88391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501896" y="4319015"/>
            <a:ext cx="176784" cy="176784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486655" y="4495800"/>
            <a:ext cx="204215" cy="140208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492752" y="4636008"/>
            <a:ext cx="176784" cy="1109472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724400" y="4221479"/>
            <a:ext cx="222503" cy="88391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751832" y="4319015"/>
            <a:ext cx="179832" cy="176784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745735" y="4495800"/>
            <a:ext cx="185927" cy="140208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742688" y="4636008"/>
            <a:ext cx="179832" cy="1109472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977384" y="4221479"/>
            <a:ext cx="222503" cy="88391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5004815" y="4319015"/>
            <a:ext cx="179832" cy="176784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995671" y="4495800"/>
            <a:ext cx="195071" cy="149351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995671" y="4648200"/>
            <a:ext cx="179832" cy="1109471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5227320" y="4221479"/>
            <a:ext cx="222503" cy="88391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5245608" y="4319015"/>
            <a:ext cx="173735" cy="1450848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5477255" y="4221479"/>
            <a:ext cx="222503" cy="88391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5504688" y="4319015"/>
            <a:ext cx="179832" cy="134112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5513832" y="4459223"/>
            <a:ext cx="170687" cy="88391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5501640" y="4553711"/>
            <a:ext cx="188975" cy="1173479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5730240" y="4221479"/>
            <a:ext cx="222503" cy="88391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5736335" y="4319015"/>
            <a:ext cx="179832" cy="134112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5736335" y="4468367"/>
            <a:ext cx="207263" cy="158496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5736335" y="4626864"/>
            <a:ext cx="185927" cy="1173479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 txBox="1"/>
          <p:nvPr/>
        </p:nvSpPr>
        <p:spPr>
          <a:xfrm>
            <a:off x="2286763" y="1868297"/>
            <a:ext cx="67945" cy="1795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ct val="100000"/>
              </a:lnSpc>
              <a:spcBef>
                <a:spcPts val="120"/>
              </a:spcBef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2035301" y="1923161"/>
            <a:ext cx="67945" cy="1722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5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5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794001" y="2042033"/>
            <a:ext cx="38100" cy="1392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35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4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415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 i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dirty="0" sz="200" spc="-5" b="1" i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2540126" y="2359025"/>
            <a:ext cx="65405" cy="1277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5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5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ts val="220"/>
              </a:lnSpc>
              <a:spcBef>
                <a:spcPts val="4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1905">
              <a:lnSpc>
                <a:spcPts val="69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2790317" y="2002409"/>
            <a:ext cx="68580" cy="16344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00"/>
              </a:lnSpc>
              <a:spcBef>
                <a:spcPts val="8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5080">
              <a:lnSpc>
                <a:spcPts val="70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3042411" y="2087753"/>
            <a:ext cx="72390" cy="1543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ts val="110"/>
              </a:lnSpc>
              <a:spcBef>
                <a:spcPts val="4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8255">
              <a:lnSpc>
                <a:spcPts val="70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 marR="1905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3675378" y="2532761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3811662" y="2209673"/>
            <a:ext cx="37465" cy="610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4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552760" y="2608961"/>
            <a:ext cx="65405" cy="1036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3810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81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81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810">
              <a:lnSpc>
                <a:spcPts val="38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5715">
              <a:lnSpc>
                <a:spcPts val="38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13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ts val="36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2540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8890">
              <a:lnSpc>
                <a:spcPts val="250"/>
              </a:lnSpc>
              <a:spcBef>
                <a:spcPts val="8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1270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801045" y="2804033"/>
            <a:ext cx="68580" cy="8356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905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7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  <a:spcBef>
                <a:spcPts val="6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5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4445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4065525" y="2346833"/>
            <a:ext cx="38100" cy="495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305172" y="2541905"/>
            <a:ext cx="67945" cy="11010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ts val="204"/>
              </a:lnSpc>
              <a:spcBef>
                <a:spcPts val="4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04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  <a:spcBef>
                <a:spcPts val="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4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4445">
              <a:lnSpc>
                <a:spcPts val="670"/>
              </a:lnSpc>
              <a:spcBef>
                <a:spcPts val="5"/>
              </a:spcBef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4065525" y="2828417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4557904" y="2240153"/>
            <a:ext cx="67945" cy="14090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270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ts val="39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  <a:spcBef>
                <a:spcPts val="16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  <a:spcBef>
                <a:spcPts val="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3810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4808984" y="1807337"/>
            <a:ext cx="67945" cy="1851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3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7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4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  <a:spcBef>
                <a:spcPts val="2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19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3810">
              <a:lnSpc>
                <a:spcPts val="69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5074155" y="2618105"/>
            <a:ext cx="38100" cy="373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5324347" y="2231009"/>
            <a:ext cx="38100" cy="7848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3298127" y="2828417"/>
            <a:ext cx="68580" cy="799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95"/>
              </a:lnSpc>
              <a:spcBef>
                <a:spcPts val="4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4445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5826387" y="1779905"/>
            <a:ext cx="37465" cy="482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5575564" y="2285873"/>
            <a:ext cx="37465" cy="546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5826387" y="2261489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5826387" y="2295017"/>
            <a:ext cx="37465" cy="556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5575564" y="2819273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5826387" y="2837561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574159" y="2860230"/>
            <a:ext cx="37465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45"/>
              </a:lnSpc>
              <a:spcBef>
                <a:spcPts val="1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16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2035301" y="5248529"/>
            <a:ext cx="67945" cy="1914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  <a:spcBef>
                <a:spcPts val="4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3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8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3810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2802384" y="4974209"/>
            <a:ext cx="40640" cy="2005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175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ts val="4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  <a:spcBef>
                <a:spcPts val="10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ts val="4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ts val="39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1270">
              <a:lnSpc>
                <a:spcPts val="240"/>
              </a:lnSpc>
              <a:spcBef>
                <a:spcPts val="6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4305172" y="6583553"/>
            <a:ext cx="67945" cy="5981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85"/>
              </a:lnSpc>
              <a:spcBef>
                <a:spcPts val="1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4445">
              <a:lnSpc>
                <a:spcPts val="705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4053711" y="2861945"/>
            <a:ext cx="67945" cy="781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5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1905">
              <a:lnSpc>
                <a:spcPts val="295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14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4445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4065779" y="6587935"/>
            <a:ext cx="37465" cy="3822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2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85"/>
              </a:lnSpc>
              <a:spcBef>
                <a:spcPts val="13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635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7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635">
              <a:lnSpc>
                <a:spcPts val="229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04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635">
              <a:lnSpc>
                <a:spcPts val="21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310633" y="2993009"/>
            <a:ext cx="67945" cy="664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  <a:spcBef>
                <a:spcPts val="1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20"/>
              </a:lnSpc>
              <a:spcBef>
                <a:spcPts val="9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85"/>
              </a:lnSpc>
              <a:spcBef>
                <a:spcPts val="2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3810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5324347" y="5766689"/>
            <a:ext cx="38100" cy="1238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5562091" y="2980817"/>
            <a:ext cx="67945" cy="664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4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20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85"/>
              </a:lnSpc>
              <a:spcBef>
                <a:spcPts val="70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4445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5574159" y="5742305"/>
            <a:ext cx="38100" cy="1276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85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5577330" y="6993985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813552" y="3063780"/>
            <a:ext cx="67945" cy="582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26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6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9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20"/>
              </a:lnSpc>
              <a:spcBef>
                <a:spcPts val="4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  <a:spcBef>
                <a:spcPts val="2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8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4445">
              <a:lnSpc>
                <a:spcPts val="70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5825615" y="5809361"/>
            <a:ext cx="38100" cy="1206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5830317" y="6993985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1709927" y="606552"/>
            <a:ext cx="198119" cy="176783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959864" y="606552"/>
            <a:ext cx="198119" cy="176783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212848" y="606552"/>
            <a:ext cx="198119" cy="176783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462783" y="606552"/>
            <a:ext cx="198119" cy="176783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715767" y="606552"/>
            <a:ext cx="198119" cy="176783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965704" y="606552"/>
            <a:ext cx="198119" cy="176783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3218688" y="606552"/>
            <a:ext cx="198119" cy="176783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3471671" y="606552"/>
            <a:ext cx="198120" cy="176783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3721608" y="606552"/>
            <a:ext cx="198119" cy="176783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3974591" y="606552"/>
            <a:ext cx="198120" cy="176783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4224528" y="606552"/>
            <a:ext cx="198120" cy="176783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4477511" y="606552"/>
            <a:ext cx="198119" cy="176783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4727447" y="606552"/>
            <a:ext cx="198120" cy="176783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4980432" y="606552"/>
            <a:ext cx="198119" cy="176783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5230367" y="606552"/>
            <a:ext cx="198119" cy="176783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5480303" y="606552"/>
            <a:ext cx="198120" cy="176783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5730240" y="606552"/>
            <a:ext cx="198120" cy="176783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 txBox="1"/>
          <p:nvPr/>
        </p:nvSpPr>
        <p:spPr>
          <a:xfrm>
            <a:off x="1781938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2035301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2286763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2537588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2790317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3041776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3297807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3549269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3800728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4053711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4305172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4557904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4808984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5061713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5310633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5562091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5813552" y="87086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1781938" y="3437279"/>
            <a:ext cx="67945" cy="202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1709927" y="3697223"/>
            <a:ext cx="198119" cy="176784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959864" y="3697223"/>
            <a:ext cx="198119" cy="176784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2212848" y="3697223"/>
            <a:ext cx="198119" cy="176784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 txBox="1"/>
          <p:nvPr/>
        </p:nvSpPr>
        <p:spPr>
          <a:xfrm>
            <a:off x="1781938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2035301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2286763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2050553" y="5160137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2301378" y="5135753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2050553" y="5224145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2301378" y="5199761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2289301" y="5230241"/>
            <a:ext cx="65405" cy="19329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4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20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ts val="39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ts val="225"/>
              </a:lnSpc>
              <a:spcBef>
                <a:spcPts val="6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635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635">
              <a:lnSpc>
                <a:spcPts val="405"/>
              </a:lnSpc>
              <a:spcBef>
                <a:spcPts val="5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7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635">
              <a:lnSpc>
                <a:spcPts val="229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1270">
              <a:lnSpc>
                <a:spcPts val="1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R="1270">
              <a:lnSpc>
                <a:spcPts val="8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1270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1794001" y="5279009"/>
            <a:ext cx="37465" cy="10953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1794001" y="6348857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1781938" y="6389815"/>
            <a:ext cx="67945" cy="773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395"/>
              </a:lnSpc>
              <a:spcBef>
                <a:spcPts val="9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3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6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8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3810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2465832" y="3697223"/>
            <a:ext cx="198119" cy="176784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2715767" y="3697223"/>
            <a:ext cx="198119" cy="176784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2968751" y="3697223"/>
            <a:ext cx="198119" cy="176784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 txBox="1"/>
          <p:nvPr/>
        </p:nvSpPr>
        <p:spPr>
          <a:xfrm>
            <a:off x="2537588" y="3961535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2790317" y="3961535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3042411" y="3961535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3054476" y="4645025"/>
            <a:ext cx="40005" cy="2120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540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15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ts val="41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2540443" y="5416169"/>
            <a:ext cx="65405" cy="17564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905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571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905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1905">
              <a:lnSpc>
                <a:spcPct val="100000"/>
              </a:lnSpc>
              <a:spcBef>
                <a:spcPts val="3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1905">
              <a:lnSpc>
                <a:spcPts val="295"/>
              </a:lnSpc>
              <a:spcBef>
                <a:spcPts val="1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635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635">
              <a:lnSpc>
                <a:spcPts val="21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635">
              <a:lnSpc>
                <a:spcPts val="229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635">
              <a:lnSpc>
                <a:spcPts val="229"/>
              </a:lnSpc>
              <a:spcBef>
                <a:spcPts val="2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1905">
              <a:lnSpc>
                <a:spcPts val="1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R="1270">
              <a:lnSpc>
                <a:spcPts val="1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1270">
              <a:lnSpc>
                <a:spcPts val="70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3057651" y="6749478"/>
            <a:ext cx="34925" cy="22732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204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6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2806826" y="6954361"/>
            <a:ext cx="29209" cy="46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2794759" y="698819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3045268" y="6988199"/>
            <a:ext cx="65405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2793808" y="7076592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3224783" y="3700271"/>
            <a:ext cx="198119" cy="176784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3474720" y="3700271"/>
            <a:ext cx="198120" cy="176784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3727703" y="3700271"/>
            <a:ext cx="198120" cy="176784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 txBox="1"/>
          <p:nvPr/>
        </p:nvSpPr>
        <p:spPr>
          <a:xfrm>
            <a:off x="3298127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549585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3801045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3561332" y="5053457"/>
            <a:ext cx="38735" cy="1895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35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415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8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635">
              <a:lnSpc>
                <a:spcPts val="285"/>
              </a:lnSpc>
              <a:spcBef>
                <a:spcPts val="1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635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635">
              <a:lnSpc>
                <a:spcPts val="285"/>
              </a:lnSpc>
              <a:spcBef>
                <a:spcPts val="7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635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309875" y="5937377"/>
            <a:ext cx="38100" cy="1033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1270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1270">
              <a:lnSpc>
                <a:spcPct val="100000"/>
              </a:lnSpc>
              <a:spcBef>
                <a:spcPts val="4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1270">
              <a:lnSpc>
                <a:spcPts val="285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1270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1270">
              <a:lnSpc>
                <a:spcPts val="285"/>
              </a:lnSpc>
              <a:spcBef>
                <a:spcPts val="7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1270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1270">
              <a:lnSpc>
                <a:spcPct val="1000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70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3980688" y="3700271"/>
            <a:ext cx="198120" cy="176784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4230623" y="3700271"/>
            <a:ext cx="198120" cy="176784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4483608" y="3700271"/>
            <a:ext cx="198120" cy="176784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 txBox="1"/>
          <p:nvPr/>
        </p:nvSpPr>
        <p:spPr>
          <a:xfrm>
            <a:off x="3804220" y="6226937"/>
            <a:ext cx="65405" cy="9423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270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ts val="415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1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4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1270">
              <a:lnSpc>
                <a:spcPts val="285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635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1270">
              <a:lnSpc>
                <a:spcPts val="285"/>
              </a:lnSpc>
              <a:spcBef>
                <a:spcPts val="7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635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7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1270">
              <a:lnSpc>
                <a:spcPct val="100000"/>
              </a:lnSpc>
              <a:spcBef>
                <a:spcPts val="80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3301302" y="6966863"/>
            <a:ext cx="65405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3552760" y="6954671"/>
            <a:ext cx="65405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4053711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4305172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4557904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4557904" y="5733161"/>
            <a:ext cx="67945" cy="1448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6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1270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  <a:spcBef>
                <a:spcPts val="1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3810">
              <a:lnSpc>
                <a:spcPts val="69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4317236" y="5791073"/>
            <a:ext cx="37465" cy="772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4065779" y="6431153"/>
            <a:ext cx="37465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4065779" y="6550025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4317236" y="6550025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4056886" y="6988199"/>
            <a:ext cx="64769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5828791" y="2878518"/>
            <a:ext cx="31750" cy="50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5825615" y="2929001"/>
            <a:ext cx="38100" cy="12953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4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40"/>
              </a:lnSpc>
            </a:pPr>
            <a:r>
              <a:rPr dirty="0" baseline="-23809" sz="525" spc="-104" b="1">
                <a:latin typeface="Times New Roman"/>
                <a:cs typeface="Times New Roman"/>
              </a:rPr>
              <a:t>.</a:t>
            </a: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5074413" y="2968625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5061713" y="2999105"/>
            <a:ext cx="68580" cy="659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  <a:spcBef>
                <a:spcPts val="4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  <a:spcBef>
                <a:spcPts val="1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4445">
              <a:lnSpc>
                <a:spcPts val="69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5579238" y="3421729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4736591" y="3700271"/>
            <a:ext cx="198120" cy="176784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4986528" y="3700271"/>
            <a:ext cx="198120" cy="176784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5236464" y="3700271"/>
            <a:ext cx="198120" cy="176784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5486400" y="3700271"/>
            <a:ext cx="198120" cy="176784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5739384" y="3700271"/>
            <a:ext cx="198120" cy="176784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 txBox="1"/>
          <p:nvPr/>
        </p:nvSpPr>
        <p:spPr>
          <a:xfrm>
            <a:off x="4808984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5061713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5310633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5562091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5813552" y="396153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4810886" y="5748401"/>
            <a:ext cx="66040" cy="1439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635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ts val="38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1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1905">
              <a:lnSpc>
                <a:spcPts val="65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5066791" y="5754497"/>
            <a:ext cx="63500" cy="142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3175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ts val="40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ts val="5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66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5331904" y="6981793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5315077" y="698819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566538" y="7000392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5817998" y="7000392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5301740" y="7091832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5562091" y="710402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5813552" y="710402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2524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ar-se-á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ocuparão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subitem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detalha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trata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lhes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dado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objeto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pesquisa.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0499"/>
              </a:lnSpc>
              <a:spcBef>
                <a:spcPts val="15"/>
              </a:spcBef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C</a:t>
            </a:r>
            <a:r>
              <a:rPr dirty="0" sz="1000" spc="10" b="1">
                <a:latin typeface="Times New Roman"/>
                <a:cs typeface="Times New Roman"/>
              </a:rPr>
              <a:t>onfigurações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8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80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95" b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refere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</a:t>
            </a:r>
            <a:r>
              <a:rPr dirty="0" sz="1000" spc="10">
                <a:latin typeface="Times New Roman"/>
                <a:cs typeface="Times New Roman"/>
              </a:rPr>
              <a:t> assu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erreira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(2010,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37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5">
                <a:latin typeface="Times New Roman"/>
                <a:cs typeface="Times New Roman"/>
              </a:rPr>
              <a:t> “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ad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guração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distintivo,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provam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25">
                <a:latin typeface="Times New Roman"/>
                <a:cs typeface="Times New Roman"/>
              </a:rPr>
              <a:t>TU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EDUCAÇÃO,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possuem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</a:t>
            </a:r>
            <a:r>
              <a:rPr dirty="0" sz="1000" spc="10">
                <a:latin typeface="Times New Roman"/>
                <a:cs typeface="Times New Roman"/>
              </a:rPr>
              <a:t> idênticos,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onfiguração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ão”.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acordo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erreira-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rito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(1995),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brasileira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6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gurações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descritas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principais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cap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brasileira,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agrupadas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vertical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elhança</a:t>
            </a:r>
            <a:r>
              <a:rPr dirty="0" sz="1000" spc="10">
                <a:latin typeface="Times New Roman"/>
                <a:cs typeface="Times New Roman"/>
              </a:rPr>
              <a:t> 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verificad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igur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209800" y="2761488"/>
            <a:ext cx="2816352" cy="32247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820038" y="6013221"/>
            <a:ext cx="371602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Times New Roman"/>
                <a:cs typeface="Times New Roman"/>
              </a:rPr>
              <a:t>F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gura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1</a:t>
            </a:r>
            <a:r>
              <a:rPr dirty="0" sz="950" spc="5">
                <a:latin typeface="Times New Roman"/>
                <a:cs typeface="Times New Roman"/>
              </a:rPr>
              <a:t>: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4</a:t>
            </a:r>
            <a:r>
              <a:rPr dirty="0" sz="950" spc="10">
                <a:latin typeface="Times New Roman"/>
                <a:cs typeface="Times New Roman"/>
              </a:rPr>
              <a:t>6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C</a:t>
            </a:r>
            <a:r>
              <a:rPr dirty="0" sz="950" spc="10">
                <a:latin typeface="Times New Roman"/>
                <a:cs typeface="Times New Roman"/>
              </a:rPr>
              <a:t>onf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gu</a:t>
            </a:r>
            <a:r>
              <a:rPr dirty="0" sz="950">
                <a:latin typeface="Times New Roman"/>
                <a:cs typeface="Times New Roman"/>
              </a:rPr>
              <a:t>r</a:t>
            </a:r>
            <a:r>
              <a:rPr dirty="0" sz="950" spc="10">
                <a:latin typeface="Times New Roman"/>
                <a:cs typeface="Times New Roman"/>
              </a:rPr>
              <a:t>ações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ão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L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bras.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(Ferre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ra-</a:t>
            </a:r>
            <a:r>
              <a:rPr dirty="0" sz="950" spc="25">
                <a:latin typeface="Times New Roman"/>
                <a:cs typeface="Times New Roman"/>
              </a:rPr>
              <a:t>B</a:t>
            </a:r>
            <a:r>
              <a:rPr dirty="0" sz="950" spc="10">
                <a:latin typeface="Times New Roman"/>
                <a:cs typeface="Times New Roman"/>
              </a:rPr>
              <a:t>r</a:t>
            </a:r>
            <a:r>
              <a:rPr dirty="0" sz="950" spc="5">
                <a:latin typeface="Times New Roman"/>
                <a:cs typeface="Times New Roman"/>
              </a:rPr>
              <a:t>it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1995)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747013" y="6574053"/>
            <a:ext cx="3853815" cy="294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30"/>
              </a:lnSpc>
            </a:pPr>
            <a:r>
              <a:rPr dirty="0" sz="950">
                <a:latin typeface="Times New Roman"/>
                <a:cs typeface="Times New Roman"/>
              </a:rPr>
              <a:t>li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it</a:t>
            </a:r>
            <a:r>
              <a:rPr dirty="0" sz="950" spc="10">
                <a:latin typeface="Times New Roman"/>
                <a:cs typeface="Times New Roman"/>
              </a:rPr>
              <a:t>ado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C</a:t>
            </a:r>
            <a:r>
              <a:rPr dirty="0" sz="950" spc="10">
                <a:latin typeface="Times New Roman"/>
                <a:cs typeface="Times New Roman"/>
              </a:rPr>
              <a:t>onf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gu</a:t>
            </a:r>
            <a:r>
              <a:rPr dirty="0" sz="950">
                <a:latin typeface="Times New Roman"/>
                <a:cs typeface="Times New Roman"/>
              </a:rPr>
              <a:t>r</a:t>
            </a:r>
            <a:r>
              <a:rPr dirty="0" sz="950" spc="10">
                <a:latin typeface="Times New Roman"/>
                <a:cs typeface="Times New Roman"/>
              </a:rPr>
              <a:t>ações,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rti</a:t>
            </a:r>
            <a:r>
              <a:rPr dirty="0" sz="950" spc="10">
                <a:latin typeface="Times New Roman"/>
                <a:cs typeface="Times New Roman"/>
              </a:rPr>
              <a:t>cu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ação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ov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en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poss</a:t>
            </a:r>
            <a:r>
              <a:rPr dirty="0" sz="950" spc="5">
                <a:latin typeface="Times New Roman"/>
                <a:cs typeface="Times New Roman"/>
              </a:rPr>
              <a:t>í</a:t>
            </a:r>
            <a:r>
              <a:rPr dirty="0" sz="950" spc="15">
                <a:latin typeface="Times New Roman"/>
                <a:cs typeface="Times New Roman"/>
              </a:rPr>
              <a:t>ve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 spc="10">
                <a:latin typeface="Times New Roman"/>
                <a:cs typeface="Times New Roman"/>
              </a:rPr>
              <a:t> (FE</a:t>
            </a:r>
            <a:r>
              <a:rPr dirty="0" sz="950" spc="20">
                <a:latin typeface="Times New Roman"/>
                <a:cs typeface="Times New Roman"/>
              </a:rPr>
              <a:t>RR</a:t>
            </a:r>
            <a:r>
              <a:rPr dirty="0" sz="950" spc="10">
                <a:latin typeface="Times New Roman"/>
                <a:cs typeface="Times New Roman"/>
              </a:rPr>
              <a:t>EI</a:t>
            </a:r>
            <a:r>
              <a:rPr dirty="0" sz="950" spc="20">
                <a:latin typeface="Times New Roman"/>
                <a:cs typeface="Times New Roman"/>
              </a:rPr>
              <a:t>RA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2010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36).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60220" y="6505955"/>
            <a:ext cx="3889375" cy="0"/>
          </a:xfrm>
          <a:custGeom>
            <a:avLst/>
            <a:gdLst/>
            <a:ahLst/>
            <a:cxnLst/>
            <a:rect l="l" t="t" r="r" b="b"/>
            <a:pathLst>
              <a:path w="3889375" h="0">
                <a:moveTo>
                  <a:pt x="0" y="0"/>
                </a:moveTo>
                <a:lnTo>
                  <a:pt x="3889247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665" cy="6762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762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149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800"/>
              </a:lnSpc>
            </a:pP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onto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7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9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rticulação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70" b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PA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refere-se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relação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corpo,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onde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ados,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seja,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lugar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corpo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onde</a:t>
            </a:r>
            <a:r>
              <a:rPr dirty="0" sz="1000" spc="10">
                <a:latin typeface="Times New Roman"/>
                <a:cs typeface="Times New Roman"/>
              </a:rPr>
              <a:t> será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tipos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neutro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aque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aprox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inada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corpo: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cintur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bros.</a:t>
            </a:r>
            <a:r>
              <a:rPr dirty="0" sz="1000" spc="5">
                <a:latin typeface="Times New Roman"/>
                <a:cs typeface="Times New Roman"/>
              </a:rPr>
              <a:t> (</a:t>
            </a:r>
            <a:r>
              <a:rPr dirty="0" sz="1000" spc="20">
                <a:latin typeface="Times New Roman"/>
                <a:cs typeface="Times New Roman"/>
              </a:rPr>
              <a:t>FERRE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RA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2010;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PARANÁ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1998).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respeito,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iple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(1978,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apu</a:t>
            </a:r>
            <a:r>
              <a:rPr dirty="0" sz="1000" spc="15" i="1">
                <a:latin typeface="Times New Roman"/>
                <a:cs typeface="Times New Roman"/>
              </a:rPr>
              <a:t>d</a:t>
            </a:r>
            <a:r>
              <a:rPr dirty="0" sz="1000" spc="114" i="1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erreira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2010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38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relata:</a:t>
            </a:r>
            <a:endParaRPr sz="1000">
              <a:latin typeface="Times New Roman"/>
              <a:cs typeface="Times New Roman"/>
            </a:endParaRPr>
          </a:p>
          <a:p>
            <a:pPr algn="just" marL="12700" marR="6985">
              <a:lnSpc>
                <a:spcPct val="100000"/>
              </a:lnSpc>
              <a:spcBef>
                <a:spcPts val="20"/>
              </a:spcBef>
            </a:pPr>
            <a:r>
              <a:rPr dirty="0" sz="1000" spc="15">
                <a:latin typeface="Times New Roman"/>
                <a:cs typeface="Times New Roman"/>
              </a:rPr>
              <a:t>“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tê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carac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áreas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utilizadas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ontos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rticulação: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tronco,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braços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ãos”.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499"/>
              </a:lnSpc>
              <a:spcBef>
                <a:spcPts val="15"/>
              </a:spcBef>
            </a:pP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erreira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(2010)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ressalta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próxi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pertencem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ântico</a:t>
            </a:r>
            <a:r>
              <a:rPr dirty="0" sz="1000" spc="10">
                <a:latin typeface="Times New Roman"/>
                <a:cs typeface="Times New Roman"/>
              </a:rPr>
              <a:t> espec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organizado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parti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carac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icônicas,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visã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próxi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olhos,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relativo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ação,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próxi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boca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relativo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0">
                <a:latin typeface="Times New Roman"/>
                <a:cs typeface="Times New Roman"/>
              </a:rPr>
              <a:t> ar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próxi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raciocínio,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próxi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 cabeça.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enfa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za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bém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guns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distinguem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rticulação,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 spc="25">
                <a:latin typeface="Times New Roman"/>
                <a:cs typeface="Times New Roman"/>
              </a:rPr>
              <a:t>RENDE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SÁBADO.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8945">
              <a:lnSpc>
                <a:spcPct val="100499"/>
              </a:lnSpc>
              <a:spcBef>
                <a:spcPts val="15"/>
              </a:spcBef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exo,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ov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ento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</a:t>
            </a:r>
            <a:r>
              <a:rPr dirty="0" sz="1000" spc="5">
                <a:latin typeface="Times New Roman"/>
                <a:cs typeface="Times New Roman"/>
              </a:rPr>
              <a:t>volv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grande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rede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direções,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seja,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desloca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baseline="27777" sz="1050" spc="-7">
                <a:latin typeface="Times New Roman"/>
                <a:cs typeface="Times New Roman"/>
              </a:rPr>
              <a:t>2</a:t>
            </a:r>
            <a:r>
              <a:rPr dirty="0" baseline="27777" sz="1050">
                <a:latin typeface="Times New Roman"/>
                <a:cs typeface="Times New Roman"/>
              </a:rPr>
              <a:t> </a:t>
            </a:r>
            <a:r>
              <a:rPr dirty="0" baseline="27777" sz="105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FERRE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RA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2010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PARANÁ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1998)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udanças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guração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da(s)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ão(s),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erreira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(2010),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rápidas</a:t>
            </a:r>
            <a:r>
              <a:rPr dirty="0" sz="1000" spc="10">
                <a:latin typeface="Times New Roman"/>
                <a:cs typeface="Times New Roman"/>
              </a:rPr>
              <a:t> devido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dedos,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abrem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fecham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durante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dobra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-se,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durante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linhas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retas,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curvas,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sinuosas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ou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ares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diversas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direções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posições.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453515" marR="10160">
              <a:lnSpc>
                <a:spcPct val="100699"/>
              </a:lnSpc>
            </a:pPr>
            <a:r>
              <a:rPr dirty="0" sz="950" spc="25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14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cer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0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5">
                <a:latin typeface="Times New Roman"/>
                <a:cs typeface="Times New Roman"/>
              </a:rPr>
              <a:t>s,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14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9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ov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d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rec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onal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-1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é</a:t>
            </a:r>
            <a:r>
              <a:rPr dirty="0" sz="950" spc="5">
                <a:latin typeface="Times New Roman"/>
                <a:cs typeface="Times New Roman"/>
              </a:rPr>
              <a:t> i</a:t>
            </a:r>
            <a:r>
              <a:rPr dirty="0" sz="950" spc="15">
                <a:latin typeface="Times New Roman"/>
                <a:cs typeface="Times New Roman"/>
              </a:rPr>
              <a:t>côn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co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1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ss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DA</a:t>
            </a:r>
            <a:r>
              <a:rPr dirty="0" sz="950" spc="1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R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C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B</a:t>
            </a:r>
            <a:r>
              <a:rPr dirty="0" sz="950" spc="15">
                <a:latin typeface="Times New Roman"/>
                <a:cs typeface="Times New Roman"/>
              </a:rPr>
              <a:t>ER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são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rec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onado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respec</a:t>
            </a:r>
            <a:r>
              <a:rPr dirty="0" sz="950">
                <a:latin typeface="Times New Roman"/>
                <a:cs typeface="Times New Roman"/>
              </a:rPr>
              <a:t>ti</a:t>
            </a:r>
            <a:r>
              <a:rPr dirty="0" sz="950" spc="10">
                <a:latin typeface="Times New Roman"/>
                <a:cs typeface="Times New Roman"/>
              </a:rPr>
              <a:t>va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par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corpo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ou</a:t>
            </a:r>
            <a:r>
              <a:rPr dirty="0" sz="950" spc="15">
                <a:latin typeface="Times New Roman"/>
                <a:cs typeface="Times New Roman"/>
              </a:rPr>
              <a:t> pa</a:t>
            </a:r>
            <a:r>
              <a:rPr dirty="0" sz="950" spc="10">
                <a:latin typeface="Times New Roman"/>
                <a:cs typeface="Times New Roman"/>
              </a:rPr>
              <a:t>r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onge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corpo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15">
                <a:latin typeface="Times New Roman"/>
                <a:cs typeface="Times New Roman"/>
              </a:rPr>
              <a:t>P</a:t>
            </a:r>
            <a:r>
              <a:rPr dirty="0" sz="950" spc="25">
                <a:latin typeface="Times New Roman"/>
                <a:cs typeface="Times New Roman"/>
              </a:rPr>
              <a:t>ARA</a:t>
            </a:r>
            <a:r>
              <a:rPr dirty="0" sz="950" spc="1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UN</a:t>
            </a:r>
            <a:r>
              <a:rPr dirty="0" sz="950" spc="10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são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rea</a:t>
            </a:r>
            <a:r>
              <a:rPr dirty="0" sz="950" spc="5">
                <a:latin typeface="Times New Roman"/>
                <a:cs typeface="Times New Roman"/>
              </a:rPr>
              <a:t>li</a:t>
            </a:r>
            <a:r>
              <a:rPr dirty="0" sz="950" spc="15">
                <a:latin typeface="Times New Roman"/>
                <a:cs typeface="Times New Roman"/>
              </a:rPr>
              <a:t>zado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co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aprox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ação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u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separaçã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ãos.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4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guns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na</a:t>
            </a:r>
            <a:r>
              <a:rPr dirty="0" sz="950" spc="5">
                <a:latin typeface="Times New Roman"/>
                <a:cs typeface="Times New Roman"/>
              </a:rPr>
              <a:t>is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ferenc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pe</a:t>
            </a:r>
            <a:r>
              <a:rPr dirty="0" sz="950" spc="10">
                <a:latin typeface="Times New Roman"/>
                <a:cs typeface="Times New Roman"/>
              </a:rPr>
              <a:t>lo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30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ov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o.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Po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exe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p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o,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V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RD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G</a:t>
            </a:r>
            <a:r>
              <a:rPr dirty="0" sz="950" spc="20">
                <a:latin typeface="Times New Roman"/>
                <a:cs typeface="Times New Roman"/>
              </a:rPr>
              <a:t>EL</a:t>
            </a:r>
            <a:r>
              <a:rPr dirty="0" sz="950" spc="25">
                <a:latin typeface="Times New Roman"/>
                <a:cs typeface="Times New Roman"/>
              </a:rPr>
              <a:t>ADO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4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2700" marR="10795">
              <a:lnSpc>
                <a:spcPct val="100400"/>
              </a:lnSpc>
            </a:pPr>
            <a:r>
              <a:rPr dirty="0" baseline="29914" sz="975" spc="-7">
                <a:latin typeface="Times New Roman"/>
                <a:cs typeface="Times New Roman"/>
              </a:rPr>
              <a:t>2</a:t>
            </a:r>
            <a:r>
              <a:rPr dirty="0" baseline="29914" sz="975" spc="-7">
                <a:latin typeface="Times New Roman"/>
                <a:cs typeface="Times New Roman"/>
              </a:rPr>
              <a:t> </a:t>
            </a:r>
            <a:r>
              <a:rPr dirty="0" baseline="29914" sz="975" spc="-7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O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parâ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ov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en</a:t>
            </a:r>
            <a:r>
              <a:rPr dirty="0" sz="950" spc="10">
                <a:latin typeface="Times New Roman"/>
                <a:cs typeface="Times New Roman"/>
              </a:rPr>
              <a:t>to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envo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ver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“desde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ov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os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erno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da</a:t>
            </a:r>
            <a:r>
              <a:rPr dirty="0" sz="950" spc="15">
                <a:latin typeface="Times New Roman"/>
                <a:cs typeface="Times New Roman"/>
              </a:rPr>
              <a:t> m</a:t>
            </a:r>
            <a:r>
              <a:rPr dirty="0" sz="950" spc="10">
                <a:latin typeface="Times New Roman"/>
                <a:cs typeface="Times New Roman"/>
              </a:rPr>
              <a:t>ão,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ov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pu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so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ov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d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rec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ona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espaç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té</a:t>
            </a:r>
            <a:r>
              <a:rPr dirty="0" sz="950" spc="10">
                <a:latin typeface="Times New Roman"/>
                <a:cs typeface="Times New Roman"/>
              </a:rPr>
              <a:t> conjun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7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ov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7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es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5">
                <a:latin typeface="Times New Roman"/>
                <a:cs typeface="Times New Roman"/>
              </a:rPr>
              <a:t>”.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(</a:t>
            </a:r>
            <a:r>
              <a:rPr dirty="0" sz="950" spc="25">
                <a:latin typeface="Times New Roman"/>
                <a:cs typeface="Times New Roman"/>
              </a:rPr>
              <a:t>K</a:t>
            </a:r>
            <a:r>
              <a:rPr dirty="0" sz="950" spc="15">
                <a:latin typeface="Times New Roman"/>
                <a:cs typeface="Times New Roman"/>
              </a:rPr>
              <a:t>LI</a:t>
            </a:r>
            <a:r>
              <a:rPr dirty="0" sz="950" spc="35">
                <a:latin typeface="Times New Roman"/>
                <a:cs typeface="Times New Roman"/>
              </a:rPr>
              <a:t>M</a:t>
            </a:r>
            <a:r>
              <a:rPr dirty="0" sz="950" spc="2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B</a:t>
            </a:r>
            <a:r>
              <a:rPr dirty="0" sz="950" spc="20">
                <a:latin typeface="Times New Roman"/>
                <a:cs typeface="Times New Roman"/>
              </a:rPr>
              <a:t>EL</a:t>
            </a:r>
            <a:r>
              <a:rPr dirty="0" sz="950" spc="25">
                <a:latin typeface="Times New Roman"/>
                <a:cs typeface="Times New Roman"/>
              </a:rPr>
              <a:t>UGG</a:t>
            </a:r>
            <a:r>
              <a:rPr dirty="0" sz="950" spc="10">
                <a:latin typeface="Times New Roman"/>
                <a:cs typeface="Times New Roman"/>
              </a:rPr>
              <a:t>I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1979,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15" i="1">
                <a:latin typeface="Times New Roman"/>
                <a:cs typeface="Times New Roman"/>
              </a:rPr>
              <a:t>apu</a:t>
            </a:r>
            <a:r>
              <a:rPr dirty="0" sz="950" spc="10" i="1">
                <a:latin typeface="Times New Roman"/>
                <a:cs typeface="Times New Roman"/>
              </a:rPr>
              <a:t>d</a:t>
            </a:r>
            <a:r>
              <a:rPr dirty="0" sz="950" spc="-5" i="1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F</a:t>
            </a:r>
            <a:r>
              <a:rPr dirty="0" sz="950" spc="20">
                <a:latin typeface="Times New Roman"/>
                <a:cs typeface="Times New Roman"/>
              </a:rPr>
              <a:t>ERRE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20">
                <a:latin typeface="Times New Roman"/>
                <a:cs typeface="Times New Roman"/>
              </a:rPr>
              <a:t>RA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2010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38).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19883" y="6359651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 h="0">
                <a:moveTo>
                  <a:pt x="0" y="0"/>
                </a:moveTo>
                <a:lnTo>
                  <a:pt x="182879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518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150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452880" marR="8890">
              <a:lnSpc>
                <a:spcPct val="100699"/>
              </a:lnSpc>
            </a:pP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ê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es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C</a:t>
            </a:r>
            <a:r>
              <a:rPr dirty="0" sz="950" spc="10">
                <a:latin typeface="Times New Roman"/>
                <a:cs typeface="Times New Roman"/>
              </a:rPr>
              <a:t>onf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gu</a:t>
            </a:r>
            <a:r>
              <a:rPr dirty="0" sz="950">
                <a:latin typeface="Times New Roman"/>
                <a:cs typeface="Times New Roman"/>
              </a:rPr>
              <a:t>r</a:t>
            </a:r>
            <a:r>
              <a:rPr dirty="0" sz="950" spc="10">
                <a:latin typeface="Times New Roman"/>
                <a:cs typeface="Times New Roman"/>
              </a:rPr>
              <a:t>ação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(</a:t>
            </a:r>
            <a:r>
              <a:rPr dirty="0" sz="950" spc="25">
                <a:latin typeface="Times New Roman"/>
                <a:cs typeface="Times New Roman"/>
              </a:rPr>
              <a:t>X</a:t>
            </a:r>
            <a:r>
              <a:rPr dirty="0" sz="950" spc="5">
                <a:latin typeface="Times New Roman"/>
                <a:cs typeface="Times New Roman"/>
              </a:rPr>
              <a:t>)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es</a:t>
            </a:r>
            <a:r>
              <a:rPr dirty="0" sz="950" spc="20">
                <a:latin typeface="Times New Roman"/>
                <a:cs typeface="Times New Roman"/>
              </a:rPr>
              <a:t>mo</a:t>
            </a:r>
            <a:r>
              <a:rPr dirty="0" sz="950" spc="15">
                <a:latin typeface="Times New Roman"/>
                <a:cs typeface="Times New Roman"/>
              </a:rPr>
              <a:t> Po</a:t>
            </a:r>
            <a:r>
              <a:rPr dirty="0" sz="950" spc="15">
                <a:latin typeface="Times New Roman"/>
                <a:cs typeface="Times New Roman"/>
              </a:rPr>
              <a:t>n</a:t>
            </a:r>
            <a:r>
              <a:rPr dirty="0" sz="950" spc="10">
                <a:latin typeface="Times New Roman"/>
                <a:cs typeface="Times New Roman"/>
              </a:rPr>
              <a:t>to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14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114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rti</a:t>
            </a:r>
            <a:r>
              <a:rPr dirty="0" sz="950" spc="10">
                <a:latin typeface="Times New Roman"/>
                <a:cs typeface="Times New Roman"/>
              </a:rPr>
              <a:t>cu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ação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(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14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xo).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14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d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ferença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é</a:t>
            </a:r>
            <a:r>
              <a:rPr dirty="0" sz="950" spc="10">
                <a:latin typeface="Times New Roman"/>
                <a:cs typeface="Times New Roman"/>
              </a:rPr>
              <a:t> que,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pr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ro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ov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carac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er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za</a:t>
            </a:r>
            <a:r>
              <a:rPr dirty="0" sz="950" spc="15">
                <a:latin typeface="Times New Roman"/>
                <a:cs typeface="Times New Roman"/>
              </a:rPr>
              <a:t> po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u</a:t>
            </a:r>
            <a:r>
              <a:rPr dirty="0" sz="950" spc="15">
                <a:latin typeface="Times New Roman"/>
                <a:cs typeface="Times New Roman"/>
              </a:rPr>
              <a:t>ma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re</a:t>
            </a:r>
            <a:r>
              <a:rPr dirty="0" sz="950" spc="10">
                <a:latin typeface="Times New Roman"/>
                <a:cs typeface="Times New Roman"/>
              </a:rPr>
              <a:t>ta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er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co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u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oque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do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cado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xo,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segundo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es</a:t>
            </a:r>
            <a:r>
              <a:rPr dirty="0" sz="950" spc="20">
                <a:latin typeface="Times New Roman"/>
                <a:cs typeface="Times New Roman"/>
              </a:rPr>
              <a:t>mo</a:t>
            </a:r>
            <a:r>
              <a:rPr dirty="0" sz="950" spc="15">
                <a:latin typeface="Times New Roman"/>
                <a:cs typeface="Times New Roman"/>
              </a:rPr>
              <a:t> m</a:t>
            </a:r>
            <a:r>
              <a:rPr dirty="0" sz="950" spc="10">
                <a:latin typeface="Times New Roman"/>
                <a:cs typeface="Times New Roman"/>
              </a:rPr>
              <a:t>ov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10">
                <a:latin typeface="Times New Roman"/>
                <a:cs typeface="Times New Roman"/>
              </a:rPr>
              <a:t>é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repe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do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(FE</a:t>
            </a:r>
            <a:r>
              <a:rPr dirty="0" sz="950" spc="20">
                <a:latin typeface="Times New Roman"/>
                <a:cs typeface="Times New Roman"/>
              </a:rPr>
              <a:t>RR</a:t>
            </a:r>
            <a:r>
              <a:rPr dirty="0" sz="950" spc="10">
                <a:latin typeface="Times New Roman"/>
                <a:cs typeface="Times New Roman"/>
              </a:rPr>
              <a:t>EI</a:t>
            </a:r>
            <a:r>
              <a:rPr dirty="0" sz="950" spc="20">
                <a:latin typeface="Times New Roman"/>
                <a:cs typeface="Times New Roman"/>
              </a:rPr>
              <a:t>RA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15">
                <a:latin typeface="Times New Roman"/>
                <a:cs typeface="Times New Roman"/>
              </a:rPr>
              <a:t>2010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P.</a:t>
            </a:r>
            <a:r>
              <a:rPr dirty="0" sz="950" spc="15">
                <a:latin typeface="Times New Roman"/>
                <a:cs typeface="Times New Roman"/>
              </a:rPr>
              <a:t> 38</a:t>
            </a:r>
            <a:r>
              <a:rPr dirty="0" sz="950" spc="15">
                <a:latin typeface="Times New Roman"/>
                <a:cs typeface="Times New Roman"/>
              </a:rPr>
              <a:t>-39)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 marR="7620" indent="227329">
              <a:lnSpc>
                <a:spcPct val="100699"/>
              </a:lnSpc>
            </a:pP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9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r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entação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8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as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75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ãos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70" b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refere-se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durante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baixo,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esquerda,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direita,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corpo,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podendo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haver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udança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durante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execução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2010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PA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5">
                <a:latin typeface="Times New Roman"/>
                <a:cs typeface="Times New Roman"/>
              </a:rPr>
              <a:t>Á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1998).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40"/>
              </a:spcBef>
            </a:pPr>
            <a:r>
              <a:rPr dirty="0" sz="1000" spc="20" b="1">
                <a:latin typeface="Times New Roman"/>
                <a:cs typeface="Times New Roman"/>
              </a:rPr>
              <a:t>2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2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ENM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400"/>
              </a:lnSpc>
            </a:pP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ocare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agora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 spc="10">
                <a:latin typeface="Times New Roman"/>
                <a:cs typeface="Times New Roman"/>
              </a:rPr>
              <a:t> 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utilizadas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 desenvolvi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ento.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15">
                <a:latin typeface="Times New Roman"/>
                <a:cs typeface="Times New Roman"/>
              </a:rPr>
              <a:t>ar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K</a:t>
            </a:r>
            <a:r>
              <a:rPr dirty="0" sz="1000" spc="10">
                <a:latin typeface="Times New Roman"/>
                <a:cs typeface="Times New Roman"/>
              </a:rPr>
              <a:t>arnopp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(2004),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básicas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 spc="10">
                <a:latin typeface="Times New Roman"/>
                <a:cs typeface="Times New Roman"/>
              </a:rPr>
              <a:t> sintáticas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fazer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itens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lexicais.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QUADROS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&amp;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KARNO</a:t>
            </a:r>
            <a:r>
              <a:rPr dirty="0" sz="1000" spc="10">
                <a:latin typeface="Times New Roman"/>
                <a:cs typeface="Times New Roman"/>
              </a:rPr>
              <a:t>PP,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2004).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000"/>
              </a:lnSpc>
              <a:spcBef>
                <a:spcPts val="25"/>
              </a:spcBef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distinção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entr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itens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lexicais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EN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erreira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(1995)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utiliza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</a:t>
            </a:r>
            <a:r>
              <a:rPr dirty="0" sz="950" spc="20">
                <a:latin typeface="Times New Roman"/>
                <a:cs typeface="Times New Roman"/>
              </a:rPr>
              <a:t>EN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20">
                <a:latin typeface="Times New Roman"/>
                <a:cs typeface="Times New Roman"/>
              </a:rPr>
              <a:t>AR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DUV</a:t>
            </a:r>
            <a:r>
              <a:rPr dirty="0" sz="950" spc="1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DA</a:t>
            </a:r>
            <a:r>
              <a:rPr dirty="0" sz="950" spc="1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N</a:t>
            </a:r>
            <a:r>
              <a:rPr dirty="0" sz="950" spc="20">
                <a:latin typeface="Times New Roman"/>
                <a:cs typeface="Times New Roman"/>
              </a:rPr>
              <a:t>TE</a:t>
            </a:r>
            <a:r>
              <a:rPr dirty="0" sz="950" spc="25">
                <a:latin typeface="Times New Roman"/>
                <a:cs typeface="Times New Roman"/>
              </a:rPr>
              <a:t>ND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15">
                <a:latin typeface="Times New Roman"/>
                <a:cs typeface="Times New Roman"/>
              </a:rPr>
              <a:t>R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var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an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Sã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Pau</a:t>
            </a:r>
            <a:r>
              <a:rPr dirty="0" sz="950" spc="10">
                <a:latin typeface="Times New Roman"/>
                <a:cs typeface="Times New Roman"/>
              </a:rPr>
              <a:t>lo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no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rê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5">
                <a:latin typeface="Times New Roman"/>
                <a:cs typeface="Times New Roman"/>
              </a:rPr>
              <a:t>s,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 conf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guração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5">
                <a:latin typeface="Times New Roman"/>
                <a:cs typeface="Times New Roman"/>
              </a:rPr>
              <a:t>ã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é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G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co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6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pon</a:t>
            </a:r>
            <a:r>
              <a:rPr dirty="0" sz="950" spc="10">
                <a:latin typeface="Times New Roman"/>
                <a:cs typeface="Times New Roman"/>
              </a:rPr>
              <a:t>ta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ded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cado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ocando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par</a:t>
            </a:r>
            <a:r>
              <a:rPr dirty="0" sz="950" spc="10">
                <a:latin typeface="Times New Roman"/>
                <a:cs typeface="Times New Roman"/>
              </a:rPr>
              <a:t>te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era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cabeça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No</a:t>
            </a:r>
            <a:r>
              <a:rPr dirty="0" sz="950" spc="2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nal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P</a:t>
            </a:r>
            <a:r>
              <a:rPr dirty="0" sz="950" spc="25">
                <a:latin typeface="Times New Roman"/>
                <a:cs typeface="Times New Roman"/>
              </a:rPr>
              <a:t>EN</a:t>
            </a:r>
            <a:r>
              <a:rPr dirty="0" sz="950" spc="20">
                <a:latin typeface="Times New Roman"/>
                <a:cs typeface="Times New Roman"/>
              </a:rPr>
              <a:t>S</a:t>
            </a:r>
            <a:r>
              <a:rPr dirty="0" sz="950" spc="25">
                <a:latin typeface="Times New Roman"/>
                <a:cs typeface="Times New Roman"/>
              </a:rPr>
              <a:t>AR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há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 spc="15">
                <a:latin typeface="Times New Roman"/>
                <a:cs typeface="Times New Roman"/>
              </a:rPr>
              <a:t>PE</a:t>
            </a:r>
            <a:r>
              <a:rPr dirty="0" sz="950" spc="25">
                <a:latin typeface="Times New Roman"/>
                <a:cs typeface="Times New Roman"/>
              </a:rPr>
              <a:t>NA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u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oque,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enquan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 que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DUV</a:t>
            </a:r>
            <a:r>
              <a:rPr dirty="0" sz="950" spc="1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DAR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oque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é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aco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panhado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har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expressão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fac</a:t>
            </a:r>
            <a:r>
              <a:rPr dirty="0" sz="950" spc="10">
                <a:latin typeface="Times New Roman"/>
                <a:cs typeface="Times New Roman"/>
              </a:rPr>
              <a:t>i</a:t>
            </a:r>
            <a:r>
              <a:rPr dirty="0" sz="950" spc="20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l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nd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cando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dúv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da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ba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anç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10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cabeça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para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ado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por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f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caso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nal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5">
                <a:latin typeface="Times New Roman"/>
                <a:cs typeface="Times New Roman"/>
              </a:rPr>
              <a:t>N</a:t>
            </a:r>
            <a:r>
              <a:rPr dirty="0" sz="950" spc="20">
                <a:latin typeface="Times New Roman"/>
                <a:cs typeface="Times New Roman"/>
              </a:rPr>
              <a:t>TE</a:t>
            </a:r>
            <a:r>
              <a:rPr dirty="0" sz="950" spc="25">
                <a:latin typeface="Times New Roman"/>
                <a:cs typeface="Times New Roman"/>
              </a:rPr>
              <a:t>ND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15">
                <a:latin typeface="Times New Roman"/>
                <a:cs typeface="Times New Roman"/>
              </a:rPr>
              <a:t>R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é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rea</a:t>
            </a:r>
            <a:r>
              <a:rPr dirty="0" sz="950" spc="5">
                <a:latin typeface="Times New Roman"/>
                <a:cs typeface="Times New Roman"/>
              </a:rPr>
              <a:t>li</a:t>
            </a:r>
            <a:r>
              <a:rPr dirty="0" sz="950" spc="15">
                <a:latin typeface="Times New Roman"/>
                <a:cs typeface="Times New Roman"/>
              </a:rPr>
              <a:t>zad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apena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co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u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oque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ded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nd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cado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u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ráp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afas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o,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enquan</a:t>
            </a:r>
            <a:r>
              <a:rPr dirty="0" sz="950" spc="10">
                <a:latin typeface="Times New Roman"/>
                <a:cs typeface="Times New Roman"/>
              </a:rPr>
              <a:t>to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8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ho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9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8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abre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FERRE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RA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1995,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41).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051304" y="5422392"/>
            <a:ext cx="859536" cy="8595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182111" y="5422392"/>
            <a:ext cx="859535" cy="8595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401311" y="5422392"/>
            <a:ext cx="859535" cy="8595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974342" y="6294828"/>
            <a:ext cx="3435985" cy="418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20370">
              <a:lnSpc>
                <a:spcPct val="100000"/>
              </a:lnSpc>
              <a:tabLst>
                <a:tab pos="1532890" algn="l"/>
                <a:tab pos="2708275" algn="l"/>
              </a:tabLst>
            </a:pPr>
            <a:r>
              <a:rPr dirty="0" sz="1000" spc="15">
                <a:latin typeface="Times New Roman"/>
                <a:cs typeface="Times New Roman"/>
              </a:rPr>
              <a:t>PENSAR</a:t>
            </a:r>
            <a:r>
              <a:rPr dirty="0" sz="1000" spc="15">
                <a:latin typeface="Times New Roman"/>
                <a:cs typeface="Times New Roman"/>
              </a:rPr>
              <a:t>	</a:t>
            </a:r>
            <a:r>
              <a:rPr dirty="0" sz="1000" spc="20">
                <a:latin typeface="Times New Roman"/>
                <a:cs typeface="Times New Roman"/>
              </a:rPr>
              <a:t>DUV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DAR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15">
                <a:latin typeface="Times New Roman"/>
                <a:cs typeface="Times New Roman"/>
              </a:rPr>
              <a:t>ENTENDER</a:t>
            </a:r>
            <a:endParaRPr sz="1000">
              <a:latin typeface="Times New Roman"/>
              <a:cs typeface="Times New Roman"/>
            </a:endParaRPr>
          </a:p>
          <a:p>
            <a:pPr marL="812800" marR="5080" indent="-800100">
              <a:lnSpc>
                <a:spcPts val="1030"/>
              </a:lnSpc>
              <a:spcBef>
                <a:spcPts val="30"/>
              </a:spcBef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nçã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si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PENSAR,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DUV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DAR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0">
                <a:latin typeface="Times New Roman"/>
                <a:cs typeface="Times New Roman"/>
              </a:rPr>
              <a:t> ENTENDER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FERRE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RA,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1995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41)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49551" y="1389887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60" h="0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752600" y="1392935"/>
            <a:ext cx="0" cy="5001895"/>
          </a:xfrm>
          <a:custGeom>
            <a:avLst/>
            <a:gdLst/>
            <a:ahLst/>
            <a:cxnLst/>
            <a:rect l="l" t="t" r="r" b="b"/>
            <a:pathLst>
              <a:path w="0" h="5001895">
                <a:moveTo>
                  <a:pt x="0" y="0"/>
                </a:moveTo>
                <a:lnTo>
                  <a:pt x="0" y="50017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379463" y="1392935"/>
            <a:ext cx="0" cy="5001895"/>
          </a:xfrm>
          <a:custGeom>
            <a:avLst/>
            <a:gdLst/>
            <a:ahLst/>
            <a:cxnLst/>
            <a:rect l="l" t="t" r="r" b="b"/>
            <a:pathLst>
              <a:path w="0" h="5001895">
                <a:moveTo>
                  <a:pt x="0" y="0"/>
                </a:moveTo>
                <a:lnTo>
                  <a:pt x="0" y="500176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749551" y="1703831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60" h="0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749551" y="6397751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60" h="0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808478" y="248715"/>
            <a:ext cx="4291330" cy="62909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76835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311150" marR="74930" indent="448945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erreira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&amp;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angev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(1995),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5">
                <a:latin typeface="Times New Roman"/>
                <a:cs typeface="Times New Roman"/>
              </a:rPr>
              <a:t>ake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(1983),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proporem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transcrição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identificaram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10">
                <a:latin typeface="Times New Roman"/>
                <a:cs typeface="Times New Roman"/>
              </a:rPr>
              <a:t> 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rosto,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tronco,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verificar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quadro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seguir.</a:t>
            </a:r>
            <a:endParaRPr sz="1000">
              <a:latin typeface="Times New Roman"/>
              <a:cs typeface="Times New Roman"/>
            </a:endParaRPr>
          </a:p>
          <a:p>
            <a:pPr marL="725805">
              <a:lnSpc>
                <a:spcPct val="100000"/>
              </a:lnSpc>
              <a:spcBef>
                <a:spcPts val="70"/>
              </a:spcBef>
            </a:pP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xpressões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ão-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anua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da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língua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</a:t>
            </a:r>
            <a:endParaRPr sz="1000">
              <a:latin typeface="Times New Roman"/>
              <a:cs typeface="Times New Roman"/>
            </a:endParaRPr>
          </a:p>
          <a:p>
            <a:pPr marL="707390">
              <a:lnSpc>
                <a:spcPct val="100000"/>
              </a:lnSpc>
            </a:pP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FERRE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RA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25">
                <a:latin typeface="Times New Roman"/>
                <a:cs typeface="Times New Roman"/>
              </a:rPr>
              <a:t>BR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&amp;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LANGEV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1995,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240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241).</a:t>
            </a:r>
            <a:endParaRPr sz="1000">
              <a:latin typeface="Times New Roman"/>
              <a:cs typeface="Times New Roman"/>
            </a:endParaRPr>
          </a:p>
          <a:p>
            <a:pPr marL="12700" marR="2978150">
              <a:lnSpc>
                <a:spcPct val="100499"/>
              </a:lnSpc>
              <a:spcBef>
                <a:spcPts val="65"/>
              </a:spcBef>
            </a:pPr>
            <a:r>
              <a:rPr dirty="0" sz="1000" spc="25" b="1">
                <a:latin typeface="Times New Roman"/>
                <a:cs typeface="Times New Roman"/>
              </a:rPr>
              <a:t>R</a:t>
            </a:r>
            <a:r>
              <a:rPr dirty="0" sz="1000" spc="10" b="1">
                <a:latin typeface="Times New Roman"/>
                <a:cs typeface="Times New Roman"/>
              </a:rPr>
              <a:t>osto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(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arte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20" b="1">
                <a:latin typeface="Times New Roman"/>
                <a:cs typeface="Times New Roman"/>
              </a:rPr>
              <a:t>up</a:t>
            </a:r>
            <a:r>
              <a:rPr dirty="0" sz="1000" spc="10" b="1">
                <a:latin typeface="Times New Roman"/>
                <a:cs typeface="Times New Roman"/>
              </a:rPr>
              <a:t>erior)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obrancelhas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franzidas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lhos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arrega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ance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obrancelhas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levantadas</a:t>
            </a:r>
            <a:endParaRPr sz="1000">
              <a:latin typeface="Times New Roman"/>
              <a:cs typeface="Times New Roman"/>
            </a:endParaRPr>
          </a:p>
          <a:p>
            <a:pPr marL="12700" marR="3061335">
              <a:lnSpc>
                <a:spcPct val="99000"/>
              </a:lnSpc>
              <a:spcBef>
                <a:spcPts val="705"/>
              </a:spcBef>
            </a:pPr>
            <a:r>
              <a:rPr dirty="0" sz="1000" spc="25" b="1">
                <a:latin typeface="Times New Roman"/>
                <a:cs typeface="Times New Roman"/>
              </a:rPr>
              <a:t>R</a:t>
            </a:r>
            <a:r>
              <a:rPr dirty="0" sz="1000" spc="10" b="1">
                <a:latin typeface="Times New Roman"/>
                <a:cs typeface="Times New Roman"/>
              </a:rPr>
              <a:t>osto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(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arte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inferior)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ochechas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infladas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ochechas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contraídas</a:t>
            </a:r>
            <a:endParaRPr sz="1000">
              <a:latin typeface="Times New Roman"/>
              <a:cs typeface="Times New Roman"/>
            </a:endParaRPr>
          </a:p>
          <a:p>
            <a:pPr marL="12700" marR="1144270">
              <a:lnSpc>
                <a:spcPct val="101000"/>
              </a:lnSpc>
              <a:spcBef>
                <a:spcPts val="10"/>
              </a:spcBef>
            </a:pP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áb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dos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projetados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sobrancelhas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franzidas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orrer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língu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part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inferior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interna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bochecha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penas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bochecha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direita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inflada</a:t>
            </a:r>
            <a:endParaRPr sz="1000">
              <a:latin typeface="Times New Roman"/>
              <a:cs typeface="Times New Roman"/>
            </a:endParaRPr>
          </a:p>
          <a:p>
            <a:pPr marL="12700" marR="2801620">
              <a:lnSpc>
                <a:spcPts val="1220"/>
              </a:lnSpc>
              <a:spcBef>
                <a:spcPts val="25"/>
              </a:spcBef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ontração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lábio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superior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ranzir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nariz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dirty="0" sz="1000" spc="25" b="1">
                <a:latin typeface="Times New Roman"/>
                <a:cs typeface="Times New Roman"/>
              </a:rPr>
              <a:t>C</a:t>
            </a:r>
            <a:r>
              <a:rPr dirty="0" sz="1000" spc="10" b="1">
                <a:latin typeface="Times New Roman"/>
                <a:cs typeface="Times New Roman"/>
              </a:rPr>
              <a:t>abeça</a:t>
            </a:r>
            <a:endParaRPr sz="1000">
              <a:latin typeface="Times New Roman"/>
              <a:cs typeface="Times New Roman"/>
            </a:endParaRPr>
          </a:p>
          <a:p>
            <a:pPr marL="12700" marR="1975485">
              <a:lnSpc>
                <a:spcPct val="100000"/>
              </a:lnSpc>
              <a:spcBef>
                <a:spcPts val="45"/>
              </a:spcBef>
            </a:pP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alancea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trás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(si</a:t>
            </a:r>
            <a:r>
              <a:rPr dirty="0" sz="1000" spc="15">
                <a:latin typeface="Times New Roman"/>
                <a:cs typeface="Times New Roman"/>
              </a:rPr>
              <a:t>m)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alancea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lados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(não)</a:t>
            </a:r>
            <a:r>
              <a:rPr dirty="0" sz="1000" spc="10">
                <a:latin typeface="Times New Roman"/>
                <a:cs typeface="Times New Roman"/>
              </a:rPr>
              <a:t> Inclinação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  <a:p>
            <a:pPr marL="12700" marR="3101340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Inclinação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lado</a:t>
            </a:r>
            <a:r>
              <a:rPr dirty="0" sz="1000" spc="10">
                <a:latin typeface="Times New Roman"/>
                <a:cs typeface="Times New Roman"/>
              </a:rPr>
              <a:t> Inclinação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trás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dirty="0" sz="1000" spc="25" b="1">
                <a:latin typeface="Times New Roman"/>
                <a:cs typeface="Times New Roman"/>
              </a:rPr>
              <a:t>R</a:t>
            </a:r>
            <a:r>
              <a:rPr dirty="0" sz="1000" spc="10" b="1">
                <a:latin typeface="Times New Roman"/>
                <a:cs typeface="Times New Roman"/>
              </a:rPr>
              <a:t>osto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cabeça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spcBef>
                <a:spcPts val="45"/>
              </a:spcBef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abeça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projetada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fren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leve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cerrados,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sobrancelhas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franzidas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abeça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projetada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trás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arrega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endParaRPr sz="1000">
              <a:latin typeface="Times New Roman"/>
              <a:cs typeface="Times New Roman"/>
            </a:endParaRPr>
          </a:p>
          <a:p>
            <a:pPr marL="12700" marR="3696335">
              <a:lnSpc>
                <a:spcPct val="100000"/>
              </a:lnSpc>
              <a:spcBef>
                <a:spcPts val="815"/>
              </a:spcBef>
            </a:pP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10" b="1">
                <a:latin typeface="Times New Roman"/>
                <a:cs typeface="Times New Roman"/>
              </a:rPr>
              <a:t>ronco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trás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alancea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bros</a:t>
            </a:r>
            <a:endParaRPr sz="1000">
              <a:latin typeface="Times New Roman"/>
              <a:cs typeface="Times New Roman"/>
            </a:endParaRPr>
          </a:p>
          <a:p>
            <a:pPr marL="12700" marR="2197100">
              <a:lnSpc>
                <a:spcPct val="100000"/>
              </a:lnSpc>
              <a:spcBef>
                <a:spcPts val="25"/>
              </a:spcBef>
            </a:pP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alancea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ultâneo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bros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alancea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único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bro</a:t>
            </a:r>
            <a:endParaRPr sz="1000">
              <a:latin typeface="Times New Roman"/>
              <a:cs typeface="Times New Roman"/>
            </a:endParaRPr>
          </a:p>
          <a:p>
            <a:pPr marL="311150">
              <a:lnSpc>
                <a:spcPct val="100000"/>
              </a:lnSpc>
              <a:spcBef>
                <a:spcPts val="170"/>
              </a:spcBef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FERRE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RA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&amp;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LANGEV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1995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.</a:t>
            </a:r>
            <a:r>
              <a:rPr dirty="0" sz="850" spc="15">
                <a:latin typeface="Times New Roman"/>
                <a:cs typeface="Times New Roman"/>
              </a:rPr>
              <a:t>240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241)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665" cy="6764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152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&amp;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K</a:t>
            </a:r>
            <a:r>
              <a:rPr dirty="0" sz="1000" spc="10">
                <a:latin typeface="Times New Roman"/>
                <a:cs typeface="Times New Roman"/>
              </a:rPr>
              <a:t>arnopp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(2004)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concordam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erreira</a:t>
            </a:r>
            <a:r>
              <a:rPr dirty="0" sz="1000">
                <a:latin typeface="Times New Roman"/>
                <a:cs typeface="Times New Roman"/>
              </a:rPr>
              <a:t>   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angev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(1995)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ressaltarem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ocorrer</a:t>
            </a:r>
            <a:r>
              <a:rPr dirty="0" sz="1000" spc="5">
                <a:latin typeface="Times New Roman"/>
                <a:cs typeface="Times New Roman"/>
              </a:rPr>
              <a:t> si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ultanea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negação.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00"/>
              </a:lnSpc>
              <a:spcBef>
                <a:spcPts val="15"/>
              </a:spcBef>
            </a:pP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inau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(2004),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intitulada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‘</a:t>
            </a:r>
            <a:r>
              <a:rPr dirty="0" sz="1000" spc="25" i="1">
                <a:latin typeface="Times New Roman"/>
                <a:cs typeface="Times New Roman"/>
              </a:rPr>
              <a:t>O</a:t>
            </a:r>
            <a:r>
              <a:rPr dirty="0" sz="1000" spc="10" i="1">
                <a:latin typeface="Times New Roman"/>
                <a:cs typeface="Times New Roman"/>
              </a:rPr>
              <a:t>s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sinais</a:t>
            </a:r>
            <a:r>
              <a:rPr dirty="0" sz="1000" i="1">
                <a:latin typeface="Times New Roman"/>
                <a:cs typeface="Times New Roman"/>
              </a:rPr>
              <a:t>  </a:t>
            </a:r>
            <a:r>
              <a:rPr dirty="0" sz="1000" spc="-20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d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te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5" i="1">
                <a:latin typeface="Times New Roman"/>
                <a:cs typeface="Times New Roman"/>
              </a:rPr>
              <a:t>po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2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spc="10" i="1">
                <a:latin typeface="Times New Roman"/>
                <a:cs typeface="Times New Roman"/>
              </a:rPr>
              <a:t> aspecto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60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n</a:t>
            </a:r>
            <a:r>
              <a:rPr dirty="0" sz="1000" spc="15" i="1">
                <a:latin typeface="Times New Roman"/>
                <a:cs typeface="Times New Roman"/>
              </a:rPr>
              <a:t>a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5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libras’,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65" i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função.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uando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deseja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expressar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even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"há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anos",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dará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"daqui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anos",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exão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frequênc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velocidade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pregada,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conco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itant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fac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arcando</a:t>
            </a:r>
            <a:r>
              <a:rPr dirty="0" sz="1000" spc="10">
                <a:latin typeface="Times New Roman"/>
                <a:cs typeface="Times New Roman"/>
              </a:rPr>
              <a:t> esses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valores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aspec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NAU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2004</a:t>
            </a:r>
            <a:r>
              <a:rPr dirty="0" sz="1000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).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 spc="10">
                <a:latin typeface="Times New Roman"/>
                <a:cs typeface="Times New Roman"/>
              </a:rPr>
              <a:t> possibilidades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reflexões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na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99500"/>
              </a:lnSpc>
              <a:spcBef>
                <a:spcPts val="5"/>
              </a:spcBef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istintos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significativos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tessitura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desse</a:t>
            </a:r>
            <a:r>
              <a:rPr dirty="0" sz="1000" spc="10">
                <a:latin typeface="Times New Roman"/>
                <a:cs typeface="Times New Roman"/>
              </a:rPr>
              <a:t> trabalho,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rrotéi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(2005)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descreveu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guns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arcadores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negativa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defende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hipótese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principal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arcador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negativas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é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arcador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000"/>
              </a:lnSpc>
              <a:spcBef>
                <a:spcPts val="45"/>
              </a:spcBef>
            </a:pP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headshake</a:t>
            </a:r>
            <a:r>
              <a:rPr dirty="0" baseline="31746" sz="1050" spc="-15" i="1">
                <a:latin typeface="Times New Roman"/>
                <a:cs typeface="Times New Roman"/>
              </a:rPr>
              <a:t>3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possuem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carac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relacionadas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00"/>
              </a:lnSpc>
              <a:spcBef>
                <a:spcPts val="15"/>
              </a:spcBef>
            </a:pP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utro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abordou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entant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direcionado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ção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linguagem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ança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il</a:t>
            </a:r>
            <a:r>
              <a:rPr dirty="0" sz="1000" spc="10">
                <a:latin typeface="Times New Roman"/>
                <a:cs typeface="Times New Roman"/>
              </a:rPr>
              <a:t>ha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tratado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dissertação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izzio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(2006).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 spc="10">
                <a:latin typeface="Times New Roman"/>
                <a:cs typeface="Times New Roman"/>
              </a:rPr>
              <a:t> pesquisou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variabilidade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ordem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básica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ujeito-</a:t>
            </a: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erbo-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bjeto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ordens,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SOV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VO</a:t>
            </a:r>
            <a:r>
              <a:rPr dirty="0" sz="1000" spc="10">
                <a:latin typeface="Times New Roman"/>
                <a:cs typeface="Times New Roman"/>
              </a:rPr>
              <a:t>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parti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autora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tópic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cons</a:t>
            </a:r>
            <a:r>
              <a:rPr dirty="0" sz="1000">
                <a:latin typeface="Times New Roman"/>
                <a:cs typeface="Times New Roman"/>
              </a:rPr>
              <a:t>tit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transporta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partilhada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interlocutores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pressuposta.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 spc="10">
                <a:latin typeface="Times New Roman"/>
                <a:cs typeface="Times New Roman"/>
              </a:rPr>
              <a:t> longitudinal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possíveis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desde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início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ção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linguage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rou,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anças</a:t>
            </a:r>
            <a:r>
              <a:rPr dirty="0" sz="1000" spc="10">
                <a:latin typeface="Times New Roman"/>
                <a:cs typeface="Times New Roman"/>
              </a:rPr>
              <a:t> surdas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elhanças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ouvintes.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 spc="5">
                <a:latin typeface="Times New Roman"/>
                <a:cs typeface="Times New Roman"/>
              </a:rPr>
              <a:t>ssi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oda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dades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espaço-visual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-aud</a:t>
            </a:r>
            <a:r>
              <a:rPr dirty="0" sz="1000">
                <a:latin typeface="Times New Roman"/>
                <a:cs typeface="Times New Roman"/>
              </a:rPr>
              <a:t>iti</a:t>
            </a:r>
            <a:r>
              <a:rPr dirty="0" sz="1000" spc="10">
                <a:latin typeface="Times New Roman"/>
                <a:cs typeface="Times New Roman"/>
              </a:rPr>
              <a:t>va,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inam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linguagem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adqu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elhantes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condições.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ZZ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2006).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8255">
              <a:lnSpc>
                <a:spcPct val="101099"/>
              </a:lnSpc>
            </a:pPr>
            <a:r>
              <a:rPr dirty="0" baseline="32407" sz="900">
                <a:latin typeface="Times New Roman"/>
                <a:cs typeface="Times New Roman"/>
              </a:rPr>
              <a:t>3 </a:t>
            </a:r>
            <a:r>
              <a:rPr dirty="0" baseline="32407" sz="900" spc="7">
                <a:latin typeface="Times New Roman"/>
                <a:cs typeface="Times New Roman"/>
              </a:rPr>
              <a:t> </a:t>
            </a:r>
            <a:r>
              <a:rPr dirty="0" sz="900" spc="30">
                <a:latin typeface="Times New Roman"/>
                <a:cs typeface="Times New Roman"/>
              </a:rPr>
              <a:t>A</a:t>
            </a:r>
            <a:r>
              <a:rPr dirty="0" sz="900" spc="5">
                <a:latin typeface="Times New Roman"/>
                <a:cs typeface="Times New Roman"/>
              </a:rPr>
              <a:t>rr</a:t>
            </a:r>
            <a:r>
              <a:rPr dirty="0" sz="900" spc="10">
                <a:latin typeface="Times New Roman"/>
                <a:cs typeface="Times New Roman"/>
              </a:rPr>
              <a:t>o</a:t>
            </a:r>
            <a:r>
              <a:rPr dirty="0" sz="900">
                <a:latin typeface="Times New Roman"/>
                <a:cs typeface="Times New Roman"/>
              </a:rPr>
              <a:t>t</a:t>
            </a:r>
            <a:r>
              <a:rPr dirty="0" sz="900" spc="10">
                <a:latin typeface="Times New Roman"/>
                <a:cs typeface="Times New Roman"/>
              </a:rPr>
              <a:t>é</a:t>
            </a:r>
            <a:r>
              <a:rPr dirty="0" sz="900">
                <a:latin typeface="Times New Roman"/>
                <a:cs typeface="Times New Roman"/>
              </a:rPr>
              <a:t>i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Times New Roman"/>
                <a:cs typeface="Times New Roman"/>
              </a:rPr>
              <a:t>(</a:t>
            </a:r>
            <a:r>
              <a:rPr dirty="0" sz="900" spc="15">
                <a:latin typeface="Times New Roman"/>
                <a:cs typeface="Times New Roman"/>
              </a:rPr>
              <a:t>2</a:t>
            </a:r>
            <a:r>
              <a:rPr dirty="0" sz="900" spc="10">
                <a:latin typeface="Times New Roman"/>
                <a:cs typeface="Times New Roman"/>
              </a:rPr>
              <a:t>005</a:t>
            </a:r>
            <a:r>
              <a:rPr dirty="0" sz="900" spc="10">
                <a:latin typeface="Times New Roman"/>
                <a:cs typeface="Times New Roman"/>
              </a:rPr>
              <a:t>)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25">
                <a:latin typeface="Times New Roman"/>
                <a:cs typeface="Times New Roman"/>
              </a:rPr>
              <a:t>m</a:t>
            </a:r>
            <a:r>
              <a:rPr dirty="0" sz="900" spc="10">
                <a:latin typeface="Times New Roman"/>
                <a:cs typeface="Times New Roman"/>
              </a:rPr>
              <a:t>an</a:t>
            </a:r>
            <a:r>
              <a:rPr dirty="0" sz="900">
                <a:latin typeface="Times New Roman"/>
                <a:cs typeface="Times New Roman"/>
              </a:rPr>
              <a:t>t</a:t>
            </a:r>
            <a:r>
              <a:rPr dirty="0" sz="900" spc="10">
                <a:latin typeface="Times New Roman"/>
                <a:cs typeface="Times New Roman"/>
              </a:rPr>
              <a:t>eve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o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t</a:t>
            </a:r>
            <a:r>
              <a:rPr dirty="0" sz="900" spc="10">
                <a:latin typeface="Times New Roman"/>
                <a:cs typeface="Times New Roman"/>
              </a:rPr>
              <a:t>e</a:t>
            </a:r>
            <a:r>
              <a:rPr dirty="0" sz="900" spc="5">
                <a:latin typeface="Times New Roman"/>
                <a:cs typeface="Times New Roman"/>
              </a:rPr>
              <a:t>r</a:t>
            </a:r>
            <a:r>
              <a:rPr dirty="0" sz="900" spc="25">
                <a:latin typeface="Times New Roman"/>
                <a:cs typeface="Times New Roman"/>
              </a:rPr>
              <a:t>m</a:t>
            </a:r>
            <a:r>
              <a:rPr dirty="0" sz="900" spc="10">
                <a:latin typeface="Times New Roman"/>
                <a:cs typeface="Times New Roman"/>
              </a:rPr>
              <a:t>o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e</a:t>
            </a:r>
            <a:r>
              <a:rPr dirty="0" sz="900" spc="20">
                <a:latin typeface="Times New Roman"/>
                <a:cs typeface="Times New Roman"/>
              </a:rPr>
              <a:t>m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i</a:t>
            </a:r>
            <a:r>
              <a:rPr dirty="0" sz="900" spc="10">
                <a:latin typeface="Times New Roman"/>
                <a:cs typeface="Times New Roman"/>
              </a:rPr>
              <a:t>ng</a:t>
            </a:r>
            <a:r>
              <a:rPr dirty="0" sz="900">
                <a:latin typeface="Times New Roman"/>
                <a:cs typeface="Times New Roman"/>
              </a:rPr>
              <a:t>l</a:t>
            </a:r>
            <a:r>
              <a:rPr dirty="0" sz="900" spc="10">
                <a:latin typeface="Times New Roman"/>
                <a:cs typeface="Times New Roman"/>
              </a:rPr>
              <a:t>ê</a:t>
            </a:r>
            <a:r>
              <a:rPr dirty="0" sz="900" spc="10">
                <a:latin typeface="Times New Roman"/>
                <a:cs typeface="Times New Roman"/>
              </a:rPr>
              <a:t>s</a:t>
            </a:r>
            <a:r>
              <a:rPr dirty="0" sz="900" spc="5">
                <a:latin typeface="Times New Roman"/>
                <a:cs typeface="Times New Roman"/>
              </a:rPr>
              <a:t>,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 </a:t>
            </a:r>
            <a:r>
              <a:rPr dirty="0" sz="900" spc="15" i="1">
                <a:latin typeface="Times New Roman"/>
                <a:cs typeface="Times New Roman"/>
              </a:rPr>
              <a:t>he</a:t>
            </a:r>
            <a:r>
              <a:rPr dirty="0" sz="900" spc="20" i="1">
                <a:latin typeface="Times New Roman"/>
                <a:cs typeface="Times New Roman"/>
              </a:rPr>
              <a:t>ads</a:t>
            </a:r>
            <a:r>
              <a:rPr dirty="0" sz="900" spc="15" i="1">
                <a:latin typeface="Times New Roman"/>
                <a:cs typeface="Times New Roman"/>
              </a:rPr>
              <a:t>hak</a:t>
            </a:r>
            <a:r>
              <a:rPr dirty="0" sz="900" spc="15" i="1">
                <a:latin typeface="Times New Roman"/>
                <a:cs typeface="Times New Roman"/>
              </a:rPr>
              <a:t>e</a:t>
            </a:r>
            <a:r>
              <a:rPr dirty="0" sz="900" spc="5" i="1">
                <a:latin typeface="Times New Roman"/>
                <a:cs typeface="Times New Roman"/>
              </a:rPr>
              <a:t>,</a:t>
            </a:r>
            <a:r>
              <a:rPr dirty="0" sz="900" i="1">
                <a:latin typeface="Times New Roman"/>
                <a:cs typeface="Times New Roman"/>
              </a:rPr>
              <a:t> </a:t>
            </a:r>
            <a:r>
              <a:rPr dirty="0" sz="900" spc="15" i="1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pa</a:t>
            </a:r>
            <a:r>
              <a:rPr dirty="0" sz="900" spc="5">
                <a:latin typeface="Times New Roman"/>
                <a:cs typeface="Times New Roman"/>
              </a:rPr>
              <a:t>r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  </a:t>
            </a:r>
            <a:r>
              <a:rPr dirty="0" sz="900" spc="15">
                <a:latin typeface="Times New Roman"/>
                <a:cs typeface="Times New Roman"/>
              </a:rPr>
              <a:t>s</a:t>
            </a:r>
            <a:r>
              <a:rPr dirty="0" sz="900" spc="15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r</a:t>
            </a:r>
            <a:r>
              <a:rPr dirty="0" sz="900" spc="10">
                <a:latin typeface="Times New Roman"/>
                <a:cs typeface="Times New Roman"/>
              </a:rPr>
              <a:t>e</a:t>
            </a:r>
            <a:r>
              <a:rPr dirty="0" sz="900" spc="10">
                <a:latin typeface="Times New Roman"/>
                <a:cs typeface="Times New Roman"/>
              </a:rPr>
              <a:t>f</a:t>
            </a:r>
            <a:r>
              <a:rPr dirty="0" sz="900" spc="10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ri</a:t>
            </a:r>
            <a:r>
              <a:rPr dirty="0" sz="900" spc="10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ao</a:t>
            </a:r>
            <a:r>
              <a:rPr dirty="0" sz="900" spc="1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‘</a:t>
            </a:r>
            <a:r>
              <a:rPr dirty="0" sz="900" spc="20">
                <a:latin typeface="Times New Roman"/>
                <a:cs typeface="Times New Roman"/>
              </a:rPr>
              <a:t>b</a:t>
            </a:r>
            <a:r>
              <a:rPr dirty="0" sz="900" spc="15">
                <a:latin typeface="Times New Roman"/>
                <a:cs typeface="Times New Roman"/>
              </a:rPr>
              <a:t>a</a:t>
            </a:r>
            <a:r>
              <a:rPr dirty="0" sz="900" spc="5">
                <a:latin typeface="Times New Roman"/>
                <a:cs typeface="Times New Roman"/>
              </a:rPr>
              <a:t>l</a:t>
            </a:r>
            <a:r>
              <a:rPr dirty="0" sz="900" spc="15">
                <a:latin typeface="Times New Roman"/>
                <a:cs typeface="Times New Roman"/>
              </a:rPr>
              <a:t>a</a:t>
            </a:r>
            <a:r>
              <a:rPr dirty="0" sz="900" spc="20">
                <a:latin typeface="Times New Roman"/>
                <a:cs typeface="Times New Roman"/>
              </a:rPr>
              <a:t>n</a:t>
            </a:r>
            <a:r>
              <a:rPr dirty="0" sz="900" spc="15">
                <a:latin typeface="Times New Roman"/>
                <a:cs typeface="Times New Roman"/>
              </a:rPr>
              <a:t>ç</a:t>
            </a:r>
            <a:r>
              <a:rPr dirty="0" sz="900" spc="15">
                <a:latin typeface="Times New Roman"/>
                <a:cs typeface="Times New Roman"/>
              </a:rPr>
              <a:t>o</a:t>
            </a:r>
            <a:r>
              <a:rPr dirty="0" sz="900" spc="60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d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cabeç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 spc="70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d</a:t>
            </a:r>
            <a:r>
              <a:rPr dirty="0" sz="900" spc="10">
                <a:latin typeface="Times New Roman"/>
                <a:cs typeface="Times New Roman"/>
              </a:rPr>
              <a:t>e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u</a:t>
            </a:r>
            <a:r>
              <a:rPr dirty="0" sz="900" spc="20">
                <a:latin typeface="Times New Roman"/>
                <a:cs typeface="Times New Roman"/>
              </a:rPr>
              <a:t>m</a:t>
            </a:r>
            <a:r>
              <a:rPr dirty="0" sz="900" spc="7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Times New Roman"/>
                <a:cs typeface="Times New Roman"/>
              </a:rPr>
              <a:t>l</a:t>
            </a:r>
            <a:r>
              <a:rPr dirty="0" sz="900" spc="15">
                <a:latin typeface="Times New Roman"/>
                <a:cs typeface="Times New Roman"/>
              </a:rPr>
              <a:t>a</a:t>
            </a:r>
            <a:r>
              <a:rPr dirty="0" sz="900" spc="20">
                <a:latin typeface="Times New Roman"/>
                <a:cs typeface="Times New Roman"/>
              </a:rPr>
              <a:t>d</a:t>
            </a:r>
            <a:r>
              <a:rPr dirty="0" sz="900" spc="15">
                <a:latin typeface="Times New Roman"/>
                <a:cs typeface="Times New Roman"/>
              </a:rPr>
              <a:t>o</a:t>
            </a:r>
            <a:r>
              <a:rPr dirty="0" sz="900" spc="8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pa</a:t>
            </a:r>
            <a:r>
              <a:rPr dirty="0" sz="900" spc="5">
                <a:latin typeface="Times New Roman"/>
                <a:cs typeface="Times New Roman"/>
              </a:rPr>
              <a:t>r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 spc="7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ou</a:t>
            </a:r>
            <a:r>
              <a:rPr dirty="0" sz="900">
                <a:latin typeface="Times New Roman"/>
                <a:cs typeface="Times New Roman"/>
              </a:rPr>
              <a:t>t</a:t>
            </a:r>
            <a:r>
              <a:rPr dirty="0" sz="900" spc="5">
                <a:latin typeface="Times New Roman"/>
                <a:cs typeface="Times New Roman"/>
              </a:rPr>
              <a:t>r</a:t>
            </a:r>
            <a:r>
              <a:rPr dirty="0" sz="900" spc="15">
                <a:latin typeface="Times New Roman"/>
                <a:cs typeface="Times New Roman"/>
              </a:rPr>
              <a:t>o’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t</a:t>
            </a:r>
            <a:r>
              <a:rPr dirty="0" sz="900" spc="10">
                <a:latin typeface="Times New Roman"/>
                <a:cs typeface="Times New Roman"/>
              </a:rPr>
              <a:t>e</a:t>
            </a:r>
            <a:r>
              <a:rPr dirty="0" sz="900" spc="5">
                <a:latin typeface="Times New Roman"/>
                <a:cs typeface="Times New Roman"/>
              </a:rPr>
              <a:t>r</a:t>
            </a:r>
            <a:r>
              <a:rPr dirty="0" sz="900" spc="25">
                <a:latin typeface="Times New Roman"/>
                <a:cs typeface="Times New Roman"/>
              </a:rPr>
              <a:t>m</a:t>
            </a:r>
            <a:r>
              <a:rPr dirty="0" sz="900" spc="15">
                <a:latin typeface="Times New Roman"/>
                <a:cs typeface="Times New Roman"/>
              </a:rPr>
              <a:t>o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es</a:t>
            </a:r>
            <a:r>
              <a:rPr dirty="0" sz="900" spc="5">
                <a:latin typeface="Times New Roman"/>
                <a:cs typeface="Times New Roman"/>
              </a:rPr>
              <a:t>te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u</a:t>
            </a:r>
            <a:r>
              <a:rPr dirty="0" sz="900" spc="5">
                <a:latin typeface="Times New Roman"/>
                <a:cs typeface="Times New Roman"/>
              </a:rPr>
              <a:t>tili</a:t>
            </a:r>
            <a:r>
              <a:rPr dirty="0" sz="900" spc="15">
                <a:latin typeface="Times New Roman"/>
                <a:cs typeface="Times New Roman"/>
              </a:rPr>
              <a:t>za</a:t>
            </a:r>
            <a:r>
              <a:rPr dirty="0" sz="900" spc="20">
                <a:latin typeface="Times New Roman"/>
                <a:cs typeface="Times New Roman"/>
              </a:rPr>
              <a:t>d</a:t>
            </a:r>
            <a:r>
              <a:rPr dirty="0" sz="900" spc="15">
                <a:latin typeface="Times New Roman"/>
                <a:cs typeface="Times New Roman"/>
              </a:rPr>
              <a:t>o</a:t>
            </a:r>
            <a:r>
              <a:rPr dirty="0" sz="900" spc="70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na</a:t>
            </a:r>
            <a:r>
              <a:rPr dirty="0" sz="900" spc="10">
                <a:latin typeface="Times New Roman"/>
                <a:cs typeface="Times New Roman"/>
              </a:rPr>
              <a:t>s</a:t>
            </a:r>
            <a:r>
              <a:rPr dirty="0" sz="900" spc="75">
                <a:latin typeface="Times New Roman"/>
                <a:cs typeface="Times New Roman"/>
              </a:rPr>
              <a:t> </a:t>
            </a:r>
            <a:r>
              <a:rPr dirty="0" sz="900">
                <a:latin typeface="Times New Roman"/>
                <a:cs typeface="Times New Roman"/>
              </a:rPr>
              <a:t>tr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 spc="15">
                <a:latin typeface="Times New Roman"/>
                <a:cs typeface="Times New Roman"/>
              </a:rPr>
              <a:t>ns</a:t>
            </a:r>
            <a:r>
              <a:rPr dirty="0" sz="900" spc="10">
                <a:latin typeface="Times New Roman"/>
                <a:cs typeface="Times New Roman"/>
              </a:rPr>
              <a:t>c</a:t>
            </a:r>
            <a:r>
              <a:rPr dirty="0" sz="900" spc="5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i</a:t>
            </a:r>
            <a:r>
              <a:rPr dirty="0" sz="900" spc="10">
                <a:latin typeface="Times New Roman"/>
                <a:cs typeface="Times New Roman"/>
              </a:rPr>
              <a:t>ç</a:t>
            </a:r>
            <a:r>
              <a:rPr dirty="0" sz="900" spc="15">
                <a:latin typeface="Times New Roman"/>
                <a:cs typeface="Times New Roman"/>
              </a:rPr>
              <a:t>õ</a:t>
            </a:r>
            <a:r>
              <a:rPr dirty="0" sz="900" spc="10">
                <a:latin typeface="Times New Roman"/>
                <a:cs typeface="Times New Roman"/>
              </a:rPr>
              <a:t>e</a:t>
            </a:r>
            <a:r>
              <a:rPr dirty="0" sz="900" spc="10">
                <a:latin typeface="Times New Roman"/>
                <a:cs typeface="Times New Roman"/>
              </a:rPr>
              <a:t>s</a:t>
            </a:r>
            <a:r>
              <a:rPr dirty="0" sz="900" spc="5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do</a:t>
            </a:r>
            <a:r>
              <a:rPr dirty="0" sz="900" spc="10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3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da</a:t>
            </a:r>
            <a:r>
              <a:rPr dirty="0" sz="900" spc="15">
                <a:latin typeface="Times New Roman"/>
                <a:cs typeface="Times New Roman"/>
              </a:rPr>
              <a:t>dos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50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d</a:t>
            </a:r>
            <a:r>
              <a:rPr dirty="0" sz="900" spc="10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35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su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3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pe</a:t>
            </a:r>
            <a:r>
              <a:rPr dirty="0" sz="900" spc="10">
                <a:latin typeface="Times New Roman"/>
                <a:cs typeface="Times New Roman"/>
              </a:rPr>
              <a:t>s</a:t>
            </a:r>
            <a:r>
              <a:rPr dirty="0" sz="900" spc="10">
                <a:latin typeface="Times New Roman"/>
                <a:cs typeface="Times New Roman"/>
              </a:rPr>
              <a:t>qu</a:t>
            </a:r>
            <a:r>
              <a:rPr dirty="0" sz="900">
                <a:latin typeface="Times New Roman"/>
                <a:cs typeface="Times New Roman"/>
              </a:rPr>
              <a:t>i</a:t>
            </a:r>
            <a:r>
              <a:rPr dirty="0" sz="900" spc="10">
                <a:latin typeface="Times New Roman"/>
                <a:cs typeface="Times New Roman"/>
              </a:rPr>
              <a:t>s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con</a:t>
            </a:r>
            <a:r>
              <a:rPr dirty="0" sz="900" spc="10">
                <a:latin typeface="Times New Roman"/>
                <a:cs typeface="Times New Roman"/>
              </a:rPr>
              <a:t>f</a:t>
            </a:r>
            <a:r>
              <a:rPr dirty="0" sz="900" spc="10">
                <a:latin typeface="Times New Roman"/>
                <a:cs typeface="Times New Roman"/>
              </a:rPr>
              <a:t>o</a:t>
            </a:r>
            <a:r>
              <a:rPr dirty="0" sz="900" spc="5">
                <a:latin typeface="Times New Roman"/>
                <a:cs typeface="Times New Roman"/>
              </a:rPr>
              <a:t>r</a:t>
            </a:r>
            <a:r>
              <a:rPr dirty="0" sz="900" spc="25">
                <a:latin typeface="Times New Roman"/>
                <a:cs typeface="Times New Roman"/>
              </a:rPr>
              <a:t>m</a:t>
            </a:r>
            <a:r>
              <a:rPr dirty="0" sz="900" spc="10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a</a:t>
            </a:r>
            <a:r>
              <a:rPr dirty="0" sz="900" spc="10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3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convençõ</a:t>
            </a:r>
            <a:r>
              <a:rPr dirty="0" sz="900" spc="15">
                <a:latin typeface="Times New Roman"/>
                <a:cs typeface="Times New Roman"/>
              </a:rPr>
              <a:t>es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3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u</a:t>
            </a:r>
            <a:r>
              <a:rPr dirty="0" sz="900">
                <a:latin typeface="Times New Roman"/>
                <a:cs typeface="Times New Roman"/>
              </a:rPr>
              <a:t>tili</a:t>
            </a:r>
            <a:r>
              <a:rPr dirty="0" sz="900" spc="10">
                <a:latin typeface="Times New Roman"/>
                <a:cs typeface="Times New Roman"/>
              </a:rPr>
              <a:t>zada</a:t>
            </a:r>
            <a:r>
              <a:rPr dirty="0" sz="900" spc="10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po</a:t>
            </a:r>
            <a:r>
              <a:rPr dirty="0" sz="900" spc="10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4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Pe</a:t>
            </a:r>
            <a:r>
              <a:rPr dirty="0" sz="900">
                <a:latin typeface="Times New Roman"/>
                <a:cs typeface="Times New Roman"/>
              </a:rPr>
              <a:t>t</a:t>
            </a:r>
            <a:r>
              <a:rPr dirty="0" sz="900" spc="5">
                <a:latin typeface="Times New Roman"/>
                <a:cs typeface="Times New Roman"/>
              </a:rPr>
              <a:t>r</a:t>
            </a:r>
            <a:r>
              <a:rPr dirty="0" sz="900" spc="10">
                <a:latin typeface="Times New Roman"/>
                <a:cs typeface="Times New Roman"/>
              </a:rPr>
              <a:t>on</a:t>
            </a:r>
            <a:r>
              <a:rPr dirty="0" sz="900">
                <a:latin typeface="Times New Roman"/>
                <a:cs typeface="Times New Roman"/>
              </a:rPr>
              <a:t>i</a:t>
            </a:r>
            <a:r>
              <a:rPr dirty="0" sz="900" spc="10">
                <a:latin typeface="Times New Roman"/>
                <a:cs typeface="Times New Roman"/>
              </a:rPr>
              <a:t>o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-3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e</a:t>
            </a:r>
            <a:r>
              <a:rPr dirty="0" sz="900" spc="10">
                <a:latin typeface="Times New Roman"/>
                <a:cs typeface="Times New Roman"/>
              </a:rPr>
              <a:t> L</a:t>
            </a:r>
            <a:r>
              <a:rPr dirty="0" sz="900">
                <a:latin typeface="Times New Roman"/>
                <a:cs typeface="Times New Roman"/>
              </a:rPr>
              <a:t>ill</a:t>
            </a:r>
            <a:r>
              <a:rPr dirty="0" sz="900" spc="15">
                <a:latin typeface="Times New Roman"/>
                <a:cs typeface="Times New Roman"/>
              </a:rPr>
              <a:t>o</a:t>
            </a:r>
            <a:r>
              <a:rPr dirty="0" sz="900" spc="5">
                <a:latin typeface="Times New Roman"/>
                <a:cs typeface="Times New Roman"/>
              </a:rPr>
              <a:t>-</a:t>
            </a:r>
            <a:r>
              <a:rPr dirty="0" sz="900" spc="35">
                <a:latin typeface="Times New Roman"/>
                <a:cs typeface="Times New Roman"/>
              </a:rPr>
              <a:t>M</a:t>
            </a:r>
            <a:r>
              <a:rPr dirty="0" sz="900" spc="15">
                <a:latin typeface="Times New Roman"/>
                <a:cs typeface="Times New Roman"/>
              </a:rPr>
              <a:t>a</a:t>
            </a:r>
            <a:r>
              <a:rPr dirty="0" sz="900" spc="5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ti</a:t>
            </a:r>
            <a:r>
              <a:rPr dirty="0" sz="900" spc="15">
                <a:latin typeface="Times New Roman"/>
                <a:cs typeface="Times New Roman"/>
              </a:rPr>
              <a:t>n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Times New Roman"/>
                <a:cs typeface="Times New Roman"/>
              </a:rPr>
              <a:t>(</a:t>
            </a:r>
            <a:r>
              <a:rPr dirty="0" sz="900" spc="15">
                <a:latin typeface="Times New Roman"/>
                <a:cs typeface="Times New Roman"/>
              </a:rPr>
              <a:t>1997)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e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0">
                <a:latin typeface="Times New Roman"/>
                <a:cs typeface="Times New Roman"/>
              </a:rPr>
              <a:t> </a:t>
            </a:r>
            <a:r>
              <a:rPr dirty="0" sz="900" spc="30">
                <a:latin typeface="Times New Roman"/>
                <a:cs typeface="Times New Roman"/>
              </a:rPr>
              <a:t>Q</a:t>
            </a:r>
            <a:r>
              <a:rPr dirty="0" sz="900" spc="15">
                <a:latin typeface="Times New Roman"/>
                <a:cs typeface="Times New Roman"/>
              </a:rPr>
              <a:t>u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 spc="15">
                <a:latin typeface="Times New Roman"/>
                <a:cs typeface="Times New Roman"/>
              </a:rPr>
              <a:t>d</a:t>
            </a:r>
            <a:r>
              <a:rPr dirty="0" sz="900" spc="5">
                <a:latin typeface="Times New Roman"/>
                <a:cs typeface="Times New Roman"/>
              </a:rPr>
              <a:t>r</a:t>
            </a:r>
            <a:r>
              <a:rPr dirty="0" sz="900" spc="15">
                <a:latin typeface="Times New Roman"/>
                <a:cs typeface="Times New Roman"/>
              </a:rPr>
              <a:t>os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Times New Roman"/>
                <a:cs typeface="Times New Roman"/>
              </a:rPr>
              <a:t>(</a:t>
            </a:r>
            <a:r>
              <a:rPr dirty="0" sz="900" spc="15">
                <a:latin typeface="Times New Roman"/>
                <a:cs typeface="Times New Roman"/>
              </a:rPr>
              <a:t>1999</a:t>
            </a:r>
            <a:r>
              <a:rPr dirty="0" sz="900" spc="5">
                <a:latin typeface="Times New Roman"/>
                <a:cs typeface="Times New Roman"/>
              </a:rPr>
              <a:t>)</a:t>
            </a:r>
            <a:r>
              <a:rPr dirty="0" sz="900" spc="5">
                <a:latin typeface="Times New Roman"/>
                <a:cs typeface="Times New Roman"/>
              </a:rPr>
              <a:t>,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co</a:t>
            </a:r>
            <a:r>
              <a:rPr dirty="0" sz="900" spc="20">
                <a:latin typeface="Times New Roman"/>
                <a:cs typeface="Times New Roman"/>
              </a:rPr>
              <a:t>m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0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adap</a:t>
            </a:r>
            <a:r>
              <a:rPr dirty="0" sz="900" spc="5">
                <a:latin typeface="Times New Roman"/>
                <a:cs typeface="Times New Roman"/>
              </a:rPr>
              <a:t>t</a:t>
            </a:r>
            <a:r>
              <a:rPr dirty="0" sz="900" spc="15">
                <a:latin typeface="Times New Roman"/>
                <a:cs typeface="Times New Roman"/>
              </a:rPr>
              <a:t>açõ</a:t>
            </a:r>
            <a:r>
              <a:rPr dirty="0" sz="900" spc="20">
                <a:latin typeface="Times New Roman"/>
                <a:cs typeface="Times New Roman"/>
              </a:rPr>
              <a:t>e</a:t>
            </a:r>
            <a:r>
              <a:rPr dirty="0" sz="900" spc="10">
                <a:latin typeface="Times New Roman"/>
                <a:cs typeface="Times New Roman"/>
              </a:rPr>
              <a:t>s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5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que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0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au</a:t>
            </a:r>
            <a:r>
              <a:rPr dirty="0" sz="900" spc="5">
                <a:latin typeface="Times New Roman"/>
                <a:cs typeface="Times New Roman"/>
              </a:rPr>
              <a:t>t</a:t>
            </a:r>
            <a:r>
              <a:rPr dirty="0" sz="900" spc="20">
                <a:latin typeface="Times New Roman"/>
                <a:cs typeface="Times New Roman"/>
              </a:rPr>
              <a:t>o</a:t>
            </a:r>
            <a:r>
              <a:rPr dirty="0" sz="900" spc="10">
                <a:latin typeface="Times New Roman"/>
                <a:cs typeface="Times New Roman"/>
              </a:rPr>
              <a:t>r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 </a:t>
            </a:r>
            <a:r>
              <a:rPr dirty="0" sz="900" spc="5">
                <a:latin typeface="Times New Roman"/>
                <a:cs typeface="Times New Roman"/>
              </a:rPr>
              <a:t>j</a:t>
            </a:r>
            <a:r>
              <a:rPr dirty="0" sz="900" spc="15">
                <a:latin typeface="Times New Roman"/>
                <a:cs typeface="Times New Roman"/>
              </a:rPr>
              <a:t>u</a:t>
            </a:r>
            <a:r>
              <a:rPr dirty="0" sz="900" spc="5">
                <a:latin typeface="Times New Roman"/>
                <a:cs typeface="Times New Roman"/>
              </a:rPr>
              <a:t>l</a:t>
            </a:r>
            <a:r>
              <a:rPr dirty="0" sz="900" spc="20">
                <a:latin typeface="Times New Roman"/>
                <a:cs typeface="Times New Roman"/>
              </a:rPr>
              <a:t>go</a:t>
            </a:r>
            <a:r>
              <a:rPr dirty="0" sz="900" spc="15">
                <a:latin typeface="Times New Roman"/>
                <a:cs typeface="Times New Roman"/>
              </a:rPr>
              <a:t>u</a:t>
            </a:r>
            <a:r>
              <a:rPr dirty="0" sz="900" spc="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nece</a:t>
            </a:r>
            <a:r>
              <a:rPr dirty="0" sz="900" spc="10">
                <a:latin typeface="Times New Roman"/>
                <a:cs typeface="Times New Roman"/>
              </a:rPr>
              <a:t>ss</a:t>
            </a:r>
            <a:r>
              <a:rPr dirty="0" sz="900" spc="10">
                <a:latin typeface="Times New Roman"/>
                <a:cs typeface="Times New Roman"/>
              </a:rPr>
              <a:t>á</a:t>
            </a:r>
            <a:r>
              <a:rPr dirty="0" sz="900" spc="5">
                <a:latin typeface="Times New Roman"/>
                <a:cs typeface="Times New Roman"/>
              </a:rPr>
              <a:t>r</a:t>
            </a:r>
            <a:r>
              <a:rPr dirty="0" sz="900">
                <a:latin typeface="Times New Roman"/>
                <a:cs typeface="Times New Roman"/>
              </a:rPr>
              <a:t>i</a:t>
            </a:r>
            <a:r>
              <a:rPr dirty="0" sz="900" spc="10">
                <a:latin typeface="Times New Roman"/>
                <a:cs typeface="Times New Roman"/>
              </a:rPr>
              <a:t>a</a:t>
            </a:r>
            <a:r>
              <a:rPr dirty="0" sz="900" spc="10">
                <a:latin typeface="Times New Roman"/>
                <a:cs typeface="Times New Roman"/>
              </a:rPr>
              <a:t>s.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60220" y="6249923"/>
            <a:ext cx="1831975" cy="0"/>
          </a:xfrm>
          <a:custGeom>
            <a:avLst/>
            <a:gdLst/>
            <a:ahLst/>
            <a:cxnLst/>
            <a:rect l="l" t="t" r="r" b="b"/>
            <a:pathLst>
              <a:path w="1831975" h="0">
                <a:moveTo>
                  <a:pt x="0" y="0"/>
                </a:moveTo>
                <a:lnTo>
                  <a:pt x="1831848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4935" cy="4974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889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715" indent="448945">
              <a:lnSpc>
                <a:spcPct val="100400"/>
              </a:lnSpc>
            </a:pP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utro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sobr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ança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il</a:t>
            </a:r>
            <a:r>
              <a:rPr dirty="0" sz="1000" spc="10">
                <a:latin typeface="Times New Roman"/>
                <a:cs typeface="Times New Roman"/>
              </a:rPr>
              <a:t>ha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surdos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nater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(2009)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pesquisou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sintáticas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tópic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si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-não</a:t>
            </a:r>
            <a:r>
              <a:rPr dirty="0" baseline="31746" sz="1050" spc="-7" i="1">
                <a:latin typeface="Times New Roman"/>
                <a:cs typeface="Times New Roman"/>
              </a:rPr>
              <a:t>4</a:t>
            </a:r>
            <a:r>
              <a:rPr dirty="0" baseline="31746" sz="1050" i="1">
                <a:latin typeface="Times New Roman"/>
                <a:cs typeface="Times New Roman"/>
              </a:rPr>
              <a:t> </a:t>
            </a:r>
            <a:r>
              <a:rPr dirty="0" baseline="31746" sz="1050" spc="22" i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QU</a:t>
            </a:r>
            <a:r>
              <a:rPr dirty="0" sz="1000" spc="5">
                <a:latin typeface="Times New Roman"/>
                <a:cs typeface="Times New Roman"/>
              </a:rPr>
              <a:t>. </a:t>
            </a: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erificou-se,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ocorrência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enunc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ados,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dos</a:t>
            </a:r>
            <a:r>
              <a:rPr dirty="0" sz="1000" spc="15">
                <a:latin typeface="Times New Roman"/>
                <a:cs typeface="Times New Roman"/>
              </a:rPr>
              <a:t> dado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ança,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arcadores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função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atical,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fora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adas,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bé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situações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variação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utilizadas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 spc="10">
                <a:latin typeface="Times New Roman"/>
                <a:cs typeface="Times New Roman"/>
              </a:rPr>
              <a:t> cr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ança.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5">
                <a:latin typeface="Times New Roman"/>
                <a:cs typeface="Times New Roman"/>
              </a:rPr>
              <a:t>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identificadas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principais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adqu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dos,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notados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nos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sobrancelhas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assoc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direciona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nor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al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ente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5">
                <a:latin typeface="Times New Roman"/>
                <a:cs typeface="Times New Roman"/>
              </a:rPr>
              <a:t>ANATER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2009).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00"/>
              </a:lnSpc>
              <a:spcBef>
                <a:spcPts val="15"/>
              </a:spcBef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intuit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sar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iconicidade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raujo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(2013)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udou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expressões</a:t>
            </a:r>
            <a:r>
              <a:rPr dirty="0" sz="1000" spc="7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não-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anuais</a:t>
            </a:r>
            <a:r>
              <a:rPr dirty="0" sz="1000" spc="80" i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arcas</a:t>
            </a:r>
            <a:r>
              <a:rPr dirty="0" sz="1000" spc="75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não</a:t>
            </a:r>
            <a:r>
              <a:rPr dirty="0" sz="1000" spc="10" i="1">
                <a:latin typeface="Times New Roman"/>
                <a:cs typeface="Times New Roman"/>
              </a:rPr>
              <a:t>-</a:t>
            </a:r>
            <a:r>
              <a:rPr dirty="0" sz="1000" spc="5" i="1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anuais.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80" i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divisã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cação,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E</a:t>
            </a:r>
            <a:r>
              <a:rPr dirty="0" sz="1000" spc="10" i="1">
                <a:latin typeface="Times New Roman"/>
                <a:cs typeface="Times New Roman"/>
              </a:rPr>
              <a:t>xpressão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45" i="1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N</a:t>
            </a:r>
            <a:r>
              <a:rPr dirty="0" sz="1000" spc="10" i="1">
                <a:latin typeface="Times New Roman"/>
                <a:cs typeface="Times New Roman"/>
              </a:rPr>
              <a:t>ão-</a:t>
            </a:r>
            <a:r>
              <a:rPr dirty="0" sz="1000" spc="3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anual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3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(</a:t>
            </a:r>
            <a:r>
              <a:rPr dirty="0" sz="1000" spc="20" i="1">
                <a:latin typeface="Times New Roman"/>
                <a:cs typeface="Times New Roman"/>
              </a:rPr>
              <a:t>EN</a:t>
            </a:r>
            <a:r>
              <a:rPr dirty="0" sz="1000" spc="3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)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40" i="1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 </a:t>
            </a:r>
            <a:r>
              <a:rPr dirty="0" sz="1000" spc="10">
                <a:latin typeface="Times New Roman"/>
                <a:cs typeface="Times New Roman"/>
              </a:rPr>
              <a:t>refere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fono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fone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ter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3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arcas</a:t>
            </a:r>
            <a:r>
              <a:rPr dirty="0" sz="1000" spc="70" i="1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N</a:t>
            </a:r>
            <a:r>
              <a:rPr dirty="0" sz="1000" spc="10" i="1">
                <a:latin typeface="Times New Roman"/>
                <a:cs typeface="Times New Roman"/>
              </a:rPr>
              <a:t>ão-</a:t>
            </a:r>
            <a:r>
              <a:rPr dirty="0" sz="1000" spc="35" i="1">
                <a:latin typeface="Times New Roman"/>
                <a:cs typeface="Times New Roman"/>
              </a:rPr>
              <a:t>M</a:t>
            </a:r>
            <a:r>
              <a:rPr dirty="0" sz="1000" spc="15" i="1">
                <a:latin typeface="Times New Roman"/>
                <a:cs typeface="Times New Roman"/>
              </a:rPr>
              <a:t>anua</a:t>
            </a:r>
            <a:r>
              <a:rPr dirty="0" sz="1000" i="1">
                <a:latin typeface="Times New Roman"/>
                <a:cs typeface="Times New Roman"/>
              </a:rPr>
              <a:t>i</a:t>
            </a:r>
            <a:r>
              <a:rPr dirty="0" sz="1000" spc="10" i="1">
                <a:latin typeface="Times New Roman"/>
                <a:cs typeface="Times New Roman"/>
              </a:rPr>
              <a:t>s</a:t>
            </a:r>
            <a:r>
              <a:rPr dirty="0" sz="1000" spc="7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(</a:t>
            </a:r>
            <a:r>
              <a:rPr dirty="0" sz="1000" spc="35" i="1">
                <a:latin typeface="Times New Roman"/>
                <a:cs typeface="Times New Roman"/>
              </a:rPr>
              <a:t>M</a:t>
            </a:r>
            <a:r>
              <a:rPr dirty="0" sz="1000" spc="25" i="1">
                <a:latin typeface="Times New Roman"/>
                <a:cs typeface="Times New Roman"/>
              </a:rPr>
              <a:t>N</a:t>
            </a:r>
            <a:r>
              <a:rPr dirty="0" sz="1000" spc="35" i="1">
                <a:latin typeface="Times New Roman"/>
                <a:cs typeface="Times New Roman"/>
              </a:rPr>
              <a:t>M</a:t>
            </a:r>
            <a:r>
              <a:rPr dirty="0" sz="1000" spc="10" i="1">
                <a:latin typeface="Times New Roman"/>
                <a:cs typeface="Times New Roman"/>
              </a:rPr>
              <a:t>)</a:t>
            </a:r>
            <a:r>
              <a:rPr dirty="0" sz="1000" spc="65" i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usado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assem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funções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orfoss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cas.</a:t>
            </a:r>
            <a:r>
              <a:rPr dirty="0" sz="1000" spc="5">
                <a:latin typeface="Times New Roman"/>
                <a:cs typeface="Times New Roman"/>
              </a:rPr>
              <a:t> (</a:t>
            </a:r>
            <a:r>
              <a:rPr dirty="0" sz="1000" spc="25">
                <a:latin typeface="Times New Roman"/>
                <a:cs typeface="Times New Roman"/>
              </a:rPr>
              <a:t>ARAU</a:t>
            </a:r>
            <a:r>
              <a:rPr dirty="0" sz="1000" spc="10">
                <a:latin typeface="Times New Roman"/>
                <a:cs typeface="Times New Roman"/>
              </a:rPr>
              <a:t>J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2013).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colet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dados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partir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sinalização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-5">
                <a:latin typeface="Times New Roman"/>
                <a:cs typeface="Times New Roman"/>
              </a:rPr>
              <a:t>ti</a:t>
            </a:r>
            <a:r>
              <a:rPr dirty="0" sz="1000" spc="5">
                <a:latin typeface="Times New Roman"/>
                <a:cs typeface="Times New Roman"/>
              </a:rPr>
              <a:t>vad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guns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</a:t>
            </a:r>
            <a:r>
              <a:rPr dirty="0" sz="1000" spc="-5">
                <a:latin typeface="Times New Roman"/>
                <a:cs typeface="Times New Roman"/>
              </a:rPr>
              <a:t>il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slides.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ênc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princípios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linguísticos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devem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obedecidos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durante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realização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ARAU</a:t>
            </a:r>
            <a:r>
              <a:rPr dirty="0" sz="1000" spc="5">
                <a:latin typeface="Times New Roman"/>
                <a:cs typeface="Times New Roman"/>
              </a:rPr>
              <a:t>J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2013).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8945">
              <a:lnSpc>
                <a:spcPct val="100800"/>
              </a:lnSpc>
              <a:spcBef>
                <a:spcPts val="15"/>
              </a:spcBef>
            </a:pP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aprox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 spc="10">
                <a:latin typeface="Times New Roman"/>
                <a:cs typeface="Times New Roman"/>
              </a:rPr>
              <a:t> enfoque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direto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dado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dissertação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êg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(2013).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propriedades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orfo-</a:t>
            </a:r>
            <a:r>
              <a:rPr dirty="0" sz="1000" spc="10">
                <a:latin typeface="Times New Roman"/>
                <a:cs typeface="Times New Roman"/>
              </a:rPr>
              <a:t> lexicais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as-boca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0">
                <a:latin typeface="Times New Roman"/>
                <a:cs typeface="Times New Roman"/>
              </a:rPr>
              <a:t> ‘O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’,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a-boca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PROPÓS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TO</a:t>
            </a:r>
            <a:r>
              <a:rPr dirty="0" sz="1000" spc="5">
                <a:latin typeface="Times New Roman"/>
                <a:cs typeface="Times New Roman"/>
              </a:rPr>
              <a:t>’.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orfe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boc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realização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“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que?”: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758184" y="5315711"/>
            <a:ext cx="618743" cy="6614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108454" y="5989504"/>
            <a:ext cx="3917950" cy="1022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59690">
              <a:lnSpc>
                <a:spcPts val="965"/>
              </a:lnSpc>
            </a:pPr>
            <a:r>
              <a:rPr dirty="0" baseline="6535" sz="1275" spc="15">
                <a:latin typeface="Times New Roman"/>
                <a:cs typeface="Times New Roman"/>
              </a:rPr>
              <a:t>(</a:t>
            </a:r>
            <a:r>
              <a:rPr dirty="0" baseline="6535" sz="1275" spc="37">
                <a:latin typeface="Times New Roman"/>
                <a:cs typeface="Times New Roman"/>
              </a:rPr>
              <a:t>PÊGO</a:t>
            </a:r>
            <a:r>
              <a:rPr dirty="0" baseline="6535" sz="1275" spc="7">
                <a:latin typeface="Times New Roman"/>
                <a:cs typeface="Times New Roman"/>
              </a:rPr>
              <a:t>,</a:t>
            </a:r>
            <a:r>
              <a:rPr dirty="0" baseline="6535" sz="1275" spc="22">
                <a:latin typeface="Times New Roman"/>
                <a:cs typeface="Times New Roman"/>
              </a:rPr>
              <a:t> </a:t>
            </a:r>
            <a:r>
              <a:rPr dirty="0" baseline="6535" sz="1275" spc="22">
                <a:latin typeface="Times New Roman"/>
                <a:cs typeface="Times New Roman"/>
              </a:rPr>
              <a:t>p</a:t>
            </a:r>
            <a:r>
              <a:rPr dirty="0" baseline="6535" sz="1275">
                <a:latin typeface="Times New Roman"/>
                <a:cs typeface="Times New Roman"/>
              </a:rPr>
              <a:t>.</a:t>
            </a:r>
            <a:r>
              <a:rPr dirty="0" baseline="6535" sz="1275" spc="15">
                <a:latin typeface="Times New Roman"/>
                <a:cs typeface="Times New Roman"/>
              </a:rPr>
              <a:t>66,</a:t>
            </a:r>
            <a:r>
              <a:rPr dirty="0" baseline="6535" sz="1275" spc="15">
                <a:latin typeface="Times New Roman"/>
                <a:cs typeface="Times New Roman"/>
              </a:rPr>
              <a:t> </a:t>
            </a:r>
            <a:r>
              <a:rPr dirty="0" baseline="6535" sz="1275" spc="7">
                <a:latin typeface="Times New Roman"/>
                <a:cs typeface="Times New Roman"/>
              </a:rPr>
              <a:t>fi</a:t>
            </a:r>
            <a:r>
              <a:rPr dirty="0" baseline="6535" sz="1275" spc="22">
                <a:latin typeface="Times New Roman"/>
                <a:cs typeface="Times New Roman"/>
              </a:rPr>
              <a:t>gu</a:t>
            </a:r>
            <a:r>
              <a:rPr dirty="0" baseline="6535" sz="1275" spc="7">
                <a:latin typeface="Times New Roman"/>
                <a:cs typeface="Times New Roman"/>
              </a:rPr>
              <a:t>r</a:t>
            </a:r>
            <a:r>
              <a:rPr dirty="0" baseline="6535" sz="1275" spc="22">
                <a:latin typeface="Times New Roman"/>
                <a:cs typeface="Times New Roman"/>
              </a:rPr>
              <a:t>a</a:t>
            </a:r>
            <a:r>
              <a:rPr dirty="0" baseline="6535" sz="1275" spc="7">
                <a:latin typeface="Times New Roman"/>
                <a:cs typeface="Times New Roman"/>
              </a:rPr>
              <a:t> </a:t>
            </a:r>
            <a:r>
              <a:rPr dirty="0" baseline="6535" sz="1275" spc="22">
                <a:latin typeface="Times New Roman"/>
                <a:cs typeface="Times New Roman"/>
              </a:rPr>
              <a:t>9</a:t>
            </a:r>
            <a:r>
              <a:rPr dirty="0" baseline="6535" sz="1275" spc="30">
                <a:latin typeface="Times New Roman"/>
                <a:cs typeface="Times New Roman"/>
              </a:rPr>
              <a:t> </a:t>
            </a:r>
            <a:r>
              <a:rPr dirty="0" baseline="6535" sz="1275" spc="30">
                <a:latin typeface="Times New Roman"/>
                <a:cs typeface="Times New Roman"/>
              </a:rPr>
              <a:t>A</a:t>
            </a:r>
            <a:r>
              <a:rPr dirty="0" baseline="6535" sz="1275" spc="7">
                <a:latin typeface="Times New Roman"/>
                <a:cs typeface="Times New Roman"/>
              </a:rPr>
              <a:t> </a:t>
            </a:r>
            <a:r>
              <a:rPr dirty="0" baseline="6535" sz="1275" spc="22">
                <a:latin typeface="Times New Roman"/>
                <a:cs typeface="Times New Roman"/>
              </a:rPr>
              <a:t>exp</a:t>
            </a:r>
            <a:r>
              <a:rPr dirty="0" baseline="6535" sz="1275" spc="7">
                <a:latin typeface="Times New Roman"/>
                <a:cs typeface="Times New Roman"/>
              </a:rPr>
              <a:t>r</a:t>
            </a:r>
            <a:r>
              <a:rPr dirty="0" baseline="6535" sz="1275" spc="15">
                <a:latin typeface="Times New Roman"/>
                <a:cs typeface="Times New Roman"/>
              </a:rPr>
              <a:t>essão</a:t>
            </a:r>
            <a:r>
              <a:rPr dirty="0" baseline="6535" sz="1275" spc="44">
                <a:latin typeface="Times New Roman"/>
                <a:cs typeface="Times New Roman"/>
              </a:rPr>
              <a:t> </a:t>
            </a:r>
            <a:r>
              <a:rPr dirty="0" baseline="6535" sz="1275" spc="22">
                <a:latin typeface="Times New Roman"/>
                <a:cs typeface="Times New Roman"/>
              </a:rPr>
              <a:t>“O</a:t>
            </a:r>
            <a:r>
              <a:rPr dirty="0" baseline="6535" sz="1275" spc="22">
                <a:latin typeface="Times New Roman"/>
                <a:cs typeface="Times New Roman"/>
              </a:rPr>
              <a:t> </a:t>
            </a:r>
            <a:r>
              <a:rPr dirty="0" baseline="6535" sz="1275" spc="22">
                <a:latin typeface="Times New Roman"/>
                <a:cs typeface="Times New Roman"/>
              </a:rPr>
              <a:t>que?”</a:t>
            </a:r>
            <a:r>
              <a:rPr dirty="0" baseline="6535" sz="1275" spc="7">
                <a:latin typeface="Times New Roman"/>
                <a:cs typeface="Times New Roman"/>
              </a:rPr>
              <a:t> </a:t>
            </a:r>
            <a:r>
              <a:rPr dirty="0" baseline="6535" sz="1275" spc="-22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́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baseline="6535" sz="1275" spc="30">
                <a:latin typeface="Times New Roman"/>
                <a:cs typeface="Times New Roman"/>
              </a:rPr>
              <a:t>p</a:t>
            </a:r>
            <a:r>
              <a:rPr dirty="0" baseline="6535" sz="1275" spc="15">
                <a:latin typeface="Times New Roman"/>
                <a:cs typeface="Times New Roman"/>
              </a:rPr>
              <a:t>r</a:t>
            </a:r>
            <a:r>
              <a:rPr dirty="0" baseline="6535" sz="1275" spc="30">
                <a:latin typeface="Times New Roman"/>
                <a:cs typeface="Times New Roman"/>
              </a:rPr>
              <a:t>oduz</a:t>
            </a:r>
            <a:r>
              <a:rPr dirty="0" baseline="6535" sz="1275" spc="7">
                <a:latin typeface="Times New Roman"/>
                <a:cs typeface="Times New Roman"/>
              </a:rPr>
              <a:t>i</a:t>
            </a:r>
            <a:r>
              <a:rPr dirty="0" baseline="6535" sz="1275" spc="30">
                <a:latin typeface="Times New Roman"/>
                <a:cs typeface="Times New Roman"/>
              </a:rPr>
              <a:t>d</a:t>
            </a:r>
            <a:r>
              <a:rPr dirty="0" baseline="6535" sz="1275" spc="22">
                <a:latin typeface="Times New Roman"/>
                <a:cs typeface="Times New Roman"/>
              </a:rPr>
              <a:t>a</a:t>
            </a:r>
            <a:r>
              <a:rPr dirty="0" baseline="6535" sz="1275">
                <a:latin typeface="Times New Roman"/>
                <a:cs typeface="Times New Roman"/>
              </a:rPr>
              <a:t> </a:t>
            </a:r>
            <a:r>
              <a:rPr dirty="0" baseline="6535" sz="1275" spc="30">
                <a:latin typeface="Times New Roman"/>
                <a:cs typeface="Times New Roman"/>
              </a:rPr>
              <a:t>n</a:t>
            </a:r>
            <a:r>
              <a:rPr dirty="0" baseline="6535" sz="1275" spc="22">
                <a:latin typeface="Times New Roman"/>
                <a:cs typeface="Times New Roman"/>
              </a:rPr>
              <a:t>a</a:t>
            </a:r>
            <a:r>
              <a:rPr dirty="0" baseline="6535" sz="1275" spc="15">
                <a:latin typeface="Times New Roman"/>
                <a:cs typeface="Times New Roman"/>
              </a:rPr>
              <a:t> </a:t>
            </a:r>
            <a:r>
              <a:rPr dirty="0" baseline="6535" sz="1275" spc="7">
                <a:latin typeface="Times New Roman"/>
                <a:cs typeface="Times New Roman"/>
              </a:rPr>
              <a:t>se</a:t>
            </a:r>
            <a:r>
              <a:rPr dirty="0" baseline="6535" sz="1275" spc="22">
                <a:latin typeface="Times New Roman"/>
                <a:cs typeface="Times New Roman"/>
              </a:rPr>
              <a:t>gu</a:t>
            </a:r>
            <a:r>
              <a:rPr dirty="0" baseline="6535" sz="1275">
                <a:latin typeface="Times New Roman"/>
                <a:cs typeface="Times New Roman"/>
              </a:rPr>
              <a:t>i</a:t>
            </a:r>
            <a:r>
              <a:rPr dirty="0" baseline="6535" sz="1275" spc="22">
                <a:latin typeface="Times New Roman"/>
                <a:cs typeface="Times New Roman"/>
              </a:rPr>
              <a:t>n</a:t>
            </a:r>
            <a:r>
              <a:rPr dirty="0" baseline="6535" sz="1275">
                <a:latin typeface="Times New Roman"/>
                <a:cs typeface="Times New Roman"/>
              </a:rPr>
              <a:t>t</a:t>
            </a:r>
            <a:r>
              <a:rPr dirty="0" baseline="6535" sz="1275" spc="22">
                <a:latin typeface="Times New Roman"/>
                <a:cs typeface="Times New Roman"/>
              </a:rPr>
              <a:t>e</a:t>
            </a:r>
            <a:r>
              <a:rPr dirty="0" baseline="6535" sz="1275" spc="15">
                <a:latin typeface="Times New Roman"/>
                <a:cs typeface="Times New Roman"/>
              </a:rPr>
              <a:t> </a:t>
            </a:r>
            <a:r>
              <a:rPr dirty="0" baseline="6535" sz="1275" spc="7">
                <a:latin typeface="Times New Roman"/>
                <a:cs typeface="Times New Roman"/>
              </a:rPr>
              <a:t>f</a:t>
            </a:r>
            <a:r>
              <a:rPr dirty="0" baseline="6535" sz="1275" spc="22">
                <a:latin typeface="Times New Roman"/>
                <a:cs typeface="Times New Roman"/>
              </a:rPr>
              <a:t>o</a:t>
            </a:r>
            <a:r>
              <a:rPr dirty="0" baseline="6535" sz="1275" spc="7">
                <a:latin typeface="Times New Roman"/>
                <a:cs typeface="Times New Roman"/>
              </a:rPr>
              <a:t>r</a:t>
            </a:r>
            <a:r>
              <a:rPr dirty="0" baseline="6535" sz="1275" spc="22">
                <a:latin typeface="Times New Roman"/>
                <a:cs typeface="Times New Roman"/>
              </a:rPr>
              <a:t>ma:</a:t>
            </a:r>
            <a:r>
              <a:rPr dirty="0" baseline="6535" sz="1275" spc="15">
                <a:latin typeface="Times New Roman"/>
                <a:cs typeface="Times New Roman"/>
              </a:rPr>
              <a:t> </a:t>
            </a:r>
            <a:r>
              <a:rPr dirty="0" baseline="6535" sz="1275" spc="22">
                <a:latin typeface="Times New Roman"/>
                <a:cs typeface="Times New Roman"/>
              </a:rPr>
              <a:t>S</a:t>
            </a:r>
            <a:r>
              <a:rPr dirty="0" baseline="6535" sz="1275" spc="7">
                <a:latin typeface="Times New Roman"/>
                <a:cs typeface="Times New Roman"/>
              </a:rPr>
              <a:t>I</a:t>
            </a:r>
            <a:r>
              <a:rPr dirty="0" baseline="6535" sz="1275" spc="30">
                <a:latin typeface="Times New Roman"/>
                <a:cs typeface="Times New Roman"/>
              </a:rPr>
              <a:t>NAL</a:t>
            </a:r>
            <a:endParaRPr baseline="6535" sz="1275">
              <a:latin typeface="Times New Roman"/>
              <a:cs typeface="Times New Roman"/>
            </a:endParaRPr>
          </a:p>
          <a:p>
            <a:pPr algn="ctr">
              <a:lnSpc>
                <a:spcPts val="965"/>
              </a:lnSpc>
            </a:pPr>
            <a:r>
              <a:rPr dirty="0" sz="850" spc="15">
                <a:latin typeface="Times New Roman"/>
                <a:cs typeface="Times New Roman"/>
              </a:rPr>
              <a:t>+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BOC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+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SOBRANCELHAS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FRANZ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DA,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2013</a:t>
            </a:r>
            <a:r>
              <a:rPr dirty="0" sz="850" spc="1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2400"/>
              </a:lnSpc>
              <a:spcBef>
                <a:spcPts val="750"/>
              </a:spcBef>
            </a:pPr>
            <a:r>
              <a:rPr dirty="0" baseline="32407" sz="900">
                <a:latin typeface="Times New Roman"/>
                <a:cs typeface="Times New Roman"/>
              </a:rPr>
              <a:t>4</a:t>
            </a:r>
            <a:r>
              <a:rPr dirty="0" baseline="32407" sz="900" spc="89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U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de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hamen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ai</a:t>
            </a:r>
            <a:r>
              <a:rPr dirty="0" sz="850" spc="10">
                <a:latin typeface="Times New Roman"/>
                <a:cs typeface="Times New Roman"/>
              </a:rPr>
              <a:t>or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7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quan</a:t>
            </a:r>
            <a:r>
              <a:rPr dirty="0" sz="850" spc="10">
                <a:latin typeface="Times New Roman"/>
                <a:cs typeface="Times New Roman"/>
              </a:rPr>
              <a:t>to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7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7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7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adas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15">
                <a:latin typeface="Times New Roman"/>
                <a:cs typeface="Times New Roman"/>
              </a:rPr>
              <a:t> pe</a:t>
            </a:r>
            <a:r>
              <a:rPr dirty="0" sz="850" spc="20">
                <a:latin typeface="Times New Roman"/>
                <a:cs typeface="Times New Roman"/>
              </a:rPr>
              <a:t>squ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9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7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Ana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0">
                <a:latin typeface="Times New Roman"/>
                <a:cs typeface="Times New Roman"/>
              </a:rPr>
              <a:t>er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2009</a:t>
            </a:r>
            <a:r>
              <a:rPr dirty="0" sz="850" spc="10">
                <a:latin typeface="Times New Roman"/>
                <a:cs typeface="Times New Roman"/>
              </a:rPr>
              <a:t>)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‘si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-</a:t>
            </a:r>
            <a:r>
              <a:rPr dirty="0" sz="850" spc="15">
                <a:latin typeface="Times New Roman"/>
                <a:cs typeface="Times New Roman"/>
              </a:rPr>
              <a:t>não’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7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7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ser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7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adas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7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óx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mo</a:t>
            </a:r>
            <a:r>
              <a:rPr dirty="0" sz="850" spc="10">
                <a:latin typeface="Times New Roman"/>
                <a:cs typeface="Times New Roman"/>
              </a:rPr>
              <a:t> cap</a:t>
            </a:r>
            <a:r>
              <a:rPr dirty="0" sz="850">
                <a:latin typeface="Times New Roman"/>
                <a:cs typeface="Times New Roman"/>
              </a:rPr>
              <a:t>ít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o.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19883" y="6539483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 h="0">
                <a:moveTo>
                  <a:pt x="0" y="0"/>
                </a:moveTo>
                <a:lnTo>
                  <a:pt x="182879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1125" cy="990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1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a-boca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lábios</a:t>
            </a:r>
            <a:r>
              <a:rPr dirty="0" sz="1000" spc="10">
                <a:latin typeface="Times New Roman"/>
                <a:cs typeface="Times New Roman"/>
              </a:rPr>
              <a:t> inferiores’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ORGAN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ZAR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PLANE</a:t>
            </a:r>
            <a:r>
              <a:rPr dirty="0" sz="1000" spc="10">
                <a:latin typeface="Times New Roman"/>
                <a:cs typeface="Times New Roman"/>
              </a:rPr>
              <a:t>J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seguir: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398520" y="1228344"/>
            <a:ext cx="594359" cy="5943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747013" y="1841176"/>
            <a:ext cx="3923029" cy="21323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39395">
              <a:lnSpc>
                <a:spcPct val="100000"/>
              </a:lnSpc>
            </a:pPr>
            <a:r>
              <a:rPr dirty="0" sz="850" spc="10">
                <a:latin typeface="Times New Roman"/>
                <a:cs typeface="Times New Roman"/>
              </a:rPr>
              <a:t>(</a:t>
            </a:r>
            <a:r>
              <a:rPr dirty="0" sz="850" spc="25">
                <a:latin typeface="Times New Roman"/>
                <a:cs typeface="Times New Roman"/>
              </a:rPr>
              <a:t>PÊGO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2013,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20">
                <a:latin typeface="Times New Roman"/>
                <a:cs typeface="Times New Roman"/>
              </a:rPr>
              <a:t>80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34: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mo</a:t>
            </a:r>
            <a:r>
              <a:rPr dirty="0" sz="850" spc="5">
                <a:latin typeface="Times New Roman"/>
                <a:cs typeface="Times New Roman"/>
              </a:rPr>
              <a:t>rfe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 spc="5">
                <a:latin typeface="Times New Roman"/>
                <a:cs typeface="Times New Roman"/>
              </a:rPr>
              <a:t>-</a:t>
            </a:r>
            <a:r>
              <a:rPr dirty="0" sz="850" spc="15">
                <a:latin typeface="Times New Roman"/>
                <a:cs typeface="Times New Roman"/>
              </a:rPr>
              <a:t>boca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da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áb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0"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10795" indent="449580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assoc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a-boca,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os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ação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organizar,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entretant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á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intenções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proposital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ente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bservou-se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regidos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10">
                <a:latin typeface="Times New Roman"/>
                <a:cs typeface="Times New Roman"/>
              </a:rPr>
              <a:t> linguísticas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cas,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possuem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coordenado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conferem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significados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corroborando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ickford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(2008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quando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diz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as-boca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possuem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significados.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PÊGO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2013).</a:t>
            </a:r>
            <a:endParaRPr sz="1000">
              <a:latin typeface="Times New Roman"/>
              <a:cs typeface="Times New Roman"/>
            </a:endParaRPr>
          </a:p>
          <a:p>
            <a:pPr marL="1270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visara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localizar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499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nu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10">
                <a:latin typeface="Times New Roman"/>
                <a:cs typeface="Times New Roman"/>
              </a:rPr>
              <a:t> discussões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fazem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necessárias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estrutur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BRA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tocante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consequenc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S,</a:t>
            </a:r>
            <a:r>
              <a:rPr dirty="0" sz="1000" spc="10">
                <a:latin typeface="Times New Roman"/>
                <a:cs typeface="Times New Roman"/>
              </a:rPr>
              <a:t> objeto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objeto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cap</a:t>
            </a:r>
            <a:r>
              <a:rPr dirty="0" sz="1000">
                <a:latin typeface="Times New Roman"/>
                <a:cs typeface="Times New Roman"/>
              </a:rPr>
              <a:t>ít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segue.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665" cy="2545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762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202565">
              <a:lnSpc>
                <a:spcPct val="102000"/>
              </a:lnSpc>
            </a:pPr>
            <a:r>
              <a:rPr dirty="0" sz="1000" spc="25" b="1">
                <a:latin typeface="Times New Roman"/>
                <a:cs typeface="Times New Roman"/>
              </a:rPr>
              <a:t>CAP</a:t>
            </a:r>
            <a:r>
              <a:rPr dirty="0" sz="1000" spc="10" b="1">
                <a:latin typeface="Times New Roman"/>
                <a:cs typeface="Times New Roman"/>
              </a:rPr>
              <a:t>Í</a:t>
            </a:r>
            <a:r>
              <a:rPr dirty="0" sz="1000" spc="25" b="1">
                <a:latin typeface="Times New Roman"/>
                <a:cs typeface="Times New Roman"/>
              </a:rPr>
              <a:t>TUL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3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-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REFLEXÕES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SOBRE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L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BRAS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20" b="1">
                <a:latin typeface="Times New Roman"/>
                <a:cs typeface="Times New Roman"/>
              </a:rPr>
              <a:t>CR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TA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</a:t>
            </a:r>
            <a:r>
              <a:rPr dirty="0" sz="1000" spc="25" b="1">
                <a:latin typeface="Times New Roman"/>
                <a:cs typeface="Times New Roman"/>
              </a:rPr>
              <a:t>NA</a:t>
            </a:r>
            <a:r>
              <a:rPr dirty="0" sz="1000" spc="10" b="1">
                <a:latin typeface="Times New Roman"/>
                <a:cs typeface="Times New Roman"/>
              </a:rPr>
              <a:t>IS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400"/>
              </a:lnSpc>
            </a:pP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eto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 spc="10">
                <a:latin typeface="Times New Roman"/>
                <a:cs typeface="Times New Roman"/>
              </a:rPr>
              <a:t> sintáticas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fazer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itens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lexicais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QUADROS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&amp;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KARNO</a:t>
            </a:r>
            <a:r>
              <a:rPr dirty="0" sz="1000" spc="10">
                <a:latin typeface="Times New Roman"/>
                <a:cs typeface="Times New Roman"/>
              </a:rPr>
              <a:t>PP,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2004).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nater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(2009),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bém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pape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linguística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requer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tal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ores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zam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sina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TR</a:t>
            </a:r>
            <a:r>
              <a:rPr dirty="0" sz="1000" spc="10">
                <a:latin typeface="Times New Roman"/>
                <a:cs typeface="Times New Roman"/>
              </a:rPr>
              <a:t>IS</a:t>
            </a: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5">
                <a:latin typeface="Times New Roman"/>
                <a:cs typeface="Times New Roman"/>
              </a:rPr>
              <a:t> 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acarre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crença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0">
                <a:latin typeface="Times New Roman"/>
                <a:cs typeface="Times New Roman"/>
              </a:rPr>
              <a:t> verdade.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3819328"/>
            <a:ext cx="3923665" cy="31807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TR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STE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6350" indent="448945">
              <a:lnSpc>
                <a:spcPct val="1008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TR</a:t>
            </a:r>
            <a:r>
              <a:rPr dirty="0" sz="1000" spc="10">
                <a:latin typeface="Times New Roman"/>
                <a:cs typeface="Times New Roman"/>
              </a:rPr>
              <a:t>IS</a:t>
            </a:r>
            <a:r>
              <a:rPr dirty="0" sz="1000" spc="20">
                <a:latin typeface="Times New Roman"/>
                <a:cs typeface="Times New Roman"/>
              </a:rPr>
              <a:t>TE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outros,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‘afe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vas’.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ssi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separá-los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atical,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intrínsecas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sinal.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sinal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TR</a:t>
            </a:r>
            <a:r>
              <a:rPr dirty="0" sz="1000" spc="10">
                <a:latin typeface="Times New Roman"/>
                <a:cs typeface="Times New Roman"/>
              </a:rPr>
              <a:t>IS</a:t>
            </a: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sorriso,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ser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derado</a:t>
            </a:r>
            <a:r>
              <a:rPr dirty="0" sz="1000" spc="10">
                <a:latin typeface="Times New Roman"/>
                <a:cs typeface="Times New Roman"/>
              </a:rPr>
              <a:t> agra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narrador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estive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irônico.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000"/>
              </a:lnSpc>
            </a:pP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>
                <a:latin typeface="Times New Roman"/>
                <a:cs typeface="Times New Roman"/>
              </a:rPr>
              <a:t>il</a:t>
            </a:r>
            <a:r>
              <a:rPr dirty="0" sz="1000" spc="10">
                <a:latin typeface="Times New Roman"/>
                <a:cs typeface="Times New Roman"/>
              </a:rPr>
              <a:t>bur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(2000)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ações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item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lexical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as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00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ra)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ensão</a:t>
            </a:r>
            <a:r>
              <a:rPr dirty="0" sz="1000" spc="5">
                <a:latin typeface="Times New Roman"/>
                <a:cs typeface="Times New Roman"/>
              </a:rPr>
              <a:t> (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arcadores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ínios).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LBUR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2000,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 i="1">
                <a:latin typeface="Times New Roman"/>
                <a:cs typeface="Times New Roman"/>
              </a:rPr>
              <a:t>apud</a:t>
            </a:r>
            <a:r>
              <a:rPr dirty="0" sz="1000" i="1">
                <a:latin typeface="Times New Roman"/>
                <a:cs typeface="Times New Roman"/>
              </a:rPr>
              <a:t>  </a:t>
            </a:r>
            <a:r>
              <a:rPr dirty="0" sz="1000" spc="60" i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ARAU</a:t>
            </a:r>
            <a:r>
              <a:rPr dirty="0" sz="1000" spc="10">
                <a:latin typeface="Times New Roman"/>
                <a:cs typeface="Times New Roman"/>
              </a:rPr>
              <a:t>J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2013).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credita-se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tê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função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devem</a:t>
            </a:r>
            <a:r>
              <a:rPr dirty="0" sz="1000" spc="10">
                <a:latin typeface="Times New Roman"/>
                <a:cs typeface="Times New Roman"/>
              </a:rPr>
              <a:t> obedecer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regras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eixa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seções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destinadas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discutir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5">
                <a:latin typeface="Times New Roman"/>
                <a:cs typeface="Times New Roman"/>
              </a:rPr>
              <a:t> 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este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iniciare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discussões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oda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posterior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assun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K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ellugi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(1979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apud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>
              <a:lnSpc>
                <a:spcPts val="1220"/>
              </a:lnSpc>
              <a:spcBef>
                <a:spcPts val="25"/>
              </a:spcBef>
            </a:pP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erreira,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2010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oda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dade,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linearidade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70503" y="2788920"/>
            <a:ext cx="1033271" cy="10302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303776" y="3319271"/>
            <a:ext cx="545591" cy="4998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4846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0800"/>
              </a:lnSpc>
            </a:pPr>
            <a:r>
              <a:rPr dirty="0" sz="1000" spc="10">
                <a:latin typeface="Times New Roman"/>
                <a:cs typeface="Times New Roman"/>
              </a:rPr>
              <a:t>si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ultaneidade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15">
                <a:latin typeface="Times New Roman"/>
                <a:cs typeface="Times New Roman"/>
              </a:rPr>
              <a:t>ar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urney,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ess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diferenciação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oda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ligada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perceptua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-ar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ór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cada</a:t>
            </a:r>
            <a:r>
              <a:rPr dirty="0" sz="1000" spc="10">
                <a:latin typeface="Times New Roman"/>
                <a:cs typeface="Times New Roman"/>
              </a:rPr>
              <a:t> língua,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produção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vocal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percepção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depende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aud</a:t>
            </a:r>
            <a:r>
              <a:rPr dirty="0" sz="1000">
                <a:latin typeface="Times New Roman"/>
                <a:cs typeface="Times New Roman"/>
              </a:rPr>
              <a:t>iti</a:t>
            </a:r>
            <a:r>
              <a:rPr dirty="0" sz="1000" spc="10">
                <a:latin typeface="Times New Roman"/>
                <a:cs typeface="Times New Roman"/>
              </a:rPr>
              <a:t>vo,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já,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produção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gestual/sinalizado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percepção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visual</a:t>
            </a:r>
            <a:r>
              <a:rPr dirty="0" sz="1000" spc="5">
                <a:latin typeface="Times New Roman"/>
                <a:cs typeface="Times New Roman"/>
              </a:rPr>
              <a:t> (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CBURNEY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2004).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end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produção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só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0699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gestual/sinalizado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bém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anua</a:t>
            </a:r>
            <a:r>
              <a:rPr dirty="0" sz="1000" spc="-5">
                <a:latin typeface="Times New Roman"/>
                <a:cs typeface="Times New Roman"/>
              </a:rPr>
              <a:t>l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sinalizador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ocorrências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corpo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observar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influenciam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seguir.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3</a:t>
            </a:r>
            <a:r>
              <a:rPr dirty="0" sz="1000" spc="10" b="1">
                <a:latin typeface="Times New Roman"/>
                <a:cs typeface="Times New Roman"/>
              </a:rPr>
              <a:t>.1</a:t>
            </a:r>
            <a:r>
              <a:rPr dirty="0" sz="1000" spc="3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strutura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ibras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 spc="10">
                <a:latin typeface="Times New Roman"/>
                <a:cs typeface="Times New Roman"/>
              </a:rPr>
              <a:t> 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onfiguração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ovi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onto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rticulação,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rientação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xpressões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ão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anuais.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lguns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iniciara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discussão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ordem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fora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elip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(1989)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erreira-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rito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(1995).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499"/>
              </a:lnSpc>
              <a:spcBef>
                <a:spcPts val="15"/>
              </a:spcBef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egundo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izzio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(2011),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ordem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básica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5">
                <a:latin typeface="Times New Roman"/>
                <a:cs typeface="Times New Roman"/>
              </a:rPr>
              <a:t> 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ujeito-</a:t>
            </a: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erbo-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bjeto,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ocorrer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ordenações</a:t>
            </a:r>
            <a:r>
              <a:rPr dirty="0" sz="1000" spc="5">
                <a:latin typeface="Times New Roman"/>
                <a:cs typeface="Times New Roman"/>
              </a:rPr>
              <a:t> (</a:t>
            </a:r>
            <a:r>
              <a:rPr dirty="0" sz="1000" spc="25">
                <a:latin typeface="Times New Roman"/>
                <a:cs typeface="Times New Roman"/>
              </a:rPr>
              <a:t>OSV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SOV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VO</a:t>
            </a:r>
            <a:r>
              <a:rPr dirty="0" sz="1000" spc="10">
                <a:latin typeface="Times New Roman"/>
                <a:cs typeface="Times New Roman"/>
              </a:rPr>
              <a:t>S)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cont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“topicalização,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concordânc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</a:t>
            </a:r>
            <a:r>
              <a:rPr dirty="0" sz="1000" spc="10">
                <a:latin typeface="Times New Roman"/>
                <a:cs typeface="Times New Roman"/>
              </a:rPr>
              <a:t> assoc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ca.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”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ZZ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2011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ts val="1175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46).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(2007)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onstra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possibilidades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referente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sinalização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obedecem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ordem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aci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onada: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221992" y="5242560"/>
            <a:ext cx="2916935" cy="7863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747013" y="6041320"/>
            <a:ext cx="3922395" cy="879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239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Quad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os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1997,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p.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52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adap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ada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ill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rtin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K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ma,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1990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.</a:t>
            </a:r>
            <a:r>
              <a:rPr dirty="0" sz="850" spc="15">
                <a:latin typeface="Times New Roman"/>
                <a:cs typeface="Times New Roman"/>
              </a:rPr>
              <a:t>193</a:t>
            </a:r>
            <a:r>
              <a:rPr dirty="0" sz="850" spc="5">
                <a:latin typeface="Times New Roman"/>
                <a:cs typeface="Times New Roman"/>
              </a:rPr>
              <a:t>)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portant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izzio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(2011,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46).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rrotéia</a:t>
            </a:r>
            <a:r>
              <a:rPr dirty="0" sz="1000" spc="10">
                <a:latin typeface="Times New Roman"/>
                <a:cs typeface="Times New Roman"/>
              </a:rPr>
              <a:t> (2005)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corrobora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portância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665" cy="3157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762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1000"/>
              </a:lnSpc>
            </a:pP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‘interage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sintatica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ponen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anual’.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5">
                <a:latin typeface="Times New Roman"/>
                <a:cs typeface="Times New Roman"/>
              </a:rPr>
              <a:t>ARROTÉ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2005)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3</a:t>
            </a:r>
            <a:r>
              <a:rPr dirty="0" sz="1000" spc="10" b="1">
                <a:latin typeface="Times New Roman"/>
                <a:cs typeface="Times New Roman"/>
              </a:rPr>
              <a:t>.2</a:t>
            </a:r>
            <a:r>
              <a:rPr dirty="0" sz="1000" spc="3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ENM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afetivas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rrotéia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(2005),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devido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pouca</a:t>
            </a:r>
            <a:r>
              <a:rPr dirty="0" sz="1000" spc="10">
                <a:latin typeface="Times New Roman"/>
                <a:cs typeface="Times New Roman"/>
              </a:rPr>
              <a:t> padronização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headshake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balanço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lad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outro’,</a:t>
            </a:r>
            <a:r>
              <a:rPr dirty="0" sz="1000" spc="10">
                <a:latin typeface="Times New Roman"/>
                <a:cs typeface="Times New Roman"/>
              </a:rPr>
              <a:t> 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penha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pape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prosódia,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pape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prag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ático,</a:t>
            </a:r>
            <a:r>
              <a:rPr dirty="0" sz="1000" spc="10">
                <a:latin typeface="Times New Roman"/>
                <a:cs typeface="Times New Roman"/>
              </a:rPr>
              <a:t> 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notícia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poderá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várias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as,</a:t>
            </a:r>
            <a:r>
              <a:rPr dirty="0" sz="1000" spc="10">
                <a:latin typeface="Times New Roman"/>
                <a:cs typeface="Times New Roman"/>
              </a:rPr>
              <a:t> variando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sentindo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onação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bém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pera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sinalizador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narração,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trist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z.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quand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 spc="10">
                <a:latin typeface="Times New Roman"/>
                <a:cs typeface="Times New Roman"/>
              </a:rPr>
              <a:t> tipo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referi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põem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significado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TR</a:t>
            </a:r>
            <a:r>
              <a:rPr dirty="0" sz="1000" spc="10">
                <a:latin typeface="Times New Roman"/>
                <a:cs typeface="Times New Roman"/>
              </a:rPr>
              <a:t>IS</a:t>
            </a:r>
            <a:r>
              <a:rPr dirty="0" sz="1000" spc="20">
                <a:latin typeface="Times New Roman"/>
                <a:cs typeface="Times New Roman"/>
              </a:rPr>
              <a:t>TE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FEL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Z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BRAVO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10">
                <a:latin typeface="Times New Roman"/>
                <a:cs typeface="Times New Roman"/>
              </a:rPr>
              <a:t> abordado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início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capítul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analisados: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4486840"/>
            <a:ext cx="3923029" cy="2260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60325">
              <a:lnSpc>
                <a:spcPct val="100000"/>
              </a:lnSpc>
              <a:tabLst>
                <a:tab pos="2364105" algn="l"/>
              </a:tabLst>
            </a:pP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Fe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z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avo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ercebe-se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nesses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expressão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torna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ponen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atical,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rár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estari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incorreto.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pera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sinalizando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ocorrer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conco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itante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provavel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tenham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sido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descritos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difícil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distinção.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narração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português,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10">
                <a:latin typeface="Times New Roman"/>
                <a:cs typeface="Times New Roman"/>
              </a:rPr>
              <a:t> ser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possível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perceber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eúdos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linguístico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paralinguístico</a:t>
            </a:r>
            <a:r>
              <a:rPr dirty="0" sz="1000" spc="10">
                <a:latin typeface="Times New Roman"/>
                <a:cs typeface="Times New Roman"/>
              </a:rPr>
              <a:t> 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conco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itante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pessoa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sua</a:t>
            </a:r>
            <a:r>
              <a:rPr dirty="0" sz="1000" spc="10">
                <a:latin typeface="Times New Roman"/>
                <a:cs typeface="Times New Roman"/>
              </a:rPr>
              <a:t> voz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representa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seu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seja,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osa,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edo,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triste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ou</a:t>
            </a:r>
            <a:r>
              <a:rPr dirty="0" sz="1000" spc="15">
                <a:latin typeface="Times New Roman"/>
                <a:cs typeface="Times New Roman"/>
              </a:rPr>
              <a:t> 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pressa.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lém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sonoro,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intrínsecas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hu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usuários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esses</a:t>
            </a:r>
            <a:r>
              <a:rPr dirty="0" sz="1000" spc="10">
                <a:latin typeface="Times New Roman"/>
                <a:cs typeface="Times New Roman"/>
              </a:rPr>
              <a:t> 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confund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aticas.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dari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enunciado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46120" y="3837432"/>
            <a:ext cx="582168" cy="6492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270760" y="3553968"/>
            <a:ext cx="975360" cy="92963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269991" y="3861816"/>
            <a:ext cx="402335" cy="5669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395215" y="3553967"/>
            <a:ext cx="868679" cy="8686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00783" y="1130808"/>
            <a:ext cx="219456" cy="914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950720" y="1130808"/>
            <a:ext cx="222504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78151" y="1228344"/>
            <a:ext cx="173735" cy="17617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203704" y="1130808"/>
            <a:ext cx="222504" cy="914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258567" y="1231391"/>
            <a:ext cx="179831" cy="1740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456688" y="1130808"/>
            <a:ext cx="222504" cy="914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511551" y="1231391"/>
            <a:ext cx="173735" cy="1706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511551" y="1402080"/>
            <a:ext cx="195072" cy="1127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511551" y="1517903"/>
            <a:ext cx="179831" cy="14721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706623" y="1130808"/>
            <a:ext cx="222504" cy="914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764535" y="1231391"/>
            <a:ext cx="170687" cy="1706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764535" y="1402080"/>
            <a:ext cx="188975" cy="15544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764535" y="1557527"/>
            <a:ext cx="176783" cy="14721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959607" y="1130808"/>
            <a:ext cx="222504" cy="9144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987039" y="1228344"/>
            <a:ext cx="173735" cy="174955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212592" y="1130808"/>
            <a:ext cx="222503" cy="9144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249167" y="1228344"/>
            <a:ext cx="161543" cy="1371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36976" y="1365503"/>
            <a:ext cx="179831" cy="14752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462528" y="1130808"/>
            <a:ext cx="222503" cy="9144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502152" y="1237489"/>
            <a:ext cx="158496" cy="1371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483864" y="1374647"/>
            <a:ext cx="195071" cy="10972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520440" y="1487424"/>
            <a:ext cx="176784" cy="138074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15511" y="1130808"/>
            <a:ext cx="222503" cy="9144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752088" y="1267967"/>
            <a:ext cx="161544" cy="1341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739896" y="1402080"/>
            <a:ext cx="188975" cy="15544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773423" y="1557527"/>
            <a:ext cx="176784" cy="138074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968496" y="1130808"/>
            <a:ext cx="222503" cy="9144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992879" y="1228344"/>
            <a:ext cx="179832" cy="149656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221479" y="1130808"/>
            <a:ext cx="222503" cy="9144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276344" y="1249680"/>
            <a:ext cx="179832" cy="144475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471415" y="1130808"/>
            <a:ext cx="222503" cy="9144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529328" y="1249680"/>
            <a:ext cx="176784" cy="14935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529328" y="1402080"/>
            <a:ext cx="195071" cy="11277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529328" y="1517904"/>
            <a:ext cx="176784" cy="119481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724400" y="1130808"/>
            <a:ext cx="222503" cy="9144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779264" y="1249680"/>
            <a:ext cx="179832" cy="14935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779264" y="1402080"/>
            <a:ext cx="192024" cy="15544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779264" y="1557527"/>
            <a:ext cx="179832" cy="119786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977384" y="1130808"/>
            <a:ext cx="222503" cy="9144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992623" y="1228344"/>
            <a:ext cx="179832" cy="1636776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227320" y="1219200"/>
            <a:ext cx="222503" cy="88392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285232" y="1338072"/>
            <a:ext cx="176784" cy="154838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477255" y="1219200"/>
            <a:ext cx="222503" cy="88392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532120" y="1338072"/>
            <a:ext cx="170687" cy="14935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532120" y="1490472"/>
            <a:ext cx="195071" cy="109727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532120" y="1603247"/>
            <a:ext cx="179832" cy="1301496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730240" y="1219200"/>
            <a:ext cx="222503" cy="8839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785103" y="1338072"/>
            <a:ext cx="170687" cy="149351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785103" y="1490472"/>
            <a:ext cx="188975" cy="155447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785103" y="1645920"/>
            <a:ext cx="176784" cy="129844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1794765" y="2733929"/>
            <a:ext cx="38100" cy="132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065525" y="2727833"/>
            <a:ext cx="38100" cy="132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315459" y="2703449"/>
            <a:ext cx="38100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568190" y="2715641"/>
            <a:ext cx="38100" cy="135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821426" y="2752217"/>
            <a:ext cx="38100" cy="132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700783" y="4340352"/>
            <a:ext cx="219456" cy="88391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722120" y="4434840"/>
            <a:ext cx="182879" cy="1636776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947672" y="4340352"/>
            <a:ext cx="222504" cy="88391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972055" y="4459223"/>
            <a:ext cx="182880" cy="1548383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203704" y="4340352"/>
            <a:ext cx="222504" cy="88391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228088" y="4459223"/>
            <a:ext cx="179831" cy="14630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218944" y="4611623"/>
            <a:ext cx="198119" cy="109727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231135" y="4724400"/>
            <a:ext cx="176783" cy="1301496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456688" y="4325111"/>
            <a:ext cx="222504" cy="8839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484120" y="4443984"/>
            <a:ext cx="176783" cy="146303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478023" y="4596384"/>
            <a:ext cx="188975" cy="1456943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709927" y="606552"/>
            <a:ext cx="198119" cy="17678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959864" y="606552"/>
            <a:ext cx="198119" cy="176783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212848" y="606552"/>
            <a:ext cx="198119" cy="176783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462783" y="606552"/>
            <a:ext cx="198119" cy="176783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715767" y="606552"/>
            <a:ext cx="198119" cy="176783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965704" y="606552"/>
            <a:ext cx="198119" cy="176783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218688" y="606552"/>
            <a:ext cx="198119" cy="176783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468623" y="606552"/>
            <a:ext cx="198120" cy="17678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721608" y="606552"/>
            <a:ext cx="198119" cy="176783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974591" y="606552"/>
            <a:ext cx="198120" cy="176783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224528" y="606552"/>
            <a:ext cx="198120" cy="176783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477511" y="606552"/>
            <a:ext cx="198119" cy="176783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727447" y="606552"/>
            <a:ext cx="198120" cy="176783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980432" y="606552"/>
            <a:ext cx="198119" cy="176783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230367" y="606552"/>
            <a:ext cx="198119" cy="176783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480303" y="606552"/>
            <a:ext cx="198120" cy="176783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730240" y="606552"/>
            <a:ext cx="198120" cy="176783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 txBox="1"/>
          <p:nvPr/>
        </p:nvSpPr>
        <p:spPr>
          <a:xfrm>
            <a:off x="1781429" y="2907665"/>
            <a:ext cx="67945" cy="759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9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3810">
              <a:lnSpc>
                <a:spcPts val="70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1956816" y="3727703"/>
            <a:ext cx="198119" cy="176784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709927" y="3727703"/>
            <a:ext cx="198119" cy="353568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 txBox="1"/>
          <p:nvPr/>
        </p:nvSpPr>
        <p:spPr>
          <a:xfrm>
            <a:off x="2297682" y="2971673"/>
            <a:ext cx="40640" cy="318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240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13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802380" y="3023489"/>
            <a:ext cx="3937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036951" y="2989961"/>
            <a:ext cx="67945" cy="677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635">
              <a:lnSpc>
                <a:spcPct val="100000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R="3175">
              <a:lnSpc>
                <a:spcPts val="415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R="2540">
              <a:lnSpc>
                <a:spcPct val="100000"/>
              </a:lnSpc>
              <a:spcBef>
                <a:spcPts val="3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75"/>
              </a:lnSpc>
              <a:spcBef>
                <a:spcPts val="12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4445">
              <a:lnSpc>
                <a:spcPts val="66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549651" y="2974721"/>
            <a:ext cx="40005" cy="487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905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1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2540">
              <a:lnSpc>
                <a:spcPct val="100000"/>
              </a:lnSpc>
              <a:spcBef>
                <a:spcPts val="7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053586" y="3029585"/>
            <a:ext cx="38735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335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8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309621" y="2895473"/>
            <a:ext cx="38735" cy="302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35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559428" y="2925953"/>
            <a:ext cx="39370" cy="306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35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065525" y="3020441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810886" y="2925953"/>
            <a:ext cx="40005" cy="26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2700">
              <a:lnSpc>
                <a:spcPts val="4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  <a:spcBef>
                <a:spcPts val="15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8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315078" y="2925953"/>
            <a:ext cx="38100" cy="192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175">
              <a:lnSpc>
                <a:spcPts val="295"/>
              </a:lnSpc>
              <a:spcBef>
                <a:spcPts val="229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1905">
              <a:lnSpc>
                <a:spcPts val="114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568444" y="2883281"/>
            <a:ext cx="39370" cy="321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1270">
              <a:lnSpc>
                <a:spcPct val="100000"/>
              </a:lnSpc>
              <a:spcBef>
                <a:spcPts val="24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573011" y="2889377"/>
            <a:ext cx="39370" cy="318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35">
              <a:lnSpc>
                <a:spcPts val="415"/>
              </a:lnSpc>
              <a:spcBef>
                <a:spcPts val="22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4445">
              <a:lnSpc>
                <a:spcPts val="295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1270">
              <a:lnSpc>
                <a:spcPct val="100000"/>
              </a:lnSpc>
              <a:spcBef>
                <a:spcPts val="6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635">
              <a:lnSpc>
                <a:spcPct val="10000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4819903" y="2925953"/>
            <a:ext cx="45085" cy="306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4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14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6985">
              <a:lnSpc>
                <a:spcPct val="100000"/>
              </a:lnSpc>
              <a:spcBef>
                <a:spcPts val="1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072632" y="2919857"/>
            <a:ext cx="45085" cy="312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5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204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14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6985">
              <a:lnSpc>
                <a:spcPct val="100000"/>
              </a:lnSpc>
              <a:spcBef>
                <a:spcPts val="8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5322822" y="2877185"/>
            <a:ext cx="39370" cy="306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  <a:spcBef>
                <a:spcPts val="1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29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1270">
              <a:lnSpc>
                <a:spcPct val="100000"/>
              </a:lnSpc>
              <a:spcBef>
                <a:spcPts val="10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824221" y="2941193"/>
            <a:ext cx="41910" cy="280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4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14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 marL="10160">
              <a:lnSpc>
                <a:spcPct val="100000"/>
              </a:lnSpc>
              <a:spcBef>
                <a:spcPts val="2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034794" y="6190361"/>
            <a:ext cx="67945" cy="81724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85"/>
              </a:lnSpc>
              <a:spcBef>
                <a:spcPts val="1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0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  <a:spcBef>
                <a:spcPts val="2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85"/>
              </a:lnSpc>
              <a:spcBef>
                <a:spcPts val="85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  <a:spcBef>
                <a:spcPts val="2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1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  <a:spcBef>
                <a:spcPts val="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4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05"/>
              </a:lnSpc>
              <a:spcBef>
                <a:spcPts val="50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3810">
              <a:lnSpc>
                <a:spcPts val="660"/>
              </a:lnSpc>
              <a:spcBef>
                <a:spcPts val="55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6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286254" y="6202553"/>
            <a:ext cx="67945" cy="81724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  <a:spcBef>
                <a:spcPts val="1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05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11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  <a:spcBef>
                <a:spcPts val="2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  <a:spcBef>
                <a:spcPts val="2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3810">
              <a:lnSpc>
                <a:spcPts val="685"/>
              </a:lnSpc>
              <a:spcBef>
                <a:spcPts val="3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4067047" y="3057684"/>
            <a:ext cx="34925" cy="939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298319" y="3270377"/>
            <a:ext cx="38100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2465832" y="3730752"/>
            <a:ext cx="198119" cy="1767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1716023" y="1267967"/>
            <a:ext cx="192024" cy="1459991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 txBox="1"/>
          <p:nvPr/>
        </p:nvSpPr>
        <p:spPr>
          <a:xfrm>
            <a:off x="2301494" y="3307620"/>
            <a:ext cx="37465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540">
              <a:lnSpc>
                <a:spcPct val="100000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3175">
              <a:lnSpc>
                <a:spcPct val="100000"/>
              </a:lnSpc>
              <a:spcBef>
                <a:spcPts val="3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793494" y="6248273"/>
            <a:ext cx="39370" cy="478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0"/>
              </a:spcBef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1270">
              <a:lnSpc>
                <a:spcPct val="100000"/>
              </a:lnSpc>
              <a:spcBef>
                <a:spcPts val="90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 marL="3810">
              <a:lnSpc>
                <a:spcPts val="295"/>
              </a:lnSpc>
              <a:spcBef>
                <a:spcPts val="4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9"/>
              </a:lnSpc>
              <a:spcBef>
                <a:spcPts val="20"/>
              </a:spcBef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781429" y="6729119"/>
            <a:ext cx="67945" cy="284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ts val="66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2537588" y="6053201"/>
            <a:ext cx="67945" cy="802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95"/>
              </a:lnSpc>
              <a:spcBef>
                <a:spcPts val="40"/>
              </a:spcBef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>
              <a:lnSpc>
                <a:spcPts val="10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415"/>
              </a:lnSpc>
              <a:spcBef>
                <a:spcPts val="65"/>
              </a:spcBef>
            </a:pPr>
            <a:r>
              <a:rPr dirty="0" sz="350" spc="5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23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22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95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4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05"/>
              </a:lnSpc>
              <a:spcBef>
                <a:spcPts val="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25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>
              <a:lnSpc>
                <a:spcPts val="120"/>
              </a:lnSpc>
              <a:spcBef>
                <a:spcPts val="5"/>
              </a:spcBef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240"/>
              </a:lnSpc>
            </a:pPr>
            <a:r>
              <a:rPr dirty="0" sz="200" spc="-5" b="1">
                <a:latin typeface="Times New Roman"/>
                <a:cs typeface="Times New Roman"/>
              </a:rPr>
              <a:t>.</a:t>
            </a:r>
            <a:endParaRPr sz="200">
              <a:latin typeface="Times New Roman"/>
              <a:cs typeface="Times New Roman"/>
            </a:endParaRPr>
          </a:p>
          <a:p>
            <a:pPr algn="ctr" marL="3810">
              <a:lnSpc>
                <a:spcPts val="710"/>
              </a:lnSpc>
              <a:spcBef>
                <a:spcPts val="8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065779" y="3148457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4317236" y="3117977"/>
            <a:ext cx="37465" cy="74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4321683" y="3366865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4574411" y="3372961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4831528" y="3376009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5584639" y="3376009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5835938" y="3376009"/>
            <a:ext cx="28575" cy="50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11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  <a:p>
            <a:pPr algn="ctr">
              <a:lnSpc>
                <a:spcPts val="11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063619" y="2889377"/>
            <a:ext cx="37465" cy="1200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  <a:p>
            <a:pPr algn="ctr">
              <a:lnSpc>
                <a:spcPts val="390"/>
              </a:lnSpc>
            </a:pPr>
            <a:r>
              <a:rPr dirty="0" sz="350" b="1">
                <a:latin typeface="Times New Roman"/>
                <a:cs typeface="Times New Roman"/>
              </a:rPr>
              <a:t>.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3563872" y="3372961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3815332" y="3366865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077078" y="3366865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5327903" y="3372961"/>
            <a:ext cx="28575" cy="38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00" spc="-5" b="1">
                <a:latin typeface="Times New Roman"/>
                <a:cs typeface="Times New Roman"/>
              </a:rPr>
              <a:t>.</a:t>
            </a:r>
            <a:endParaRPr sz="100"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2287271" y="3467760"/>
            <a:ext cx="67945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539997" y="3473855"/>
            <a:ext cx="6731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875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graphicFrame>
        <p:nvGraphicFramePr>
          <p:cNvPr id="107" name="object 107"/>
          <p:cNvGraphicFramePr>
            <a:graphicFrameLocks noGrp="1"/>
          </p:cNvGraphicFramePr>
          <p:nvPr/>
        </p:nvGraphicFramePr>
        <p:xfrm>
          <a:off x="2770439" y="3131693"/>
          <a:ext cx="3139440" cy="616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2405"/>
                <a:gridCol w="252539"/>
                <a:gridCol w="250984"/>
                <a:gridCol w="250888"/>
                <a:gridCol w="253301"/>
                <a:gridCol w="252030"/>
                <a:gridCol w="251460"/>
                <a:gridCol w="252984"/>
                <a:gridCol w="252982"/>
                <a:gridCol w="251141"/>
                <a:gridCol w="174129"/>
                <a:gridCol w="329046"/>
                <a:gridCol w="185103"/>
              </a:tblGrid>
              <a:tr h="49275">
                <a:tc gridSpan="4">
                  <a:txBody>
                    <a:bodyPr/>
                    <a:lstStyle/>
                    <a:p>
                      <a:pPr/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/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24658">
                <a:tc gridSpan="4"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  <a:tabLst>
                          <a:tab pos="296545" algn="l"/>
                          <a:tab pos="551815" algn="l"/>
                        </a:tabLst>
                      </a:pPr>
                      <a:r>
                        <a:rPr dirty="0" baseline="7936" sz="525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baseline="7936" sz="525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350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baseline="23809" sz="525" b="1">
                          <a:latin typeface="Times New Roman"/>
                          <a:cs typeface="Times New Roman"/>
                        </a:rPr>
                        <a:t>.</a:t>
                      </a:r>
                      <a:endParaRPr baseline="23809" sz="525">
                        <a:latin typeface="Times New Roman"/>
                        <a:cs typeface="Times New Roman"/>
                      </a:endParaRPr>
                    </a:p>
                    <a:p>
                      <a:pPr marL="44450">
                        <a:lnSpc>
                          <a:spcPts val="260"/>
                        </a:lnSpc>
                        <a:spcBef>
                          <a:spcPts val="80"/>
                        </a:spcBef>
                        <a:tabLst>
                          <a:tab pos="296545" algn="l"/>
                          <a:tab pos="551815" algn="l"/>
                          <a:tab pos="803275" algn="l"/>
                        </a:tabLst>
                      </a:pPr>
                      <a:r>
                        <a:rPr dirty="0" baseline="7936" sz="525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baseline="7936" sz="525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350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baseline="23809" sz="525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baseline="23809" sz="525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baseline="55555" sz="525" b="1">
                          <a:latin typeface="Times New Roman"/>
                          <a:cs typeface="Times New Roman"/>
                        </a:rPr>
                        <a:t>.</a:t>
                      </a:r>
                      <a:endParaRPr baseline="55555" sz="525">
                        <a:latin typeface="Times New Roman"/>
                        <a:cs typeface="Times New Roman"/>
                      </a:endParaRPr>
                    </a:p>
                    <a:p>
                      <a:pPr algn="r" marR="113664">
                        <a:lnSpc>
                          <a:spcPts val="229"/>
                        </a:lnSpc>
                      </a:pP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marL="46355">
                        <a:lnSpc>
                          <a:spcPts val="305"/>
                        </a:lnSpc>
                        <a:tabLst>
                          <a:tab pos="299720" algn="l"/>
                          <a:tab pos="552450" algn="l"/>
                          <a:tab pos="802640" algn="l"/>
                        </a:tabLst>
                      </a:pPr>
                      <a:r>
                        <a:rPr dirty="0" baseline="7936" sz="525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baseline="7936" sz="525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350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baseline="15873" sz="525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baseline="15873" sz="525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baseline="22222" sz="375" b="1">
                          <a:latin typeface="Times New Roman"/>
                          <a:cs typeface="Times New Roman"/>
                        </a:rPr>
                        <a:t>.</a:t>
                      </a:r>
                      <a:endParaRPr baseline="22222" sz="375">
                        <a:latin typeface="Times New Roman"/>
                        <a:cs typeface="Times New Roman"/>
                      </a:endParaRPr>
                    </a:p>
                    <a:p>
                      <a:pPr algn="ctr" marL="180340">
                        <a:lnSpc>
                          <a:spcPts val="60"/>
                        </a:lnSpc>
                      </a:pPr>
                      <a:r>
                        <a:rPr dirty="0" sz="100" b="1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355"/>
                        </a:lnSpc>
                        <a:spcBef>
                          <a:spcPts val="35"/>
                        </a:spcBef>
                      </a:pP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 marR="1270">
                        <a:lnSpc>
                          <a:spcPts val="175"/>
                        </a:lnSpc>
                      </a:pPr>
                      <a:r>
                        <a:rPr dirty="0" sz="200" b="1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60"/>
                        </a:lnSpc>
                        <a:spcBef>
                          <a:spcPts val="85"/>
                        </a:spcBef>
                      </a:pPr>
                      <a:r>
                        <a:rPr dirty="0" sz="250" b="1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85"/>
                        </a:lnSpc>
                      </a:pPr>
                      <a:r>
                        <a:rPr dirty="0" sz="200" b="1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85"/>
                        </a:lnSpc>
                      </a:pPr>
                      <a:r>
                        <a:rPr dirty="0" sz="250" b="1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dirty="0" sz="100" b="1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60"/>
                        </a:lnSpc>
                        <a:spcBef>
                          <a:spcPts val="65"/>
                        </a:spcBef>
                      </a:pPr>
                      <a:r>
                        <a:rPr dirty="0" sz="250" b="1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60"/>
                        </a:lnSpc>
                      </a:pPr>
                      <a:r>
                        <a:rPr dirty="0" sz="250" b="1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4"/>
                        </a:spcBef>
                      </a:pP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 marR="635">
                        <a:lnSpc>
                          <a:spcPct val="100000"/>
                        </a:lnSpc>
                      </a:pPr>
                      <a:r>
                        <a:rPr dirty="0" sz="200" b="1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80"/>
                        </a:lnSpc>
                        <a:spcBef>
                          <a:spcPts val="60"/>
                        </a:spcBef>
                      </a:pPr>
                      <a:r>
                        <a:rPr dirty="0" sz="250" b="1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40"/>
                        </a:lnSpc>
                      </a:pPr>
                      <a:r>
                        <a:rPr dirty="0" sz="250" b="1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00"/>
                        </a:lnSpc>
                      </a:pPr>
                      <a:r>
                        <a:rPr dirty="0" sz="200" b="1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200" b="1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 marR="1905">
                        <a:lnSpc>
                          <a:spcPts val="285"/>
                        </a:lnSpc>
                        <a:spcBef>
                          <a:spcPts val="110"/>
                        </a:spcBef>
                      </a:pPr>
                      <a:r>
                        <a:rPr dirty="0" sz="250" b="1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 marL="4445">
                        <a:lnSpc>
                          <a:spcPts val="65"/>
                        </a:lnSpc>
                      </a:pPr>
                      <a:r>
                        <a:rPr dirty="0" sz="100" b="1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 algn="ctr" marR="1270">
                        <a:lnSpc>
                          <a:spcPts val="200"/>
                        </a:lnSpc>
                      </a:pPr>
                      <a:r>
                        <a:rPr dirty="0" sz="200" b="1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algn="ctr" marR="19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0" b="1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</a:pP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algn="ctr" marL="5715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dirty="0" sz="250" b="1">
                          <a:latin typeface="Times New Roman"/>
                          <a:cs typeface="Times New Roman"/>
                        </a:rPr>
                        <a:t>.</a:t>
                      </a: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20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20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baseline="55555" sz="150" b="1">
                          <a:latin typeface="Times New Roman"/>
                          <a:cs typeface="Times New Roman"/>
                        </a:rPr>
                        <a:t>.</a:t>
                      </a:r>
                      <a:endParaRPr baseline="55555" sz="150">
                        <a:latin typeface="Times New Roman"/>
                        <a:cs typeface="Times New Roman"/>
                      </a:endParaRPr>
                    </a:p>
                    <a:p>
                      <a:pPr algn="ctr" marR="63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100" b="1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121285">
                        <a:lnSpc>
                          <a:spcPts val="305"/>
                        </a:lnSpc>
                        <a:tabLst>
                          <a:tab pos="365760" algn="l"/>
                        </a:tabLst>
                      </a:pP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350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baseline="-23809" sz="525" b="1">
                          <a:latin typeface="Times New Roman"/>
                          <a:cs typeface="Times New Roman"/>
                        </a:rPr>
                        <a:t>.</a:t>
                      </a:r>
                      <a:endParaRPr baseline="-23809" sz="525">
                        <a:latin typeface="Times New Roman"/>
                        <a:cs typeface="Times New Roman"/>
                      </a:endParaRPr>
                    </a:p>
                    <a:p>
                      <a:pPr marL="121920">
                        <a:lnSpc>
                          <a:spcPts val="305"/>
                        </a:lnSpc>
                        <a:tabLst>
                          <a:tab pos="622300" algn="l"/>
                        </a:tabLst>
                      </a:pPr>
                      <a:r>
                        <a:rPr dirty="0" baseline="-33333" sz="375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baseline="-33333" sz="375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350" b="1">
                          <a:latin typeface="Times New Roman"/>
                          <a:cs typeface="Times New Roman"/>
                        </a:rPr>
                        <a:t>.</a:t>
                      </a: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marL="122555">
                        <a:lnSpc>
                          <a:spcPts val="245"/>
                        </a:lnSpc>
                        <a:spcBef>
                          <a:spcPts val="185"/>
                        </a:spcBef>
                        <a:tabLst>
                          <a:tab pos="365760" algn="l"/>
                          <a:tab pos="623570" algn="l"/>
                        </a:tabLst>
                      </a:pPr>
                      <a:r>
                        <a:rPr dirty="0" sz="25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250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baseline="33333" sz="375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baseline="33333" sz="375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baseline="22222" sz="375" b="1">
                          <a:latin typeface="Times New Roman"/>
                          <a:cs typeface="Times New Roman"/>
                        </a:rPr>
                        <a:t>.</a:t>
                      </a:r>
                      <a:endParaRPr baseline="22222" sz="375">
                        <a:latin typeface="Times New Roman"/>
                        <a:cs typeface="Times New Roman"/>
                      </a:endParaRPr>
                    </a:p>
                    <a:p>
                      <a:pPr marL="125730">
                        <a:lnSpc>
                          <a:spcPts val="140"/>
                        </a:lnSpc>
                        <a:tabLst>
                          <a:tab pos="368300" algn="l"/>
                          <a:tab pos="625475" algn="l"/>
                        </a:tabLst>
                      </a:pPr>
                      <a:r>
                        <a:rPr dirty="0" sz="10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100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baseline="13888" sz="30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baseline="13888" sz="300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200" b="1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marL="117475">
                        <a:lnSpc>
                          <a:spcPts val="95"/>
                        </a:lnSpc>
                        <a:tabLst>
                          <a:tab pos="375920" algn="l"/>
                        </a:tabLst>
                      </a:pPr>
                      <a:r>
                        <a:rPr dirty="0" sz="20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200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baseline="55555" sz="150" b="1">
                          <a:latin typeface="Times New Roman"/>
                          <a:cs typeface="Times New Roman"/>
                        </a:rPr>
                        <a:t>.</a:t>
                      </a:r>
                      <a:endParaRPr baseline="55555" sz="150">
                        <a:latin typeface="Times New Roman"/>
                        <a:cs typeface="Times New Roman"/>
                      </a:endParaRPr>
                    </a:p>
                    <a:p>
                      <a:pPr marL="367665">
                        <a:lnSpc>
                          <a:spcPts val="120"/>
                        </a:lnSpc>
                        <a:tabLst>
                          <a:tab pos="627380" algn="l"/>
                        </a:tabLst>
                      </a:pPr>
                      <a:r>
                        <a:rPr dirty="0" sz="20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200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00" b="1">
                          <a:latin typeface="Times New Roman"/>
                          <a:cs typeface="Times New Roman"/>
                        </a:rPr>
                        <a:t>.</a:t>
                      </a: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 marL="119380">
                        <a:lnSpc>
                          <a:spcPts val="215"/>
                        </a:lnSpc>
                        <a:tabLst>
                          <a:tab pos="368935" algn="l"/>
                          <a:tab pos="625475" algn="l"/>
                        </a:tabLst>
                      </a:pPr>
                      <a:r>
                        <a:rPr dirty="0" baseline="27777" sz="15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baseline="27777" sz="150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100" b="1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100" b="1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200" b="1">
                          <a:latin typeface="Times New Roman"/>
                          <a:cs typeface="Times New Roman"/>
                        </a:rPr>
                        <a:t>.</a:t>
                      </a: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96167"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6350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175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6985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5080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6350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83515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ts val="645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8839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66675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ts val="645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57987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6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7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66675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dirty="0" sz="600" b="1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109" name="object 109"/>
          <p:cNvGraphicFramePr>
            <a:graphicFrameLocks noGrp="1"/>
          </p:cNvGraphicFramePr>
          <p:nvPr/>
        </p:nvGraphicFramePr>
        <p:xfrm>
          <a:off x="1761744" y="820063"/>
          <a:ext cx="4135754" cy="377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0084"/>
                <a:gridCol w="250761"/>
                <a:gridCol w="251143"/>
                <a:gridCol w="253300"/>
                <a:gridCol w="251778"/>
                <a:gridCol w="251460"/>
                <a:gridCol w="252665"/>
                <a:gridCol w="252666"/>
                <a:gridCol w="251778"/>
                <a:gridCol w="251458"/>
                <a:gridCol w="252984"/>
                <a:gridCol w="251460"/>
                <a:gridCol w="251458"/>
                <a:gridCol w="251141"/>
                <a:gridCol w="251143"/>
                <a:gridCol w="251462"/>
                <a:gridCol w="178626"/>
              </a:tblGrid>
              <a:tr h="145796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86868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6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7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5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6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7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8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44272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131" name="object 131"/>
          <p:cNvGraphicFramePr>
            <a:graphicFrameLocks noGrp="1"/>
          </p:cNvGraphicFramePr>
          <p:nvPr/>
        </p:nvGraphicFramePr>
        <p:xfrm>
          <a:off x="1761744" y="3944263"/>
          <a:ext cx="863600" cy="377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608"/>
                <a:gridCol w="251872"/>
                <a:gridCol w="253936"/>
                <a:gridCol w="179672"/>
              </a:tblGrid>
              <a:tr h="14427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86868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45795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4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5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6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0184" y="3870959"/>
            <a:ext cx="704088" cy="12649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511040" y="5141976"/>
            <a:ext cx="716279" cy="6461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501896" y="5794247"/>
            <a:ext cx="737615" cy="6675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747013" y="248715"/>
            <a:ext cx="3924300" cy="34690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158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5880">
              <a:lnSpc>
                <a:spcPct val="102000"/>
              </a:lnSpc>
            </a:pPr>
            <a:r>
              <a:rPr dirty="0" sz="1000" spc="10">
                <a:latin typeface="Times New Roman"/>
                <a:cs typeface="Times New Roman"/>
              </a:rPr>
              <a:t>discordando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língua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oral?</a:t>
            </a:r>
            <a:endParaRPr sz="1000">
              <a:latin typeface="Times New Roman"/>
              <a:cs typeface="Times New Roman"/>
            </a:endParaRPr>
          </a:p>
          <a:p>
            <a:pPr algn="just" marL="12700" marR="8890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destina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10">
                <a:latin typeface="Times New Roman"/>
                <a:cs typeface="Times New Roman"/>
              </a:rPr>
              <a:t> línguas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orais.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onvém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salientar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portância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ática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seja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objeto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sas.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literaturas,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principal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er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separaram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TR</a:t>
            </a:r>
            <a:r>
              <a:rPr dirty="0" sz="1000" spc="10">
                <a:latin typeface="Times New Roman"/>
                <a:cs typeface="Times New Roman"/>
              </a:rPr>
              <a:t>IS</a:t>
            </a: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FEL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endParaRPr sz="1000">
              <a:latin typeface="Times New Roman"/>
              <a:cs typeface="Times New Roman"/>
            </a:endParaRPr>
          </a:p>
          <a:p>
            <a:pPr marL="12700" marR="6350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afe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vas,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disso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trabalho,</a:t>
            </a:r>
            <a:r>
              <a:rPr dirty="0" sz="1000" spc="10">
                <a:latin typeface="Times New Roman"/>
                <a:cs typeface="Times New Roman"/>
              </a:rPr>
              <a:t> pois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ele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nível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3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3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ENM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gra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aticais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9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499"/>
              </a:lnSpc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izzio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ezende,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(2009)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listaram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5">
                <a:latin typeface="Times New Roman"/>
                <a:cs typeface="Times New Roman"/>
              </a:rPr>
              <a:t> 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níveis,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parti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oras,</a:t>
            </a:r>
            <a:r>
              <a:rPr dirty="0" sz="1000" spc="10">
                <a:latin typeface="Times New Roman"/>
                <a:cs typeface="Times New Roman"/>
              </a:rPr>
              <a:t> descrevere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nível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adje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intensidade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 spc="10">
                <a:latin typeface="Times New Roman"/>
                <a:cs typeface="Times New Roman"/>
              </a:rPr>
              <a:t> consegu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sintático.</a:t>
            </a:r>
            <a:endParaRPr sz="1000">
              <a:latin typeface="Times New Roman"/>
              <a:cs typeface="Times New Roman"/>
            </a:endParaRPr>
          </a:p>
          <a:p>
            <a:pPr algn="just" marL="12700" marR="7620" indent="449580">
              <a:lnSpc>
                <a:spcPts val="1220"/>
              </a:lnSpc>
              <a:spcBef>
                <a:spcPts val="25"/>
              </a:spcBef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grau</a:t>
            </a:r>
            <a:r>
              <a:rPr dirty="0" sz="1000" spc="10">
                <a:latin typeface="Times New Roman"/>
                <a:cs typeface="Times New Roman"/>
              </a:rPr>
              <a:t> 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padrão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confor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quadro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747013" y="6468040"/>
            <a:ext cx="3890010" cy="269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12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5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cação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au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QUADROS,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10">
                <a:latin typeface="Times New Roman"/>
                <a:cs typeface="Times New Roman"/>
              </a:rPr>
              <a:t>I</a:t>
            </a:r>
            <a:r>
              <a:rPr dirty="0" sz="850" spc="25">
                <a:latin typeface="Times New Roman"/>
                <a:cs typeface="Times New Roman"/>
              </a:rPr>
              <a:t>ZZ</a:t>
            </a:r>
            <a:r>
              <a:rPr dirty="0" sz="850" spc="15">
                <a:latin typeface="Times New Roman"/>
                <a:cs typeface="Times New Roman"/>
              </a:rPr>
              <a:t>IO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REZEND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2008,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20">
                <a:latin typeface="Times New Roman"/>
                <a:cs typeface="Times New Roman"/>
              </a:rPr>
              <a:t>4</a:t>
            </a:r>
            <a:r>
              <a:rPr dirty="0" sz="850" spc="1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983613" y="3861180"/>
          <a:ext cx="3429635" cy="26047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40864"/>
                <a:gridCol w="1082040"/>
              </a:tblGrid>
              <a:tr h="652272">
                <a:tc>
                  <a:txBody>
                    <a:bodyPr/>
                    <a:lstStyle/>
                    <a:p>
                      <a:pPr marL="4826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POUC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NTENS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DADE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8743">
                <a:tc>
                  <a:txBody>
                    <a:bodyPr/>
                    <a:lstStyle/>
                    <a:p>
                      <a:pPr algn="ctr" marL="508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1">
                <a:tc>
                  <a:txBody>
                    <a:bodyPr/>
                    <a:lstStyle/>
                    <a:p>
                      <a:pPr marL="880110" marR="225425" indent="-6705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IS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NTENS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DADE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132">
                <a:tc>
                  <a:txBody>
                    <a:bodyPr/>
                    <a:lstStyle/>
                    <a:p>
                      <a:pPr marL="70040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IS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NTENSO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971288" y="1237488"/>
            <a:ext cx="694943" cy="6949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989576" y="1947672"/>
            <a:ext cx="658368" cy="6553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971288" y="2618232"/>
            <a:ext cx="694943" cy="6949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971288" y="3328416"/>
            <a:ext cx="694943" cy="6949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934711" y="4035552"/>
            <a:ext cx="771143" cy="7741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108454" y="248715"/>
            <a:ext cx="3920490" cy="838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159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41910" indent="448945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anho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seguinte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quadro: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08454" y="4819072"/>
            <a:ext cx="3882390" cy="20072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44894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amanho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QUADROS,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10">
                <a:latin typeface="Times New Roman"/>
                <a:cs typeface="Times New Roman"/>
              </a:rPr>
              <a:t>I</a:t>
            </a:r>
            <a:r>
              <a:rPr dirty="0" sz="850" spc="25">
                <a:latin typeface="Times New Roman"/>
                <a:cs typeface="Times New Roman"/>
              </a:rPr>
              <a:t>ZZ</a:t>
            </a:r>
            <a:r>
              <a:rPr dirty="0" sz="850" spc="15">
                <a:latin typeface="Times New Roman"/>
                <a:cs typeface="Times New Roman"/>
              </a:rPr>
              <a:t>IO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REZENDE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2008,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.</a:t>
            </a:r>
            <a:r>
              <a:rPr dirty="0" sz="850" spc="15">
                <a:latin typeface="Times New Roman"/>
                <a:cs typeface="Times New Roman"/>
              </a:rPr>
              <a:t>5</a:t>
            </a:r>
            <a:r>
              <a:rPr dirty="0" sz="850" spc="5">
                <a:latin typeface="Times New Roman"/>
                <a:cs typeface="Times New Roman"/>
              </a:rPr>
              <a:t>)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 marR="13970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possibilidade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grau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adje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bras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buFont typeface="Wingdings"/>
              <a:buChar char="▪"/>
              <a:tabLst>
                <a:tab pos="470534" algn="l"/>
              </a:tabLst>
            </a:pPr>
            <a:r>
              <a:rPr dirty="0" sz="900" spc="20">
                <a:latin typeface="Times New Roman"/>
                <a:cs typeface="Times New Roman"/>
              </a:rPr>
              <a:t>B</a:t>
            </a:r>
            <a:r>
              <a:rPr dirty="0" sz="900" spc="30">
                <a:latin typeface="Times New Roman"/>
                <a:cs typeface="Times New Roman"/>
              </a:rPr>
              <a:t>O</a:t>
            </a:r>
            <a:r>
              <a:rPr dirty="0" sz="900" spc="30">
                <a:latin typeface="Times New Roman"/>
                <a:cs typeface="Times New Roman"/>
              </a:rPr>
              <a:t>N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15">
                <a:latin typeface="Times New Roman"/>
                <a:cs typeface="Times New Roman"/>
              </a:rPr>
              <a:t>T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30">
                <a:latin typeface="Times New Roman"/>
                <a:cs typeface="Times New Roman"/>
              </a:rPr>
              <a:t>N</a:t>
            </a:r>
            <a:r>
              <a:rPr dirty="0" sz="900" spc="30">
                <a:latin typeface="Times New Roman"/>
                <a:cs typeface="Times New Roman"/>
              </a:rPr>
              <a:t>H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–</a:t>
            </a:r>
            <a:r>
              <a:rPr dirty="0" sz="900" spc="-10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B</a:t>
            </a:r>
            <a:r>
              <a:rPr dirty="0" sz="900" spc="30">
                <a:latin typeface="Times New Roman"/>
                <a:cs typeface="Times New Roman"/>
              </a:rPr>
              <a:t>O</a:t>
            </a:r>
            <a:r>
              <a:rPr dirty="0" sz="900" spc="30">
                <a:latin typeface="Times New Roman"/>
                <a:cs typeface="Times New Roman"/>
              </a:rPr>
              <a:t>N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15">
                <a:latin typeface="Times New Roman"/>
                <a:cs typeface="Times New Roman"/>
              </a:rPr>
              <a:t>T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-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sz="900" spc="35">
                <a:latin typeface="Times New Roman"/>
                <a:cs typeface="Times New Roman"/>
              </a:rPr>
              <a:t>M</a:t>
            </a:r>
            <a:r>
              <a:rPr dirty="0" sz="900" spc="25">
                <a:latin typeface="Times New Roman"/>
                <a:cs typeface="Times New Roman"/>
              </a:rPr>
              <a:t>A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20">
                <a:latin typeface="Times New Roman"/>
                <a:cs typeface="Times New Roman"/>
              </a:rPr>
              <a:t>S</a:t>
            </a:r>
            <a:r>
              <a:rPr dirty="0" sz="900" spc="-10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Times New Roman"/>
                <a:cs typeface="Times New Roman"/>
              </a:rPr>
              <a:t>B</a:t>
            </a:r>
            <a:r>
              <a:rPr dirty="0" sz="900" spc="35">
                <a:latin typeface="Times New Roman"/>
                <a:cs typeface="Times New Roman"/>
              </a:rPr>
              <a:t>O</a:t>
            </a:r>
            <a:r>
              <a:rPr dirty="0" sz="900" spc="35">
                <a:latin typeface="Times New Roman"/>
                <a:cs typeface="Times New Roman"/>
              </a:rPr>
              <a:t>N</a:t>
            </a:r>
            <a:r>
              <a:rPr dirty="0" sz="900" spc="10">
                <a:latin typeface="Times New Roman"/>
                <a:cs typeface="Times New Roman"/>
              </a:rPr>
              <a:t>I</a:t>
            </a:r>
            <a:r>
              <a:rPr dirty="0" sz="900" spc="20">
                <a:latin typeface="Times New Roman"/>
                <a:cs typeface="Times New Roman"/>
              </a:rPr>
              <a:t>T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-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Times New Roman"/>
                <a:cs typeface="Times New Roman"/>
              </a:rPr>
              <a:t>B</a:t>
            </a:r>
            <a:r>
              <a:rPr dirty="0" sz="900" spc="35">
                <a:latin typeface="Times New Roman"/>
                <a:cs typeface="Times New Roman"/>
              </a:rPr>
              <a:t>O</a:t>
            </a:r>
            <a:r>
              <a:rPr dirty="0" sz="900" spc="35">
                <a:latin typeface="Times New Roman"/>
                <a:cs typeface="Times New Roman"/>
              </a:rPr>
              <a:t>N</a:t>
            </a:r>
            <a:r>
              <a:rPr dirty="0" sz="900" spc="10">
                <a:latin typeface="Times New Roman"/>
                <a:cs typeface="Times New Roman"/>
              </a:rPr>
              <a:t>I</a:t>
            </a:r>
            <a:r>
              <a:rPr dirty="0" sz="900" spc="20">
                <a:latin typeface="Times New Roman"/>
                <a:cs typeface="Times New Roman"/>
              </a:rPr>
              <a:t>T</a:t>
            </a:r>
            <a:r>
              <a:rPr dirty="0" sz="900" spc="35">
                <a:latin typeface="Times New Roman"/>
                <a:cs typeface="Times New Roman"/>
              </a:rPr>
              <a:t>Ã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spcBef>
                <a:spcPts val="25"/>
              </a:spcBef>
              <a:buFont typeface="Wingdings"/>
              <a:buChar char="▪"/>
              <a:tabLst>
                <a:tab pos="470534" algn="l"/>
              </a:tabLst>
            </a:pPr>
            <a:r>
              <a:rPr dirty="0" sz="900" spc="20">
                <a:latin typeface="Times New Roman"/>
                <a:cs typeface="Times New Roman"/>
              </a:rPr>
              <a:t>C</a:t>
            </a:r>
            <a:r>
              <a:rPr dirty="0" sz="900" spc="30">
                <a:latin typeface="Times New Roman"/>
                <a:cs typeface="Times New Roman"/>
              </a:rPr>
              <a:t>O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15">
                <a:latin typeface="Times New Roman"/>
                <a:cs typeface="Times New Roman"/>
              </a:rPr>
              <a:t>T</a:t>
            </a:r>
            <a:r>
              <a:rPr dirty="0" sz="900" spc="30">
                <a:latin typeface="Times New Roman"/>
                <a:cs typeface="Times New Roman"/>
              </a:rPr>
              <a:t>A</a:t>
            </a:r>
            <a:r>
              <a:rPr dirty="0" sz="900" spc="30">
                <a:latin typeface="Times New Roman"/>
                <a:cs typeface="Times New Roman"/>
              </a:rPr>
              <a:t>D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30">
                <a:latin typeface="Times New Roman"/>
                <a:cs typeface="Times New Roman"/>
              </a:rPr>
              <a:t>N</a:t>
            </a:r>
            <a:r>
              <a:rPr dirty="0" sz="900" spc="30">
                <a:latin typeface="Times New Roman"/>
                <a:cs typeface="Times New Roman"/>
              </a:rPr>
              <a:t>H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–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C</a:t>
            </a:r>
            <a:r>
              <a:rPr dirty="0" sz="900" spc="30">
                <a:latin typeface="Times New Roman"/>
                <a:cs typeface="Times New Roman"/>
              </a:rPr>
              <a:t>O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15">
                <a:latin typeface="Times New Roman"/>
                <a:cs typeface="Times New Roman"/>
              </a:rPr>
              <a:t>T</a:t>
            </a:r>
            <a:r>
              <a:rPr dirty="0" sz="900" spc="30">
                <a:latin typeface="Times New Roman"/>
                <a:cs typeface="Times New Roman"/>
              </a:rPr>
              <a:t>A</a:t>
            </a:r>
            <a:r>
              <a:rPr dirty="0" sz="900" spc="30">
                <a:latin typeface="Times New Roman"/>
                <a:cs typeface="Times New Roman"/>
              </a:rPr>
              <a:t>D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–</a:t>
            </a:r>
            <a:r>
              <a:rPr dirty="0" sz="900">
                <a:latin typeface="Times New Roman"/>
                <a:cs typeface="Times New Roman"/>
              </a:rPr>
              <a:t> </a:t>
            </a:r>
            <a:r>
              <a:rPr dirty="0" sz="900" spc="35">
                <a:latin typeface="Times New Roman"/>
                <a:cs typeface="Times New Roman"/>
              </a:rPr>
              <a:t>M</a:t>
            </a:r>
            <a:r>
              <a:rPr dirty="0" sz="900" spc="25">
                <a:latin typeface="Times New Roman"/>
                <a:cs typeface="Times New Roman"/>
              </a:rPr>
              <a:t>A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20">
                <a:latin typeface="Times New Roman"/>
                <a:cs typeface="Times New Roman"/>
              </a:rPr>
              <a:t>S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Times New Roman"/>
                <a:cs typeface="Times New Roman"/>
              </a:rPr>
              <a:t>C</a:t>
            </a:r>
            <a:r>
              <a:rPr dirty="0" sz="900" spc="35">
                <a:latin typeface="Times New Roman"/>
                <a:cs typeface="Times New Roman"/>
              </a:rPr>
              <a:t>O</a:t>
            </a:r>
            <a:r>
              <a:rPr dirty="0" sz="900" spc="10">
                <a:latin typeface="Times New Roman"/>
                <a:cs typeface="Times New Roman"/>
              </a:rPr>
              <a:t>I</a:t>
            </a:r>
            <a:r>
              <a:rPr dirty="0" sz="900" spc="20">
                <a:latin typeface="Times New Roman"/>
                <a:cs typeface="Times New Roman"/>
              </a:rPr>
              <a:t>T</a:t>
            </a:r>
            <a:r>
              <a:rPr dirty="0" sz="900" spc="35">
                <a:latin typeface="Times New Roman"/>
                <a:cs typeface="Times New Roman"/>
              </a:rPr>
              <a:t>A</a:t>
            </a:r>
            <a:r>
              <a:rPr dirty="0" sz="900" spc="35">
                <a:latin typeface="Times New Roman"/>
                <a:cs typeface="Times New Roman"/>
              </a:rPr>
              <a:t>D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r>
              <a:rPr dirty="0" sz="900" spc="-1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-</a:t>
            </a:r>
            <a:r>
              <a:rPr dirty="0" sz="900" spc="-25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Times New Roman"/>
                <a:cs typeface="Times New Roman"/>
              </a:rPr>
              <a:t>C</a:t>
            </a:r>
            <a:r>
              <a:rPr dirty="0" sz="900" spc="35">
                <a:latin typeface="Times New Roman"/>
                <a:cs typeface="Times New Roman"/>
              </a:rPr>
              <a:t>O</a:t>
            </a:r>
            <a:r>
              <a:rPr dirty="0" sz="900" spc="10">
                <a:latin typeface="Times New Roman"/>
                <a:cs typeface="Times New Roman"/>
              </a:rPr>
              <a:t>I</a:t>
            </a:r>
            <a:r>
              <a:rPr dirty="0" sz="900" spc="20">
                <a:latin typeface="Times New Roman"/>
                <a:cs typeface="Times New Roman"/>
              </a:rPr>
              <a:t>T</a:t>
            </a:r>
            <a:r>
              <a:rPr dirty="0" sz="900" spc="35">
                <a:latin typeface="Times New Roman"/>
                <a:cs typeface="Times New Roman"/>
              </a:rPr>
              <a:t>A</a:t>
            </a:r>
            <a:r>
              <a:rPr dirty="0" sz="900" spc="35">
                <a:latin typeface="Times New Roman"/>
                <a:cs typeface="Times New Roman"/>
              </a:rPr>
              <a:t>D</a:t>
            </a:r>
            <a:r>
              <a:rPr dirty="0" sz="900" spc="35">
                <a:latin typeface="Times New Roman"/>
                <a:cs typeface="Times New Roman"/>
              </a:rPr>
              <a:t>Ã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buFont typeface="Wingdings"/>
              <a:buChar char="▪"/>
              <a:tabLst>
                <a:tab pos="470534" algn="l"/>
              </a:tabLst>
            </a:pPr>
            <a:r>
              <a:rPr dirty="0" sz="900" spc="20">
                <a:latin typeface="Times New Roman"/>
                <a:cs typeface="Times New Roman"/>
              </a:rPr>
              <a:t>P</a:t>
            </a:r>
            <a:r>
              <a:rPr dirty="0" sz="900" spc="30">
                <a:latin typeface="Times New Roman"/>
                <a:cs typeface="Times New Roman"/>
              </a:rPr>
              <a:t>O</a:t>
            </a:r>
            <a:r>
              <a:rPr dirty="0" sz="900" spc="15">
                <a:latin typeface="Times New Roman"/>
                <a:cs typeface="Times New Roman"/>
              </a:rPr>
              <a:t>BREZ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30">
                <a:latin typeface="Times New Roman"/>
                <a:cs typeface="Times New Roman"/>
              </a:rPr>
              <a:t>N</a:t>
            </a:r>
            <a:r>
              <a:rPr dirty="0" sz="900" spc="30">
                <a:latin typeface="Times New Roman"/>
                <a:cs typeface="Times New Roman"/>
              </a:rPr>
              <a:t>H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–</a:t>
            </a:r>
            <a:r>
              <a:rPr dirty="0" sz="900" spc="-10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Times New Roman"/>
                <a:cs typeface="Times New Roman"/>
              </a:rPr>
              <a:t>P</a:t>
            </a:r>
            <a:r>
              <a:rPr dirty="0" sz="900" spc="35">
                <a:latin typeface="Times New Roman"/>
                <a:cs typeface="Times New Roman"/>
              </a:rPr>
              <a:t>O</a:t>
            </a:r>
            <a:r>
              <a:rPr dirty="0" sz="900" spc="20">
                <a:latin typeface="Times New Roman"/>
                <a:cs typeface="Times New Roman"/>
              </a:rPr>
              <a:t>B</a:t>
            </a:r>
            <a:r>
              <a:rPr dirty="0" sz="900" spc="20">
                <a:latin typeface="Times New Roman"/>
                <a:cs typeface="Times New Roman"/>
              </a:rPr>
              <a:t>R</a:t>
            </a:r>
            <a:r>
              <a:rPr dirty="0" sz="900" spc="15">
                <a:latin typeface="Times New Roman"/>
                <a:cs typeface="Times New Roman"/>
              </a:rPr>
              <a:t>E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–</a:t>
            </a:r>
            <a:r>
              <a:rPr dirty="0" sz="900" spc="-10">
                <a:latin typeface="Times New Roman"/>
                <a:cs typeface="Times New Roman"/>
              </a:rPr>
              <a:t> </a:t>
            </a:r>
            <a:r>
              <a:rPr dirty="0" sz="900" spc="35">
                <a:latin typeface="Times New Roman"/>
                <a:cs typeface="Times New Roman"/>
              </a:rPr>
              <a:t>M</a:t>
            </a:r>
            <a:r>
              <a:rPr dirty="0" sz="900" spc="25">
                <a:latin typeface="Times New Roman"/>
                <a:cs typeface="Times New Roman"/>
              </a:rPr>
              <a:t>A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20">
                <a:latin typeface="Times New Roman"/>
                <a:cs typeface="Times New Roman"/>
              </a:rPr>
              <a:t>S</a:t>
            </a:r>
            <a:r>
              <a:rPr dirty="0" sz="900" spc="-10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Times New Roman"/>
                <a:cs typeface="Times New Roman"/>
              </a:rPr>
              <a:t>P</a:t>
            </a:r>
            <a:r>
              <a:rPr dirty="0" sz="900" spc="35">
                <a:latin typeface="Times New Roman"/>
                <a:cs typeface="Times New Roman"/>
              </a:rPr>
              <a:t>O</a:t>
            </a:r>
            <a:r>
              <a:rPr dirty="0" sz="900" spc="20">
                <a:latin typeface="Times New Roman"/>
                <a:cs typeface="Times New Roman"/>
              </a:rPr>
              <a:t>B</a:t>
            </a:r>
            <a:r>
              <a:rPr dirty="0" sz="900" spc="20">
                <a:latin typeface="Times New Roman"/>
                <a:cs typeface="Times New Roman"/>
              </a:rPr>
              <a:t>R</a:t>
            </a:r>
            <a:r>
              <a:rPr dirty="0" sz="900" spc="15">
                <a:latin typeface="Times New Roman"/>
                <a:cs typeface="Times New Roman"/>
              </a:rPr>
              <a:t>E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-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sz="900" spc="20">
                <a:latin typeface="Times New Roman"/>
                <a:cs typeface="Times New Roman"/>
              </a:rPr>
              <a:t>PR</a:t>
            </a:r>
            <a:r>
              <a:rPr dirty="0" sz="900" spc="30">
                <a:latin typeface="Times New Roman"/>
                <a:cs typeface="Times New Roman"/>
              </a:rPr>
              <a:t>O</a:t>
            </a:r>
            <a:r>
              <a:rPr dirty="0" sz="900" spc="15">
                <a:latin typeface="Times New Roman"/>
                <a:cs typeface="Times New Roman"/>
              </a:rPr>
              <a:t>BRET</a:t>
            </a:r>
            <a:r>
              <a:rPr dirty="0" sz="900" spc="30">
                <a:latin typeface="Times New Roman"/>
                <a:cs typeface="Times New Roman"/>
              </a:rPr>
              <a:t>Ã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spcBef>
                <a:spcPts val="25"/>
              </a:spcBef>
              <a:buFont typeface="Wingdings"/>
              <a:buChar char="▪"/>
              <a:tabLst>
                <a:tab pos="470534" algn="l"/>
              </a:tabLst>
            </a:pPr>
            <a:r>
              <a:rPr dirty="0" sz="900" spc="20">
                <a:latin typeface="Times New Roman"/>
                <a:cs typeface="Times New Roman"/>
              </a:rPr>
              <a:t>C</a:t>
            </a:r>
            <a:r>
              <a:rPr dirty="0" sz="900" spc="30">
                <a:latin typeface="Times New Roman"/>
                <a:cs typeface="Times New Roman"/>
              </a:rPr>
              <a:t>A</a:t>
            </a:r>
            <a:r>
              <a:rPr dirty="0" sz="900" spc="20">
                <a:latin typeface="Times New Roman"/>
                <a:cs typeface="Times New Roman"/>
              </a:rPr>
              <a:t>S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30">
                <a:latin typeface="Times New Roman"/>
                <a:cs typeface="Times New Roman"/>
              </a:rPr>
              <a:t>N</a:t>
            </a:r>
            <a:r>
              <a:rPr dirty="0" sz="900" spc="30">
                <a:latin typeface="Times New Roman"/>
                <a:cs typeface="Times New Roman"/>
              </a:rPr>
              <a:t>H</a:t>
            </a:r>
            <a:r>
              <a:rPr dirty="0" sz="900" spc="25">
                <a:latin typeface="Times New Roman"/>
                <a:cs typeface="Times New Roman"/>
              </a:rPr>
              <a:t>A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–</a:t>
            </a:r>
            <a:r>
              <a:rPr dirty="0" sz="900" spc="-10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Times New Roman"/>
                <a:cs typeface="Times New Roman"/>
              </a:rPr>
              <a:t>C</a:t>
            </a:r>
            <a:r>
              <a:rPr dirty="0" sz="900" spc="35">
                <a:latin typeface="Times New Roman"/>
                <a:cs typeface="Times New Roman"/>
              </a:rPr>
              <a:t>A</a:t>
            </a:r>
            <a:r>
              <a:rPr dirty="0" sz="900" spc="25">
                <a:latin typeface="Times New Roman"/>
                <a:cs typeface="Times New Roman"/>
              </a:rPr>
              <a:t>S</a:t>
            </a:r>
            <a:r>
              <a:rPr dirty="0" sz="900" spc="25">
                <a:latin typeface="Times New Roman"/>
                <a:cs typeface="Times New Roman"/>
              </a:rPr>
              <a:t>A</a:t>
            </a:r>
            <a:r>
              <a:rPr dirty="0" sz="900" spc="-10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-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sz="900" spc="40">
                <a:latin typeface="Times New Roman"/>
                <a:cs typeface="Times New Roman"/>
              </a:rPr>
              <a:t>M</a:t>
            </a:r>
            <a:r>
              <a:rPr dirty="0" sz="900" spc="30">
                <a:latin typeface="Times New Roman"/>
                <a:cs typeface="Times New Roman"/>
              </a:rPr>
              <a:t>A</a:t>
            </a:r>
            <a:r>
              <a:rPr dirty="0" sz="900" spc="30">
                <a:latin typeface="Times New Roman"/>
                <a:cs typeface="Times New Roman"/>
              </a:rPr>
              <a:t>N</a:t>
            </a:r>
            <a:r>
              <a:rPr dirty="0" sz="900" spc="25">
                <a:latin typeface="Times New Roman"/>
                <a:cs typeface="Times New Roman"/>
              </a:rPr>
              <a:t>S</a:t>
            </a:r>
            <a:r>
              <a:rPr dirty="0" sz="900" spc="30">
                <a:latin typeface="Times New Roman"/>
                <a:cs typeface="Times New Roman"/>
              </a:rPr>
              <a:t>Ã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buFont typeface="Wingdings"/>
              <a:buChar char="▪"/>
              <a:tabLst>
                <a:tab pos="470534" algn="l"/>
              </a:tabLst>
            </a:pPr>
            <a:r>
              <a:rPr dirty="0" sz="900" spc="15">
                <a:latin typeface="Times New Roman"/>
                <a:cs typeface="Times New Roman"/>
              </a:rPr>
              <a:t>BEBEZ</a:t>
            </a:r>
            <a:r>
              <a:rPr dirty="0" sz="900" spc="5">
                <a:latin typeface="Times New Roman"/>
                <a:cs typeface="Times New Roman"/>
              </a:rPr>
              <a:t>I</a:t>
            </a:r>
            <a:r>
              <a:rPr dirty="0" sz="900" spc="30">
                <a:latin typeface="Times New Roman"/>
                <a:cs typeface="Times New Roman"/>
              </a:rPr>
              <a:t>N</a:t>
            </a:r>
            <a:r>
              <a:rPr dirty="0" sz="900" spc="30">
                <a:latin typeface="Times New Roman"/>
                <a:cs typeface="Times New Roman"/>
              </a:rPr>
              <a:t>H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–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BEBÊ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-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sz="900" spc="15">
                <a:latin typeface="Times New Roman"/>
                <a:cs typeface="Times New Roman"/>
              </a:rPr>
              <a:t>BEBEZ</a:t>
            </a:r>
            <a:r>
              <a:rPr dirty="0" sz="900" spc="30">
                <a:latin typeface="Times New Roman"/>
                <a:cs typeface="Times New Roman"/>
              </a:rPr>
              <a:t>Ã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 marL="470534" indent="-229235">
              <a:lnSpc>
                <a:spcPct val="100000"/>
              </a:lnSpc>
              <a:spcBef>
                <a:spcPts val="20"/>
              </a:spcBef>
              <a:buFont typeface="Wingdings"/>
              <a:buChar char="▪"/>
              <a:tabLst>
                <a:tab pos="470534" algn="l"/>
              </a:tabLst>
            </a:pPr>
            <a:r>
              <a:rPr dirty="0" sz="900" spc="20">
                <a:latin typeface="Times New Roman"/>
                <a:cs typeface="Times New Roman"/>
              </a:rPr>
              <a:t>C</a:t>
            </a:r>
            <a:r>
              <a:rPr dirty="0" sz="900" spc="30">
                <a:latin typeface="Times New Roman"/>
                <a:cs typeface="Times New Roman"/>
              </a:rPr>
              <a:t>A</a:t>
            </a:r>
            <a:r>
              <a:rPr dirty="0" sz="900" spc="15">
                <a:latin typeface="Times New Roman"/>
                <a:cs typeface="Times New Roman"/>
              </a:rPr>
              <a:t>RR</a:t>
            </a:r>
            <a:r>
              <a:rPr dirty="0" sz="900">
                <a:latin typeface="Times New Roman"/>
                <a:cs typeface="Times New Roman"/>
              </a:rPr>
              <a:t>I</a:t>
            </a:r>
            <a:r>
              <a:rPr dirty="0" sz="900" spc="30">
                <a:latin typeface="Times New Roman"/>
                <a:cs typeface="Times New Roman"/>
              </a:rPr>
              <a:t>N</a:t>
            </a:r>
            <a:r>
              <a:rPr dirty="0" sz="900" spc="30">
                <a:latin typeface="Times New Roman"/>
                <a:cs typeface="Times New Roman"/>
              </a:rPr>
              <a:t>H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–</a:t>
            </a:r>
            <a:r>
              <a:rPr dirty="0" sz="900" spc="-15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Times New Roman"/>
                <a:cs typeface="Times New Roman"/>
              </a:rPr>
              <a:t>C</a:t>
            </a:r>
            <a:r>
              <a:rPr dirty="0" sz="900" spc="35">
                <a:latin typeface="Times New Roman"/>
                <a:cs typeface="Times New Roman"/>
              </a:rPr>
              <a:t>A</a:t>
            </a:r>
            <a:r>
              <a:rPr dirty="0" sz="900" spc="25">
                <a:latin typeface="Times New Roman"/>
                <a:cs typeface="Times New Roman"/>
              </a:rPr>
              <a:t>RR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r>
              <a:rPr dirty="0" sz="900" spc="-5">
                <a:latin typeface="Times New Roman"/>
                <a:cs typeface="Times New Roman"/>
              </a:rPr>
              <a:t> </a:t>
            </a:r>
            <a:r>
              <a:rPr dirty="0" sz="900" spc="10">
                <a:latin typeface="Times New Roman"/>
                <a:cs typeface="Times New Roman"/>
              </a:rPr>
              <a:t>-</a:t>
            </a:r>
            <a:r>
              <a:rPr dirty="0" sz="900" spc="-20">
                <a:latin typeface="Times New Roman"/>
                <a:cs typeface="Times New Roman"/>
              </a:rPr>
              <a:t> </a:t>
            </a:r>
            <a:r>
              <a:rPr dirty="0" sz="900" spc="25">
                <a:latin typeface="Times New Roman"/>
                <a:cs typeface="Times New Roman"/>
              </a:rPr>
              <a:t>C</a:t>
            </a:r>
            <a:r>
              <a:rPr dirty="0" sz="900" spc="35">
                <a:latin typeface="Times New Roman"/>
                <a:cs typeface="Times New Roman"/>
              </a:rPr>
              <a:t>A</a:t>
            </a:r>
            <a:r>
              <a:rPr dirty="0" sz="900" spc="25">
                <a:latin typeface="Times New Roman"/>
                <a:cs typeface="Times New Roman"/>
              </a:rPr>
              <a:t>RR</a:t>
            </a:r>
            <a:r>
              <a:rPr dirty="0" sz="900" spc="35">
                <a:latin typeface="Times New Roman"/>
                <a:cs typeface="Times New Roman"/>
              </a:rPr>
              <a:t>Ã</a:t>
            </a:r>
            <a:r>
              <a:rPr dirty="0" sz="900" spc="25">
                <a:latin typeface="Times New Roman"/>
                <a:cs typeface="Times New Roman"/>
              </a:rPr>
              <a:t>O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12065" indent="228600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nalisando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nível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5">
                <a:latin typeface="Times New Roman"/>
                <a:cs typeface="Times New Roman"/>
              </a:rPr>
              <a:t>uadros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izzio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ezende</a:t>
            </a:r>
            <a:r>
              <a:rPr dirty="0" sz="1000" spc="10">
                <a:latin typeface="Times New Roman"/>
                <a:cs typeface="Times New Roman"/>
              </a:rPr>
              <a:t> (2008)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apresentam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confor</a:t>
            </a:r>
            <a:r>
              <a:rPr dirty="0" sz="1000" spc="15">
                <a:latin typeface="Times New Roman"/>
                <a:cs typeface="Times New Roman"/>
              </a:rPr>
              <a:t>me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quadro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seguir: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2303652" y="1230757"/>
          <a:ext cx="3517900" cy="35921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696"/>
                <a:gridCol w="990600"/>
              </a:tblGrid>
              <a:tr h="710184"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ENO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ENO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4">
                <a:tc>
                  <a:txBody>
                    <a:bodyPr/>
                    <a:lstStyle/>
                    <a:p>
                      <a:pPr marL="39751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84860">
                <a:tc>
                  <a:txBody>
                    <a:bodyPr/>
                    <a:lstStyle/>
                    <a:p>
                      <a:pPr marL="1625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NOR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6504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160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1678813" y="770508"/>
          <a:ext cx="3992245" cy="616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0344"/>
                <a:gridCol w="1990344"/>
              </a:tblGrid>
              <a:tr h="423672">
                <a:tc>
                  <a:txBody>
                    <a:bodyPr/>
                    <a:lstStyle/>
                    <a:p>
                      <a:pPr marL="42799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nças</a:t>
                      </a:r>
                      <a:r>
                        <a:rPr dirty="0" sz="900" spc="-8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vas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1594" marR="59055">
                        <a:lnSpc>
                          <a:spcPct val="101099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Ex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  </a:t>
                      </a:r>
                      <a:r>
                        <a:rPr dirty="0" sz="9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  </a:t>
                      </a:r>
                      <a:r>
                        <a:rPr dirty="0" sz="9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  </a:t>
                      </a:r>
                      <a:r>
                        <a:rPr dirty="0" sz="9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açõ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af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vas.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exe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 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18615">
                <a:tc>
                  <a:txBody>
                    <a:bodyPr/>
                    <a:lstStyle/>
                    <a:p>
                      <a:pPr marL="48133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nças</a:t>
                      </a:r>
                      <a:r>
                        <a:rPr dirty="0" sz="900" spc="-7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vas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1594" marR="58419">
                        <a:lnSpc>
                          <a:spcPct val="101299"/>
                        </a:lnSpc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aq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ç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tá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   </a:t>
                      </a:r>
                      <a:r>
                        <a:rPr dirty="0" sz="9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negada.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   </a:t>
                      </a:r>
                      <a:r>
                        <a:rPr dirty="0" sz="9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poss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uem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ex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lí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dirty="0" sz="900" spc="-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dirty="0" sz="9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dirty="0" sz="9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NADA,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 NUN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lí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s,</a:t>
                      </a:r>
                      <a:r>
                        <a:rPr dirty="0" sz="9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pode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nco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ada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ex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essas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apen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caçã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55776">
                <a:tc>
                  <a:txBody>
                    <a:bodyPr/>
                    <a:lstStyle/>
                    <a:p>
                      <a:pPr marL="360680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-9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erroga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1594" marR="59690">
                        <a:lnSpc>
                          <a:spcPct val="101299"/>
                        </a:lnSpc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aq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çã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ob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gu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açã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conhec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da.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gun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pode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eque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açõe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gu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ex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essões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og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C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OMO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OND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QUAN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O,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just" marL="61594">
                        <a:lnSpc>
                          <a:spcPct val="100000"/>
                        </a:lnSpc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20623"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dirty="0" sz="90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err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90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U: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1594" marR="59690">
                        <a:lnSpc>
                          <a:spcPct val="101099"/>
                        </a:lnSpc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ça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pequena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evação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cabeça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aco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ada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z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38200"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dirty="0" sz="90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erroga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90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N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1594" marR="58419">
                        <a:lnSpc>
                          <a:spcPct val="100899"/>
                        </a:lnSpc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eve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aba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cabeça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aco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evação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dirty="0" sz="9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dirty="0" sz="9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ance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ha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dirty="0" sz="9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spos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essa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og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upõe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NÃO.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1039">
                <a:tc>
                  <a:txBody>
                    <a:bodyPr/>
                    <a:lstStyle/>
                    <a:p>
                      <a:pPr algn="just" marL="66675" marR="55880">
                        <a:lnSpc>
                          <a:spcPct val="101099"/>
                        </a:lnSpc>
                      </a:pPr>
                      <a:r>
                        <a:rPr dirty="0" sz="900" b="1">
                          <a:latin typeface="Times New Roman"/>
                          <a:cs typeface="Times New Roman"/>
                        </a:rPr>
                        <a:t>c)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9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erroga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10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1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expres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dúv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anç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f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ta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spc="-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dua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ã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1594" marR="60325">
                        <a:lnSpc>
                          <a:spcPct val="101099"/>
                        </a:lnSpc>
                      </a:pPr>
                      <a:r>
                        <a:rPr dirty="0" sz="900" spc="1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áb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ho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fechado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anz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nc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naçã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1040">
                <a:tc>
                  <a:txBody>
                    <a:bodyPr/>
                    <a:lstStyle/>
                    <a:p>
                      <a:pPr algn="just" marL="66675" marR="53975">
                        <a:lnSpc>
                          <a:spcPct val="101099"/>
                        </a:lnSpc>
                      </a:pP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7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8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8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ap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7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9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ç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su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1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14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0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rcação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anu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dirty="0" sz="900" spc="-8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erroga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1594" marR="58419">
                        <a:lnSpc>
                          <a:spcPct val="101099"/>
                        </a:lnSpc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enç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6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zado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cação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anual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ença,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9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af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va.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9516"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nças</a:t>
                      </a:r>
                      <a:r>
                        <a:rPr dirty="0" sz="900" spc="-8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nd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ona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1594" marR="59055">
                        <a:lnSpc>
                          <a:spcPct val="101099"/>
                        </a:lnSpc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abe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ecem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çã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za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exe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HOV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ER,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 VO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FEST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çã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ç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ch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ov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08454" y="5946831"/>
            <a:ext cx="3923665" cy="1029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621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í</a:t>
            </a:r>
            <a:r>
              <a:rPr dirty="0" sz="850" spc="10">
                <a:latin typeface="Times New Roman"/>
                <a:cs typeface="Times New Roman"/>
              </a:rPr>
              <a:t>vel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si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QUADROS,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10">
                <a:latin typeface="Times New Roman"/>
                <a:cs typeface="Times New Roman"/>
              </a:rPr>
              <a:t>I</a:t>
            </a:r>
            <a:r>
              <a:rPr dirty="0" sz="850" spc="25">
                <a:latin typeface="Times New Roman"/>
                <a:cs typeface="Times New Roman"/>
              </a:rPr>
              <a:t>ZZ</a:t>
            </a:r>
            <a:r>
              <a:rPr dirty="0" sz="850" spc="15">
                <a:latin typeface="Times New Roman"/>
                <a:cs typeface="Times New Roman"/>
              </a:rPr>
              <a:t>IO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REZENDE,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2009</a:t>
            </a:r>
            <a:r>
              <a:rPr dirty="0" sz="850" spc="1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499"/>
              </a:lnSpc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izzio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ezende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(2009)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onaram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ênc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excla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perativas,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acred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ênc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parece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literatura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vem</a:t>
            </a:r>
            <a:r>
              <a:rPr dirty="0" sz="1000" spc="10">
                <a:latin typeface="Times New Roman"/>
                <a:cs typeface="Times New Roman"/>
              </a:rPr>
              <a:t> abordando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possibilidades.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041525" y="770508"/>
          <a:ext cx="3992245" cy="51771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0344"/>
                <a:gridCol w="1990344"/>
              </a:tblGrid>
              <a:tr h="146304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pe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ss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vá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73352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900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-7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re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1594" marR="59055">
                        <a:lnSpc>
                          <a:spcPct val="101099"/>
                        </a:lnSpc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aque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ção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den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ç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ex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ac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cen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   </a:t>
                      </a:r>
                      <a:r>
                        <a:rPr dirty="0" sz="9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aç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õ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    </a:t>
                      </a:r>
                      <a:r>
                        <a:rPr dirty="0" sz="9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enca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xar</a:t>
                      </a:r>
                      <a:r>
                        <a:rPr dirty="0" sz="900" spc="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tá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send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o.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ess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ça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no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tili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za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lí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ugue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a;</a:t>
                      </a:r>
                      <a:r>
                        <a:rPr dirty="0" sz="9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lí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dirty="0" sz="9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ess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ão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fac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pa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ç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oduz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evação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so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ance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ha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15567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ons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ç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õ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-3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spc="-3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1594" marR="59055">
                        <a:lnSpc>
                          <a:spcPct val="101099"/>
                        </a:lnSpc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9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te</a:t>
                      </a:r>
                      <a:r>
                        <a:rPr dirty="0" sz="9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gan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za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d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o.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ass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envo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so.</a:t>
                      </a:r>
                      <a:r>
                        <a:rPr dirty="0" sz="900" spc="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exe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RU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 spc="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GO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ANANA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ão,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1594" marR="91440">
                        <a:lnSpc>
                          <a:spcPct val="101099"/>
                        </a:lnSpc>
                        <a:spcBef>
                          <a:spcPts val="10"/>
                        </a:spcBef>
                      </a:pP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ó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14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sob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qual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de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9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aq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dirty="0" sz="9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ênc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ia</a:t>
                      </a:r>
                      <a:r>
                        <a:rPr dirty="0" sz="9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fa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zan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33144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ons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çõe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 spc="-3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1594" marR="59690">
                        <a:lnSpc>
                          <a:spcPct val="100899"/>
                        </a:lnSpc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Sã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aq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odu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zem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dirty="0" sz="9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açã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nova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pod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abe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go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ona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zar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9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gu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9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exe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dirty="0" sz="90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gu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ém</a:t>
                      </a:r>
                      <a:r>
                        <a:rPr dirty="0" sz="900" spc="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iz</a:t>
                      </a:r>
                      <a:r>
                        <a:rPr dirty="0" sz="90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1594" marR="65405">
                        <a:lnSpc>
                          <a:spcPct val="101099"/>
                        </a:lnSpc>
                        <a:spcBef>
                          <a:spcPts val="10"/>
                        </a:spcBef>
                        <a:tabLst>
                          <a:tab pos="398145" algn="l"/>
                          <a:tab pos="1069975" algn="l"/>
                          <a:tab pos="1491615" algn="l"/>
                        </a:tabLst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ta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açã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tá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eq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cada,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fa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zan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te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gu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te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pode</a:t>
                      </a:r>
                      <a:r>
                        <a:rPr dirty="0" sz="90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faze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cação: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AU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LO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PR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8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10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900" spc="1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dirty="0" sz="900" spc="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Pau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aqu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co.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9515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900" spc="10" b="1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reç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ã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-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-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64769">
                        <a:lnSpc>
                          <a:spcPct val="101099"/>
                        </a:lnSpc>
                        <a:tabLst>
                          <a:tab pos="617220" algn="l"/>
                          <a:tab pos="1074420" algn="l"/>
                          <a:tab pos="1859280" algn="l"/>
                        </a:tabLst>
                      </a:pPr>
                      <a:r>
                        <a:rPr dirty="0" sz="9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ec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ona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6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cabeç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ho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u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oca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zaçã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esp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ec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ca,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lt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anea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abe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conco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dânc</a:t>
                      </a:r>
                      <a:r>
                        <a:rPr dirty="0" sz="9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00">
                          <a:latin typeface="Times New Roman"/>
                          <a:cs typeface="Times New Roman"/>
                        </a:rPr>
                        <a:t>a.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3590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162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inda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português,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guns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pouco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ou</a:t>
            </a:r>
            <a:r>
              <a:rPr dirty="0" sz="1000" spc="15">
                <a:latin typeface="Times New Roman"/>
                <a:cs typeface="Times New Roman"/>
              </a:rPr>
              <a:t> 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ocorrem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frequênc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perguntas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provavel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frequênc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ê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virtude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referentes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abe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sinalização.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ell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(2003),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base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H</a:t>
            </a:r>
            <a:r>
              <a:rPr dirty="0" sz="950" spc="15">
                <a:latin typeface="Times New Roman"/>
                <a:cs typeface="Times New Roman"/>
              </a:rPr>
              <a:t>udd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es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n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(1994)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7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nos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exe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p</a:t>
            </a:r>
            <a:r>
              <a:rPr dirty="0" sz="950">
                <a:latin typeface="Times New Roman"/>
                <a:cs typeface="Times New Roman"/>
              </a:rPr>
              <a:t>li</a:t>
            </a:r>
            <a:r>
              <a:rPr dirty="0" sz="950" spc="5">
                <a:latin typeface="Times New Roman"/>
                <a:cs typeface="Times New Roman"/>
              </a:rPr>
              <a:t>f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ca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por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uguês</a:t>
            </a:r>
            <a:r>
              <a:rPr dirty="0" sz="950" spc="8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d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ti</a:t>
            </a:r>
            <a:r>
              <a:rPr dirty="0" sz="950" spc="10">
                <a:latin typeface="Times New Roman"/>
                <a:cs typeface="Times New Roman"/>
              </a:rPr>
              <a:t>nção</a:t>
            </a:r>
            <a:r>
              <a:rPr dirty="0" sz="950" spc="9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r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enças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erroga</a:t>
            </a:r>
            <a:r>
              <a:rPr dirty="0" sz="950">
                <a:latin typeface="Times New Roman"/>
                <a:cs typeface="Times New Roman"/>
              </a:rPr>
              <a:t>ti</a:t>
            </a:r>
            <a:r>
              <a:rPr dirty="0" sz="950" spc="10">
                <a:latin typeface="Times New Roman"/>
                <a:cs typeface="Times New Roman"/>
              </a:rPr>
              <a:t>vas</a:t>
            </a:r>
            <a:r>
              <a:rPr dirty="0" sz="950" spc="8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S</a:t>
            </a:r>
            <a:r>
              <a:rPr dirty="0" sz="950" spc="10">
                <a:latin typeface="Times New Roman"/>
                <a:cs typeface="Times New Roman"/>
              </a:rPr>
              <a:t>/N</a:t>
            </a:r>
            <a:r>
              <a:rPr dirty="0" sz="950" spc="10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95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erroga</a:t>
            </a:r>
            <a:r>
              <a:rPr dirty="0" sz="950">
                <a:latin typeface="Times New Roman"/>
                <a:cs typeface="Times New Roman"/>
              </a:rPr>
              <a:t>ti</a:t>
            </a:r>
            <a:r>
              <a:rPr dirty="0" sz="950" spc="10">
                <a:latin typeface="Times New Roman"/>
                <a:cs typeface="Times New Roman"/>
              </a:rPr>
              <a:t>vas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lt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r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>
                <a:latin typeface="Times New Roman"/>
                <a:cs typeface="Times New Roman"/>
              </a:rPr>
              <a:t>ti</a:t>
            </a:r>
            <a:r>
              <a:rPr dirty="0" sz="950" spc="10">
                <a:latin typeface="Times New Roman"/>
                <a:cs typeface="Times New Roman"/>
              </a:rPr>
              <a:t>vas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esconsiderare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seja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necessário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 spc="10">
                <a:latin typeface="Times New Roman"/>
                <a:cs typeface="Times New Roman"/>
              </a:rPr>
              <a:t> aprofundado,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-não-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eja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apena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encionados: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626110" indent="-163830">
              <a:lnSpc>
                <a:spcPct val="100000"/>
              </a:lnSpc>
              <a:buFont typeface="Times New Roman"/>
              <a:buAutoNum type="alphaUcPeriod"/>
              <a:tabLst>
                <a:tab pos="626110" algn="l"/>
              </a:tabLst>
            </a:pPr>
            <a:r>
              <a:rPr dirty="0" sz="1000" spc="15">
                <a:latin typeface="Times New Roman"/>
                <a:cs typeface="Times New Roman"/>
              </a:rPr>
              <a:t>É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?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[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]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AutoNum type="alphaUcPeriod"/>
            </a:pPr>
            <a:endParaRPr sz="1000">
              <a:latin typeface="Times New Roman"/>
              <a:cs typeface="Times New Roman"/>
            </a:endParaRPr>
          </a:p>
          <a:p>
            <a:pPr marL="619760" indent="-157480">
              <a:lnSpc>
                <a:spcPct val="100000"/>
              </a:lnSpc>
              <a:buFont typeface="Times New Roman"/>
              <a:buAutoNum type="alphaUcPeriod"/>
              <a:tabLst>
                <a:tab pos="619760" algn="l"/>
              </a:tabLst>
            </a:pPr>
            <a:r>
              <a:rPr dirty="0" sz="1000" spc="15">
                <a:latin typeface="Times New Roman"/>
                <a:cs typeface="Times New Roman"/>
              </a:rPr>
              <a:t>É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na?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[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lternativa]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 marR="6985" indent="449580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sugere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apenas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IM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resposta,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acrescen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ações,</a:t>
            </a:r>
            <a:r>
              <a:rPr dirty="0" sz="1000" spc="10">
                <a:latin typeface="Times New Roman"/>
                <a:cs typeface="Times New Roman"/>
              </a:rPr>
              <a:t> natural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na’.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ensando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96592" y="4722060"/>
            <a:ext cx="14922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C.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362200" y="3986784"/>
            <a:ext cx="533400" cy="85343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747013" y="5746188"/>
            <a:ext cx="3923029" cy="1229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D.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8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xar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ultanea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produção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NO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ocorre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NA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odería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era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diversos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objeto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estud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 spc="10">
                <a:latin typeface="Times New Roman"/>
                <a:cs typeface="Times New Roman"/>
              </a:rPr>
              <a:t> pesquisa.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faz-se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necessário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orar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pouc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ou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371344" y="5026152"/>
            <a:ext cx="524256" cy="8382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04744" y="5041391"/>
            <a:ext cx="469391" cy="7437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3665" cy="2390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762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163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165">
              <a:lnSpc>
                <a:spcPct val="102000"/>
              </a:lnSpc>
            </a:pPr>
            <a:r>
              <a:rPr dirty="0" sz="1000" spc="10">
                <a:latin typeface="Times New Roman"/>
                <a:cs typeface="Times New Roman"/>
              </a:rPr>
              <a:t>ainda</a:t>
            </a:r>
            <a:r>
              <a:rPr dirty="0" sz="1000" spc="1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udadas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perativa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alternativas,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3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4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strutura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-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iste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ig</a:t>
            </a:r>
            <a:r>
              <a:rPr dirty="0" sz="1000" spc="20" b="1">
                <a:latin typeface="Times New Roman"/>
                <a:cs typeface="Times New Roman"/>
              </a:rPr>
              <a:t>nw</a:t>
            </a:r>
            <a:r>
              <a:rPr dirty="0" sz="1000" spc="10" b="1">
                <a:latin typeface="Times New Roman"/>
                <a:cs typeface="Times New Roman"/>
              </a:rPr>
              <a:t>riti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g</a:t>
            </a:r>
            <a:r>
              <a:rPr dirty="0" baseline="27777" sz="1050" spc="-7">
                <a:latin typeface="Times New Roman"/>
                <a:cs typeface="Times New Roman"/>
              </a:rPr>
              <a:t>5</a:t>
            </a:r>
            <a:endParaRPr baseline="27777"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intenção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fazer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notaçõe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dança,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alerie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utton,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1974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cri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conhec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do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capa</a:t>
            </a:r>
            <a:r>
              <a:rPr dirty="0" sz="1000" spc="10">
                <a:latin typeface="Times New Roman"/>
                <a:cs typeface="Times New Roman"/>
              </a:rPr>
              <a:t>z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registrar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qualquer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sinai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undo.</a:t>
            </a:r>
            <a:r>
              <a:rPr dirty="0" baseline="27777" sz="1050" spc="-7">
                <a:latin typeface="Times New Roman"/>
                <a:cs typeface="Times New Roman"/>
              </a:rPr>
              <a:t>6</a:t>
            </a:r>
            <a:endParaRPr baseline="27777" sz="1050">
              <a:latin typeface="Times New Roman"/>
              <a:cs typeface="Times New Roman"/>
            </a:endParaRPr>
          </a:p>
          <a:p>
            <a:pPr algn="just" marL="1270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pouco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trabalhar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inicial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gurações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baseline="27777" sz="1050" spc="-22">
                <a:latin typeface="Times New Roman"/>
                <a:cs typeface="Times New Roman"/>
              </a:rPr>
              <a:t>7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nº14,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5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6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respectiva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4398448"/>
            <a:ext cx="3923029" cy="2616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2159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75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1600"/>
              </a:lnSpc>
            </a:pPr>
            <a:r>
              <a:rPr dirty="0" baseline="32407" sz="900">
                <a:latin typeface="Times New Roman"/>
                <a:cs typeface="Times New Roman"/>
              </a:rPr>
              <a:t>5</a:t>
            </a:r>
            <a:r>
              <a:rPr dirty="0" baseline="32407" sz="900" spc="52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ste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it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10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se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des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uma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eensão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sist</a:t>
            </a:r>
            <a:r>
              <a:rPr dirty="0" sz="850" spc="25">
                <a:latin typeface="Times New Roman"/>
                <a:cs typeface="Times New Roman"/>
              </a:rPr>
              <a:t>em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esc</a:t>
            </a:r>
            <a:r>
              <a:rPr dirty="0" sz="850" spc="5">
                <a:latin typeface="Times New Roman"/>
                <a:cs typeface="Times New Roman"/>
              </a:rPr>
              <a:t>rit</a:t>
            </a:r>
            <a:r>
              <a:rPr dirty="0" sz="850" spc="10">
                <a:latin typeface="Times New Roman"/>
                <a:cs typeface="Times New Roman"/>
              </a:rPr>
              <a:t>a,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si</a:t>
            </a:r>
            <a:r>
              <a:rPr dirty="0" sz="850" spc="15">
                <a:latin typeface="Times New Roman"/>
                <a:cs typeface="Times New Roman"/>
              </a:rPr>
              <a:t>m,</a:t>
            </a:r>
            <a:r>
              <a:rPr dirty="0" sz="850" spc="8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possu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7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8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ob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v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8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7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exp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it</a:t>
            </a:r>
            <a:r>
              <a:rPr dirty="0" sz="850" spc="10">
                <a:latin typeface="Times New Roman"/>
                <a:cs typeface="Times New Roman"/>
              </a:rPr>
              <a:t>ar</a:t>
            </a:r>
            <a:r>
              <a:rPr dirty="0" sz="850" spc="7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8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 spc="8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7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8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es</a:t>
            </a:r>
            <a:r>
              <a:rPr dirty="0" sz="850" spc="10">
                <a:latin typeface="Times New Roman"/>
                <a:cs typeface="Times New Roman"/>
              </a:rPr>
              <a:t>tr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7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8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sist</a:t>
            </a:r>
            <a:r>
              <a:rPr dirty="0" sz="850" spc="15">
                <a:latin typeface="Times New Roman"/>
                <a:cs typeface="Times New Roman"/>
              </a:rPr>
              <a:t>ema</a:t>
            </a:r>
            <a:r>
              <a:rPr dirty="0" sz="850" spc="6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8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esc</a:t>
            </a:r>
            <a:r>
              <a:rPr dirty="0" sz="850" spc="5">
                <a:latin typeface="Times New Roman"/>
                <a:cs typeface="Times New Roman"/>
              </a:rPr>
              <a:t>rit</a:t>
            </a:r>
            <a:r>
              <a:rPr dirty="0" sz="850" spc="10">
                <a:latin typeface="Times New Roman"/>
                <a:cs typeface="Times New Roman"/>
              </a:rPr>
              <a:t>a.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ai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re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mações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ca</a:t>
            </a:r>
            <a:r>
              <a:rPr dirty="0" sz="850" spc="10">
                <a:latin typeface="Times New Roman"/>
                <a:cs typeface="Times New Roman"/>
              </a:rPr>
              <a:t>-se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 i="1">
                <a:latin typeface="Times New Roman"/>
                <a:cs typeface="Times New Roman"/>
              </a:rPr>
              <a:t>E</a:t>
            </a:r>
            <a:r>
              <a:rPr dirty="0" sz="850" spc="5" i="1">
                <a:latin typeface="Times New Roman"/>
                <a:cs typeface="Times New Roman"/>
              </a:rPr>
              <a:t>s</a:t>
            </a:r>
            <a:r>
              <a:rPr dirty="0" sz="850" spc="15" i="1">
                <a:latin typeface="Times New Roman"/>
                <a:cs typeface="Times New Roman"/>
              </a:rPr>
              <a:t>c</a:t>
            </a:r>
            <a:r>
              <a:rPr dirty="0" sz="850" spc="5" i="1">
                <a:latin typeface="Times New Roman"/>
                <a:cs typeface="Times New Roman"/>
              </a:rPr>
              <a:t>rit</a:t>
            </a:r>
            <a:r>
              <a:rPr dirty="0" sz="850" spc="15" i="1">
                <a:latin typeface="Times New Roman"/>
                <a:cs typeface="Times New Roman"/>
              </a:rPr>
              <a:t>a</a:t>
            </a:r>
            <a:r>
              <a:rPr dirty="0" sz="850" i="1">
                <a:latin typeface="Times New Roman"/>
                <a:cs typeface="Times New Roman"/>
              </a:rPr>
              <a:t> </a:t>
            </a:r>
            <a:r>
              <a:rPr dirty="0" sz="850" spc="20" i="1">
                <a:latin typeface="Times New Roman"/>
                <a:cs typeface="Times New Roman"/>
              </a:rPr>
              <a:t> </a:t>
            </a:r>
            <a:r>
              <a:rPr dirty="0" sz="850" spc="20" i="1">
                <a:latin typeface="Times New Roman"/>
                <a:cs typeface="Times New Roman"/>
              </a:rPr>
              <a:t>d</a:t>
            </a:r>
            <a:r>
              <a:rPr dirty="0" sz="850" spc="15" i="1">
                <a:latin typeface="Times New Roman"/>
                <a:cs typeface="Times New Roman"/>
              </a:rPr>
              <a:t>e</a:t>
            </a:r>
            <a:r>
              <a:rPr dirty="0" sz="850" i="1">
                <a:latin typeface="Times New Roman"/>
                <a:cs typeface="Times New Roman"/>
              </a:rPr>
              <a:t> </a:t>
            </a:r>
            <a:r>
              <a:rPr dirty="0" sz="850" spc="25" i="1">
                <a:latin typeface="Times New Roman"/>
                <a:cs typeface="Times New Roman"/>
              </a:rPr>
              <a:t> </a:t>
            </a:r>
            <a:r>
              <a:rPr dirty="0" sz="850" spc="20" i="1">
                <a:latin typeface="Times New Roman"/>
                <a:cs typeface="Times New Roman"/>
              </a:rPr>
              <a:t>S</a:t>
            </a:r>
            <a:r>
              <a:rPr dirty="0" sz="850" spc="5" i="1">
                <a:latin typeface="Times New Roman"/>
                <a:cs typeface="Times New Roman"/>
              </a:rPr>
              <a:t>i</a:t>
            </a:r>
            <a:r>
              <a:rPr dirty="0" sz="850" spc="20" i="1">
                <a:latin typeface="Times New Roman"/>
                <a:cs typeface="Times New Roman"/>
              </a:rPr>
              <a:t>na</a:t>
            </a:r>
            <a:r>
              <a:rPr dirty="0" sz="850" spc="10" i="1">
                <a:latin typeface="Times New Roman"/>
                <a:cs typeface="Times New Roman"/>
              </a:rPr>
              <a:t>is</a:t>
            </a:r>
            <a:r>
              <a:rPr dirty="0" sz="850" i="1">
                <a:latin typeface="Times New Roman"/>
                <a:cs typeface="Times New Roman"/>
              </a:rPr>
              <a:t> </a:t>
            </a:r>
            <a:r>
              <a:rPr dirty="0" sz="850" spc="15" i="1">
                <a:latin typeface="Times New Roman"/>
                <a:cs typeface="Times New Roman"/>
              </a:rPr>
              <a:t> </a:t>
            </a:r>
            <a:r>
              <a:rPr dirty="0" sz="850" spc="5" i="1">
                <a:latin typeface="Times New Roman"/>
                <a:cs typeface="Times New Roman"/>
              </a:rPr>
              <a:t>se</a:t>
            </a:r>
            <a:r>
              <a:rPr dirty="0" sz="850" spc="20" i="1">
                <a:latin typeface="Times New Roman"/>
                <a:cs typeface="Times New Roman"/>
              </a:rPr>
              <a:t>m</a:t>
            </a:r>
            <a:r>
              <a:rPr dirty="0" sz="850" i="1">
                <a:latin typeface="Times New Roman"/>
                <a:cs typeface="Times New Roman"/>
              </a:rPr>
              <a:t> </a:t>
            </a:r>
            <a:r>
              <a:rPr dirty="0" sz="850" spc="30" i="1">
                <a:latin typeface="Times New Roman"/>
                <a:cs typeface="Times New Roman"/>
              </a:rPr>
              <a:t> </a:t>
            </a:r>
            <a:r>
              <a:rPr dirty="0" sz="850" spc="20" i="1">
                <a:latin typeface="Times New Roman"/>
                <a:cs typeface="Times New Roman"/>
              </a:rPr>
              <a:t>m</a:t>
            </a:r>
            <a:r>
              <a:rPr dirty="0" sz="850" spc="5" i="1">
                <a:latin typeface="Times New Roman"/>
                <a:cs typeface="Times New Roman"/>
              </a:rPr>
              <a:t>ist</a:t>
            </a:r>
            <a:r>
              <a:rPr dirty="0" sz="850" spc="15" i="1">
                <a:latin typeface="Times New Roman"/>
                <a:cs typeface="Times New Roman"/>
              </a:rPr>
              <a:t>é</a:t>
            </a:r>
            <a:r>
              <a:rPr dirty="0" sz="850" spc="5" i="1">
                <a:latin typeface="Times New Roman"/>
                <a:cs typeface="Times New Roman"/>
              </a:rPr>
              <a:t>ri</a:t>
            </a:r>
            <a:r>
              <a:rPr dirty="0" sz="850" spc="15" i="1">
                <a:latin typeface="Times New Roman"/>
                <a:cs typeface="Times New Roman"/>
              </a:rPr>
              <a:t>os</a:t>
            </a:r>
            <a:r>
              <a:rPr dirty="0" sz="850" i="1">
                <a:latin typeface="Times New Roman"/>
                <a:cs typeface="Times New Roman"/>
              </a:rPr>
              <a:t>   </a:t>
            </a:r>
            <a:r>
              <a:rPr dirty="0" sz="850" spc="45" i="1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de </a:t>
            </a:r>
            <a:r>
              <a:rPr dirty="0" sz="850" spc="15">
                <a:latin typeface="Times New Roman"/>
                <a:cs typeface="Times New Roman"/>
              </a:rPr>
              <a:t>Ba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8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&amp;</a:t>
            </a:r>
            <a:r>
              <a:rPr dirty="0" sz="850" spc="7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Ba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8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2012</a:t>
            </a:r>
            <a:r>
              <a:rPr dirty="0" sz="850" spc="10">
                <a:latin typeface="Times New Roman"/>
                <a:cs typeface="Times New Roman"/>
              </a:rPr>
              <a:t>);</a:t>
            </a:r>
            <a:r>
              <a:rPr dirty="0" sz="850" spc="75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6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dá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7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8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so</a:t>
            </a:r>
            <a:r>
              <a:rPr dirty="0" sz="850" spc="7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7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Le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0">
                <a:latin typeface="Times New Roman"/>
                <a:cs typeface="Times New Roman"/>
              </a:rPr>
              <a:t>as</a:t>
            </a:r>
            <a:r>
              <a:rPr dirty="0" sz="850" spc="6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I</a:t>
            </a:r>
            <a:r>
              <a:rPr dirty="0" sz="850" spc="25">
                <a:latin typeface="Times New Roman"/>
                <a:cs typeface="Times New Roman"/>
              </a:rPr>
              <a:t>BRA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8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7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anc</a:t>
            </a:r>
            <a:r>
              <a:rPr dirty="0" sz="850" spc="10">
                <a:latin typeface="Times New Roman"/>
                <a:cs typeface="Times New Roman"/>
              </a:rPr>
              <a:t>ia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nas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rit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I,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II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III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au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anne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Ro</a:t>
            </a:r>
            <a:r>
              <a:rPr dirty="0" sz="850" spc="5">
                <a:latin typeface="Times New Roman"/>
                <a:cs typeface="Times New Roman"/>
              </a:rPr>
              <a:t>ss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ump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0">
                <a:latin typeface="Times New Roman"/>
                <a:cs typeface="Times New Roman"/>
              </a:rPr>
              <a:t>f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o</a:t>
            </a:r>
            <a:r>
              <a:rPr dirty="0" sz="850" spc="6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anual</a:t>
            </a:r>
            <a:r>
              <a:rPr dirty="0" sz="850" spc="50">
                <a:latin typeface="Times New Roman"/>
                <a:cs typeface="Times New Roman"/>
              </a:rPr>
              <a:t> </a:t>
            </a:r>
            <a:r>
              <a:rPr dirty="0" sz="850" spc="15" i="1">
                <a:latin typeface="Times New Roman"/>
                <a:cs typeface="Times New Roman"/>
              </a:rPr>
              <a:t>L</a:t>
            </a:r>
            <a:r>
              <a:rPr dirty="0" sz="850" i="1">
                <a:latin typeface="Times New Roman"/>
                <a:cs typeface="Times New Roman"/>
              </a:rPr>
              <a:t>i</a:t>
            </a:r>
            <a:r>
              <a:rPr dirty="0" sz="850" spc="15" i="1">
                <a:latin typeface="Times New Roman"/>
                <a:cs typeface="Times New Roman"/>
              </a:rPr>
              <a:t>ções</a:t>
            </a:r>
            <a:r>
              <a:rPr dirty="0" sz="850" spc="50" i="1">
                <a:latin typeface="Times New Roman"/>
                <a:cs typeface="Times New Roman"/>
              </a:rPr>
              <a:t> </a:t>
            </a:r>
            <a:r>
              <a:rPr dirty="0" sz="850" spc="10" i="1">
                <a:latin typeface="Times New Roman"/>
                <a:cs typeface="Times New Roman"/>
              </a:rPr>
              <a:t>s</a:t>
            </a:r>
            <a:r>
              <a:rPr dirty="0" sz="850" spc="20" i="1">
                <a:latin typeface="Times New Roman"/>
                <a:cs typeface="Times New Roman"/>
              </a:rPr>
              <a:t>ob</a:t>
            </a:r>
            <a:r>
              <a:rPr dirty="0" sz="850" spc="10" i="1">
                <a:latin typeface="Times New Roman"/>
                <a:cs typeface="Times New Roman"/>
              </a:rPr>
              <a:t>re</a:t>
            </a:r>
            <a:r>
              <a:rPr dirty="0" sz="850" spc="50" i="1">
                <a:latin typeface="Times New Roman"/>
                <a:cs typeface="Times New Roman"/>
              </a:rPr>
              <a:t> </a:t>
            </a:r>
            <a:r>
              <a:rPr dirty="0" sz="850" spc="15" i="1">
                <a:latin typeface="Times New Roman"/>
                <a:cs typeface="Times New Roman"/>
              </a:rPr>
              <a:t>o</a:t>
            </a:r>
            <a:r>
              <a:rPr dirty="0" sz="850" spc="50" i="1">
                <a:latin typeface="Times New Roman"/>
                <a:cs typeface="Times New Roman"/>
              </a:rPr>
              <a:t> </a:t>
            </a:r>
            <a:r>
              <a:rPr dirty="0" sz="850" spc="15" i="1">
                <a:latin typeface="Times New Roman"/>
                <a:cs typeface="Times New Roman"/>
              </a:rPr>
              <a:t>S</a:t>
            </a:r>
            <a:r>
              <a:rPr dirty="0" sz="850" i="1">
                <a:latin typeface="Times New Roman"/>
                <a:cs typeface="Times New Roman"/>
              </a:rPr>
              <a:t>i</a:t>
            </a:r>
            <a:r>
              <a:rPr dirty="0" sz="850" spc="15" i="1">
                <a:latin typeface="Times New Roman"/>
                <a:cs typeface="Times New Roman"/>
              </a:rPr>
              <a:t>gn</a:t>
            </a:r>
            <a:r>
              <a:rPr dirty="0" sz="850" spc="30" i="1">
                <a:latin typeface="Times New Roman"/>
                <a:cs typeface="Times New Roman"/>
              </a:rPr>
              <a:t>W</a:t>
            </a:r>
            <a:r>
              <a:rPr dirty="0" sz="850" spc="10" i="1">
                <a:latin typeface="Times New Roman"/>
                <a:cs typeface="Times New Roman"/>
              </a:rPr>
              <a:t>r</a:t>
            </a:r>
            <a:r>
              <a:rPr dirty="0" sz="850" i="1">
                <a:latin typeface="Times New Roman"/>
                <a:cs typeface="Times New Roman"/>
              </a:rPr>
              <a:t>iti</a:t>
            </a:r>
            <a:r>
              <a:rPr dirty="0" sz="850" spc="15" i="1">
                <a:latin typeface="Times New Roman"/>
                <a:cs typeface="Times New Roman"/>
              </a:rPr>
              <a:t>ng:</a:t>
            </a:r>
            <a:r>
              <a:rPr dirty="0" sz="850" spc="45" i="1">
                <a:latin typeface="Times New Roman"/>
                <a:cs typeface="Times New Roman"/>
              </a:rPr>
              <a:t> </a:t>
            </a:r>
            <a:r>
              <a:rPr dirty="0" sz="850" spc="25" i="1">
                <a:latin typeface="Times New Roman"/>
                <a:cs typeface="Times New Roman"/>
              </a:rPr>
              <a:t>U</a:t>
            </a:r>
            <a:r>
              <a:rPr dirty="0" sz="850" spc="20" i="1">
                <a:latin typeface="Times New Roman"/>
                <a:cs typeface="Times New Roman"/>
              </a:rPr>
              <a:t>m</a:t>
            </a:r>
            <a:r>
              <a:rPr dirty="0" sz="850" spc="40" i="1">
                <a:latin typeface="Times New Roman"/>
                <a:cs typeface="Times New Roman"/>
              </a:rPr>
              <a:t> </a:t>
            </a:r>
            <a:r>
              <a:rPr dirty="0" sz="850" spc="20" i="1">
                <a:latin typeface="Times New Roman"/>
                <a:cs typeface="Times New Roman"/>
              </a:rPr>
              <a:t>S</a:t>
            </a:r>
            <a:r>
              <a:rPr dirty="0" sz="850" spc="5" i="1">
                <a:latin typeface="Times New Roman"/>
                <a:cs typeface="Times New Roman"/>
              </a:rPr>
              <a:t>i</a:t>
            </a:r>
            <a:r>
              <a:rPr dirty="0" sz="850" spc="15" i="1">
                <a:latin typeface="Times New Roman"/>
                <a:cs typeface="Times New Roman"/>
              </a:rPr>
              <a:t>s</a:t>
            </a:r>
            <a:r>
              <a:rPr dirty="0" sz="850" spc="5" i="1">
                <a:latin typeface="Times New Roman"/>
                <a:cs typeface="Times New Roman"/>
              </a:rPr>
              <a:t>t</a:t>
            </a:r>
            <a:r>
              <a:rPr dirty="0" sz="850" spc="20" i="1">
                <a:latin typeface="Times New Roman"/>
                <a:cs typeface="Times New Roman"/>
              </a:rPr>
              <a:t>em</a:t>
            </a:r>
            <a:r>
              <a:rPr dirty="0" sz="850" spc="15" i="1">
                <a:latin typeface="Times New Roman"/>
                <a:cs typeface="Times New Roman"/>
              </a:rPr>
              <a:t>a</a:t>
            </a:r>
            <a:r>
              <a:rPr dirty="0" sz="850" spc="60" i="1">
                <a:latin typeface="Times New Roman"/>
                <a:cs typeface="Times New Roman"/>
              </a:rPr>
              <a:t> </a:t>
            </a:r>
            <a:r>
              <a:rPr dirty="0" sz="850" spc="20" i="1">
                <a:latin typeface="Times New Roman"/>
                <a:cs typeface="Times New Roman"/>
              </a:rPr>
              <a:t>d</a:t>
            </a:r>
            <a:r>
              <a:rPr dirty="0" sz="850" spc="15" i="1">
                <a:latin typeface="Times New Roman"/>
                <a:cs typeface="Times New Roman"/>
              </a:rPr>
              <a:t>e</a:t>
            </a:r>
            <a:r>
              <a:rPr dirty="0" sz="850" spc="55" i="1">
                <a:latin typeface="Times New Roman"/>
                <a:cs typeface="Times New Roman"/>
              </a:rPr>
              <a:t> </a:t>
            </a:r>
            <a:r>
              <a:rPr dirty="0" sz="850" spc="20" i="1">
                <a:latin typeface="Times New Roman"/>
                <a:cs typeface="Times New Roman"/>
              </a:rPr>
              <a:t>E</a:t>
            </a:r>
            <a:r>
              <a:rPr dirty="0" sz="850" spc="5" i="1">
                <a:latin typeface="Times New Roman"/>
                <a:cs typeface="Times New Roman"/>
              </a:rPr>
              <a:t>s</a:t>
            </a:r>
            <a:r>
              <a:rPr dirty="0" sz="850" spc="15" i="1">
                <a:latin typeface="Times New Roman"/>
                <a:cs typeface="Times New Roman"/>
              </a:rPr>
              <a:t>c</a:t>
            </a:r>
            <a:r>
              <a:rPr dirty="0" sz="850" spc="5" i="1">
                <a:latin typeface="Times New Roman"/>
                <a:cs typeface="Times New Roman"/>
              </a:rPr>
              <a:t>rit</a:t>
            </a:r>
            <a:r>
              <a:rPr dirty="0" sz="850" spc="15" i="1">
                <a:latin typeface="Times New Roman"/>
                <a:cs typeface="Times New Roman"/>
              </a:rPr>
              <a:t>a</a:t>
            </a:r>
            <a:r>
              <a:rPr dirty="0" sz="850" spc="45" i="1">
                <a:latin typeface="Times New Roman"/>
                <a:cs typeface="Times New Roman"/>
              </a:rPr>
              <a:t> </a:t>
            </a:r>
            <a:r>
              <a:rPr dirty="0" sz="850" spc="15" i="1">
                <a:latin typeface="Times New Roman"/>
                <a:cs typeface="Times New Roman"/>
              </a:rPr>
              <a:t>para</a:t>
            </a:r>
            <a:r>
              <a:rPr dirty="0" sz="850" spc="45" i="1">
                <a:latin typeface="Times New Roman"/>
                <a:cs typeface="Times New Roman"/>
              </a:rPr>
              <a:t> </a:t>
            </a:r>
            <a:r>
              <a:rPr dirty="0" sz="850" spc="20" i="1">
                <a:latin typeface="Times New Roman"/>
                <a:cs typeface="Times New Roman"/>
              </a:rPr>
              <a:t>L</a:t>
            </a:r>
            <a:r>
              <a:rPr dirty="0" sz="850" spc="5" i="1">
                <a:latin typeface="Times New Roman"/>
                <a:cs typeface="Times New Roman"/>
              </a:rPr>
              <a:t>í</a:t>
            </a:r>
            <a:r>
              <a:rPr dirty="0" sz="850" spc="20" i="1">
                <a:latin typeface="Times New Roman"/>
                <a:cs typeface="Times New Roman"/>
              </a:rPr>
              <a:t>ngu</a:t>
            </a:r>
            <a:r>
              <a:rPr dirty="0" sz="850" spc="15" i="1">
                <a:latin typeface="Times New Roman"/>
                <a:cs typeface="Times New Roman"/>
              </a:rPr>
              <a:t>a</a:t>
            </a:r>
            <a:r>
              <a:rPr dirty="0" sz="850" spc="50" i="1">
                <a:latin typeface="Times New Roman"/>
                <a:cs typeface="Times New Roman"/>
              </a:rPr>
              <a:t> </a:t>
            </a:r>
            <a:r>
              <a:rPr dirty="0" sz="850" spc="20" i="1">
                <a:latin typeface="Times New Roman"/>
                <a:cs typeface="Times New Roman"/>
              </a:rPr>
              <a:t>d</a:t>
            </a:r>
            <a:r>
              <a:rPr dirty="0" sz="850" spc="15" i="1">
                <a:latin typeface="Times New Roman"/>
                <a:cs typeface="Times New Roman"/>
              </a:rPr>
              <a:t>e</a:t>
            </a:r>
            <a:r>
              <a:rPr dirty="0" sz="850" spc="55" i="1">
                <a:latin typeface="Times New Roman"/>
                <a:cs typeface="Times New Roman"/>
              </a:rPr>
              <a:t> </a:t>
            </a:r>
            <a:r>
              <a:rPr dirty="0" sz="850" spc="15" i="1">
                <a:latin typeface="Times New Roman"/>
                <a:cs typeface="Times New Roman"/>
              </a:rPr>
              <a:t>S</a:t>
            </a:r>
            <a:r>
              <a:rPr dirty="0" sz="850" i="1">
                <a:latin typeface="Times New Roman"/>
                <a:cs typeface="Times New Roman"/>
              </a:rPr>
              <a:t>i</a:t>
            </a:r>
            <a:r>
              <a:rPr dirty="0" sz="850" spc="15" i="1">
                <a:latin typeface="Times New Roman"/>
                <a:cs typeface="Times New Roman"/>
              </a:rPr>
              <a:t>na</a:t>
            </a:r>
            <a:r>
              <a:rPr dirty="0" sz="850" i="1">
                <a:latin typeface="Times New Roman"/>
                <a:cs typeface="Times New Roman"/>
              </a:rPr>
              <a:t>i</a:t>
            </a:r>
            <a:r>
              <a:rPr dirty="0" sz="850" spc="10" i="1">
                <a:latin typeface="Times New Roman"/>
                <a:cs typeface="Times New Roman"/>
              </a:rPr>
              <a:t>s</a:t>
            </a:r>
            <a:r>
              <a:rPr dirty="0" sz="850" spc="5" i="1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Su</a:t>
            </a:r>
            <a:r>
              <a:rPr dirty="0" sz="850">
                <a:latin typeface="Times New Roman"/>
                <a:cs typeface="Times New Roman"/>
              </a:rPr>
              <a:t>tt</a:t>
            </a:r>
            <a:r>
              <a:rPr dirty="0" sz="850" spc="15">
                <a:latin typeface="Times New Roman"/>
                <a:cs typeface="Times New Roman"/>
              </a:rPr>
              <a:t>on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(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/</a:t>
            </a:r>
            <a:r>
              <a:rPr dirty="0" sz="850" spc="25">
                <a:latin typeface="Times New Roman"/>
                <a:cs typeface="Times New Roman"/>
              </a:rPr>
              <a:t>D</a:t>
            </a:r>
            <a:r>
              <a:rPr dirty="0" sz="850" spc="10">
                <a:latin typeface="Times New Roman"/>
                <a:cs typeface="Times New Roman"/>
              </a:rPr>
              <a:t>).</a:t>
            </a:r>
            <a:endParaRPr sz="8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10"/>
              </a:spcBef>
            </a:pPr>
            <a:r>
              <a:rPr dirty="0" baseline="27777" sz="900">
                <a:latin typeface="Times New Roman"/>
                <a:cs typeface="Times New Roman"/>
              </a:rPr>
              <a:t>6 </a:t>
            </a:r>
            <a:r>
              <a:rPr dirty="0" baseline="27777" sz="900" spc="-52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pesqu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udos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aqui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si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1996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ua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men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ngem</a:t>
            </a:r>
            <a:endParaRPr sz="85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1600"/>
              </a:lnSpc>
              <a:spcBef>
                <a:spcPts val="20"/>
              </a:spcBef>
            </a:pP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opo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çõe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no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áve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s,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exemp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o,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Un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ve</a:t>
            </a:r>
            <a:r>
              <a:rPr dirty="0" sz="850" spc="5">
                <a:latin typeface="Times New Roman"/>
                <a:cs typeface="Times New Roman"/>
              </a:rPr>
              <a:t>rsi</a:t>
            </a:r>
            <a:r>
              <a:rPr dirty="0" sz="850" spc="15">
                <a:latin typeface="Times New Roman"/>
                <a:cs typeface="Times New Roman"/>
              </a:rPr>
              <a:t>dade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5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Fede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de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San</a:t>
            </a:r>
            <a:r>
              <a:rPr dirty="0" sz="850" spc="10">
                <a:latin typeface="Times New Roman"/>
                <a:cs typeface="Times New Roman"/>
              </a:rPr>
              <a:t>ta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4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Ca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o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eceu,</a:t>
            </a:r>
            <a:r>
              <a:rPr dirty="0" sz="850" spc="6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si</a:t>
            </a:r>
            <a:r>
              <a:rPr dirty="0" sz="850" spc="20">
                <a:latin typeface="Times New Roman"/>
                <a:cs typeface="Times New Roman"/>
              </a:rPr>
              <a:t>mu</a:t>
            </a:r>
            <a:r>
              <a:rPr dirty="0" sz="850">
                <a:latin typeface="Times New Roman"/>
                <a:cs typeface="Times New Roman"/>
              </a:rPr>
              <a:t>lt</a:t>
            </a:r>
            <a:r>
              <a:rPr dirty="0" sz="850" spc="15">
                <a:latin typeface="Times New Roman"/>
                <a:cs typeface="Times New Roman"/>
              </a:rPr>
              <a:t>aneamen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6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nov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6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os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6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nas</a:t>
            </a:r>
            <a:r>
              <a:rPr dirty="0" sz="850" spc="5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6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esc</a:t>
            </a:r>
            <a:r>
              <a:rPr dirty="0" sz="850" spc="5">
                <a:latin typeface="Times New Roman"/>
                <a:cs typeface="Times New Roman"/>
              </a:rPr>
              <a:t>rit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6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lí</a:t>
            </a:r>
            <a:r>
              <a:rPr dirty="0" sz="850" spc="20">
                <a:latin typeface="Times New Roman"/>
                <a:cs typeface="Times New Roman"/>
              </a:rPr>
              <a:t>ngu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6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6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si</a:t>
            </a:r>
            <a:r>
              <a:rPr dirty="0" sz="850" spc="15">
                <a:latin typeface="Times New Roman"/>
                <a:cs typeface="Times New Roman"/>
              </a:rPr>
              <a:t>na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cu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s-</a:t>
            </a:r>
            <a:r>
              <a:rPr dirty="0" sz="850" spc="20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BRAS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(a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ânc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),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cu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eve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5">
                <a:latin typeface="Times New Roman"/>
                <a:cs typeface="Times New Roman"/>
              </a:rPr>
              <a:t>í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10">
                <a:latin typeface="Times New Roman"/>
                <a:cs typeface="Times New Roman"/>
              </a:rPr>
              <a:t>io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no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ano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2006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Depo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no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an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0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8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2008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9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ai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8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nz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8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novos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8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0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7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abe</a:t>
            </a:r>
            <a:r>
              <a:rPr dirty="0" sz="850" spc="10">
                <a:latin typeface="Times New Roman"/>
                <a:cs typeface="Times New Roman"/>
              </a:rPr>
              <a:t>rt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9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ecendo,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9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ambém,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9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as</a:t>
            </a:r>
            <a:r>
              <a:rPr dirty="0" sz="850" spc="10">
                <a:latin typeface="Times New Roman"/>
                <a:cs typeface="Times New Roman"/>
              </a:rPr>
              <a:t> 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nas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ES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ss</a:t>
            </a:r>
            <a:r>
              <a:rPr dirty="0" sz="850" spc="10">
                <a:latin typeface="Times New Roman"/>
                <a:cs typeface="Times New Roman"/>
              </a:rPr>
              <a:t>as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duas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mas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ava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7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</a:t>
            </a:r>
            <a:r>
              <a:rPr dirty="0" sz="850" spc="-5">
                <a:latin typeface="Times New Roman"/>
                <a:cs typeface="Times New Roman"/>
              </a:rPr>
              <a:t>i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</a:t>
            </a:r>
            <a:r>
              <a:rPr dirty="0" sz="850" spc="10">
                <a:latin typeface="Times New Roman"/>
                <a:cs typeface="Times New Roman"/>
              </a:rPr>
              <a:t>tr</a:t>
            </a:r>
            <a:r>
              <a:rPr dirty="0" sz="850" spc="20">
                <a:latin typeface="Times New Roman"/>
                <a:cs typeface="Times New Roman"/>
              </a:rPr>
              <a:t>ocen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15">
                <a:latin typeface="Times New Roman"/>
                <a:cs typeface="Times New Roman"/>
              </a:rPr>
              <a:t>1</a:t>
            </a:r>
            <a:r>
              <a:rPr dirty="0" sz="850">
                <a:latin typeface="Times New Roman"/>
                <a:cs typeface="Times New Roman"/>
              </a:rPr>
              <a:t>.</a:t>
            </a:r>
            <a:r>
              <a:rPr dirty="0" sz="850" spc="15">
                <a:latin typeface="Times New Roman"/>
                <a:cs typeface="Times New Roman"/>
              </a:rPr>
              <a:t>400)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f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0">
                <a:latin typeface="Times New Roman"/>
                <a:cs typeface="Times New Roman"/>
              </a:rPr>
              <a:t>esso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é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lí</a:t>
            </a:r>
            <a:r>
              <a:rPr dirty="0" sz="850" spc="20">
                <a:latin typeface="Times New Roman"/>
                <a:cs typeface="Times New Roman"/>
              </a:rPr>
              <a:t>ngu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si</a:t>
            </a:r>
            <a:r>
              <a:rPr dirty="0" sz="850" spc="15">
                <a:latin typeface="Times New Roman"/>
                <a:cs typeface="Times New Roman"/>
              </a:rPr>
              <a:t>na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7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end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7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acesso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essa</a:t>
            </a:r>
            <a:r>
              <a:rPr dirty="0" sz="850" spc="10">
                <a:latin typeface="Times New Roman"/>
                <a:cs typeface="Times New Roman"/>
              </a:rPr>
              <a:t> esc</a:t>
            </a:r>
            <a:r>
              <a:rPr dirty="0" sz="850" spc="5">
                <a:latin typeface="Times New Roman"/>
                <a:cs typeface="Times New Roman"/>
              </a:rPr>
              <a:t>rit</a:t>
            </a:r>
            <a:r>
              <a:rPr dirty="0" sz="850" spc="10">
                <a:latin typeface="Times New Roman"/>
                <a:cs typeface="Times New Roman"/>
              </a:rPr>
              <a:t>a.</a:t>
            </a:r>
            <a:endParaRPr sz="850">
              <a:latin typeface="Times New Roman"/>
              <a:cs typeface="Times New Roman"/>
            </a:endParaRPr>
          </a:p>
          <a:p>
            <a:pPr algn="just" marL="12700" marR="6985">
              <a:lnSpc>
                <a:spcPts val="1010"/>
              </a:lnSpc>
              <a:spcBef>
                <a:spcPts val="50"/>
              </a:spcBef>
            </a:pPr>
            <a:r>
              <a:rPr dirty="0" baseline="27777" sz="900">
                <a:latin typeface="Times New Roman"/>
                <a:cs typeface="Times New Roman"/>
              </a:rPr>
              <a:t>7</a:t>
            </a:r>
            <a:r>
              <a:rPr dirty="0" baseline="27777" sz="900" spc="6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ações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nume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adas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Anexo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1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0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ações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20">
                <a:latin typeface="Times New Roman"/>
                <a:cs typeface="Times New Roman"/>
              </a:rPr>
              <a:t>ão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LSB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(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ENTA,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et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l.,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2006</a:t>
            </a:r>
            <a:r>
              <a:rPr dirty="0" sz="850" spc="5">
                <a:latin typeface="Times New Roman"/>
                <a:cs typeface="Times New Roman"/>
              </a:rPr>
              <a:t>)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837432" y="2630424"/>
            <a:ext cx="902208" cy="5364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877055" y="3169920"/>
            <a:ext cx="826008" cy="609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764279" y="3779520"/>
            <a:ext cx="1045463" cy="6126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19883" y="4701539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 h="0">
                <a:moveTo>
                  <a:pt x="0" y="0"/>
                </a:moveTo>
                <a:lnTo>
                  <a:pt x="182879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665" cy="145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164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8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ssim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as.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bém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orientação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pal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interior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perspectiva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sinalizando,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aci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pal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sinalizador.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escritas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pal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virada: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70555" y="3468808"/>
            <a:ext cx="3194050" cy="568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ada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dorso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pal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virada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sinalizador: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747013" y="5593264"/>
            <a:ext cx="3919854" cy="5746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6515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ado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vista,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perspectiva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sinalizando: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767328" y="1688592"/>
            <a:ext cx="323088" cy="5394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742944" y="2228088"/>
            <a:ext cx="368808" cy="5394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715511" y="2767584"/>
            <a:ext cx="423671" cy="5394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791711" y="4029455"/>
            <a:ext cx="274320" cy="5029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58184" y="4535423"/>
            <a:ext cx="341375" cy="5212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33800" y="5059679"/>
            <a:ext cx="390144" cy="5334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569464" y="774191"/>
            <a:ext cx="3255264" cy="237134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108454" y="3173152"/>
            <a:ext cx="3921760" cy="879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97663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três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orientações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plano</a:t>
            </a:r>
            <a:r>
              <a:rPr dirty="0" sz="1000" spc="10">
                <a:latin typeface="Times New Roman"/>
                <a:cs typeface="Times New Roman"/>
              </a:rPr>
              <a:t> vertical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parede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uando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deseja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fazer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plano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horizontal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plano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chão,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55" i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pequen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espaç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branco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20">
                <a:latin typeface="Times New Roman"/>
                <a:cs typeface="Times New Roman"/>
              </a:rPr>
              <a:t> m</a:t>
            </a:r>
            <a:r>
              <a:rPr dirty="0" sz="1000" spc="10">
                <a:latin typeface="Times New Roman"/>
                <a:cs typeface="Times New Roman"/>
              </a:rPr>
              <a:t>ão: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5879775"/>
            <a:ext cx="3921125" cy="724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9079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gu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an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ho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zon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gum</a:t>
            </a:r>
            <a:r>
              <a:rPr dirty="0" sz="1000" spc="10">
                <a:latin typeface="Times New Roman"/>
                <a:cs typeface="Times New Roman"/>
              </a:rPr>
              <a:t> sinal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tocam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tocam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corpo,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45279" y="4352544"/>
            <a:ext cx="295655" cy="5059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111752" y="4867655"/>
            <a:ext cx="365759" cy="5029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075176" y="5370576"/>
            <a:ext cx="435863" cy="5029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566416" y="774191"/>
            <a:ext cx="2703576" cy="14691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747013" y="2258752"/>
            <a:ext cx="3877310" cy="7270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319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TOCAR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preender</a:t>
            </a:r>
            <a:r>
              <a:rPr dirty="0" sz="1000" spc="10">
                <a:latin typeface="Times New Roman"/>
                <a:cs typeface="Times New Roman"/>
              </a:rPr>
              <a:t> pode-se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usar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27504" y="3130295"/>
            <a:ext cx="475488" cy="3627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462528" y="3130295"/>
            <a:ext cx="533400" cy="3048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895088" y="3130295"/>
            <a:ext cx="332231" cy="4389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747013" y="3572440"/>
            <a:ext cx="3877945" cy="599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6725">
              <a:lnSpc>
                <a:spcPct val="100000"/>
              </a:lnSpc>
              <a:tabLst>
                <a:tab pos="1717675" algn="l"/>
                <a:tab pos="3075940" algn="l"/>
              </a:tabLst>
            </a:pPr>
            <a:r>
              <a:rPr dirty="0" sz="850" spc="20">
                <a:latin typeface="Times New Roman"/>
                <a:cs typeface="Times New Roman"/>
              </a:rPr>
              <a:t>CASA</a:t>
            </a:r>
            <a:r>
              <a:rPr dirty="0" sz="850" spc="2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ESTUDAR</a:t>
            </a:r>
            <a:r>
              <a:rPr dirty="0" sz="850" spc="20">
                <a:latin typeface="Times New Roman"/>
                <a:cs typeface="Times New Roman"/>
              </a:rPr>
              <a:t>	</a:t>
            </a:r>
            <a:r>
              <a:rPr dirty="0" sz="850" spc="25">
                <a:latin typeface="Times New Roman"/>
                <a:cs typeface="Times New Roman"/>
              </a:rPr>
              <a:t>PO</a:t>
            </a:r>
            <a:r>
              <a:rPr dirty="0" sz="850" spc="2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25">
                <a:latin typeface="Times New Roman"/>
                <a:cs typeface="Times New Roman"/>
              </a:rPr>
              <a:t>COVAR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981200" y="4322064"/>
            <a:ext cx="762000" cy="4754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313176" y="4315967"/>
            <a:ext cx="810768" cy="5059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770120" y="4315967"/>
            <a:ext cx="579120" cy="7040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1747013" y="5023287"/>
            <a:ext cx="3876675" cy="599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98145">
              <a:lnSpc>
                <a:spcPct val="100000"/>
              </a:lnSpc>
              <a:tabLst>
                <a:tab pos="1757680" algn="l"/>
                <a:tab pos="2976880" algn="l"/>
              </a:tabLst>
            </a:pPr>
            <a:r>
              <a:rPr dirty="0" sz="850" spc="-10">
                <a:latin typeface="Times New Roman"/>
                <a:cs typeface="Times New Roman"/>
              </a:rPr>
              <a:t>FOLEAR</a:t>
            </a:r>
            <a:r>
              <a:rPr dirty="0" sz="850" spc="-10">
                <a:latin typeface="Times New Roman"/>
                <a:cs typeface="Times New Roman"/>
              </a:rPr>
              <a:t>	</a:t>
            </a:r>
            <a:r>
              <a:rPr dirty="0" sz="850" spc="-10">
                <a:latin typeface="Times New Roman"/>
                <a:cs typeface="Times New Roman"/>
              </a:rPr>
              <a:t>B</a:t>
            </a:r>
            <a:r>
              <a:rPr dirty="0" sz="850" spc="-10">
                <a:latin typeface="Times New Roman"/>
                <a:cs typeface="Times New Roman"/>
              </a:rPr>
              <a:t>I</a:t>
            </a:r>
            <a:r>
              <a:rPr dirty="0" sz="850" spc="-5">
                <a:latin typeface="Times New Roman"/>
                <a:cs typeface="Times New Roman"/>
              </a:rPr>
              <a:t>STURI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PERGUNTAR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SF</a:t>
            </a:r>
            <a:r>
              <a:rPr dirty="0" sz="1000" spc="15">
                <a:latin typeface="Times New Roman"/>
                <a:cs typeface="Times New Roman"/>
              </a:rPr>
              <a:t>REGAR,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car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045207" y="5611367"/>
            <a:ext cx="649224" cy="704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422903" y="5611367"/>
            <a:ext cx="563879" cy="74371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794503" y="5611367"/>
            <a:ext cx="481584" cy="7741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1747013" y="6397936"/>
            <a:ext cx="3882390" cy="599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47675">
              <a:lnSpc>
                <a:spcPct val="100000"/>
              </a:lnSpc>
              <a:tabLst>
                <a:tab pos="1678305" algn="l"/>
                <a:tab pos="2988945" algn="l"/>
              </a:tabLst>
            </a:pPr>
            <a:r>
              <a:rPr dirty="0" sz="850" spc="-5">
                <a:latin typeface="Times New Roman"/>
                <a:cs typeface="Times New Roman"/>
              </a:rPr>
              <a:t>C</a:t>
            </a:r>
            <a:r>
              <a:rPr dirty="0" sz="850" spc="-5">
                <a:latin typeface="Times New Roman"/>
                <a:cs typeface="Times New Roman"/>
              </a:rPr>
              <a:t>I</a:t>
            </a:r>
            <a:r>
              <a:rPr dirty="0" sz="850" spc="-5">
                <a:latin typeface="Times New Roman"/>
                <a:cs typeface="Times New Roman"/>
              </a:rPr>
              <a:t>NZ</a:t>
            </a:r>
            <a:r>
              <a:rPr dirty="0" sz="850" spc="-10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20">
                <a:latin typeface="Times New Roman"/>
                <a:cs typeface="Times New Roman"/>
              </a:rPr>
              <a:t>EÇAR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PROF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SSÃO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BATER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429255" y="926592"/>
            <a:ext cx="496824" cy="9418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611879" y="1060704"/>
            <a:ext cx="743712" cy="5608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105400" y="1054608"/>
            <a:ext cx="524255" cy="4968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439290" y="1877752"/>
            <a:ext cx="470534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V</a:t>
            </a:r>
            <a:r>
              <a:rPr dirty="0" sz="850" spc="10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ST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675636" y="1877752"/>
            <a:ext cx="58166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0">
                <a:latin typeface="Times New Roman"/>
                <a:cs typeface="Times New Roman"/>
              </a:rPr>
              <a:t>NEGAT</a:t>
            </a:r>
            <a:r>
              <a:rPr dirty="0" sz="850" spc="-10">
                <a:latin typeface="Times New Roman"/>
                <a:cs typeface="Times New Roman"/>
              </a:rPr>
              <a:t>I</a:t>
            </a:r>
            <a:r>
              <a:rPr dirty="0" sz="850" spc="-10">
                <a:latin typeface="Times New Roman"/>
                <a:cs typeface="Times New Roman"/>
              </a:rPr>
              <a:t>VO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943728" y="1877752"/>
            <a:ext cx="85661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5">
                <a:latin typeface="Times New Roman"/>
                <a:cs typeface="Times New Roman"/>
              </a:rPr>
              <a:t>CO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PRO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SS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08454" y="2320236"/>
            <a:ext cx="3919220" cy="309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ENTRE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10967" y="2618232"/>
            <a:ext cx="609600" cy="5242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30752" y="2621279"/>
            <a:ext cx="661415" cy="62179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983479" y="2621279"/>
            <a:ext cx="847344" cy="55168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2472946" y="3255448"/>
            <a:ext cx="48514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VOLTAR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54071" y="3255448"/>
            <a:ext cx="416559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VOTAR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07890" y="3255448"/>
            <a:ext cx="40957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BOTAR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108454" y="3694884"/>
            <a:ext cx="3921125" cy="3124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8945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PEGAR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447544" y="3998976"/>
            <a:ext cx="530351" cy="54559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797808" y="3995928"/>
            <a:ext cx="591312" cy="54254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245608" y="3995928"/>
            <a:ext cx="399288" cy="4206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2456436" y="4553896"/>
            <a:ext cx="51054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20">
                <a:latin typeface="Times New Roman"/>
                <a:cs typeface="Times New Roman"/>
              </a:rPr>
              <a:t>ANTE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680078" y="4553896"/>
            <a:ext cx="82486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5">
                <a:latin typeface="Times New Roman"/>
                <a:cs typeface="Times New Roman"/>
              </a:rPr>
              <a:t>DEPENDÊNC</a:t>
            </a:r>
            <a:r>
              <a:rPr dirty="0" sz="850" spc="15">
                <a:latin typeface="Times New Roman"/>
                <a:cs typeface="Times New Roman"/>
              </a:rPr>
              <a:t>IA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39640" y="4553896"/>
            <a:ext cx="40957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CARNE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108454" y="4996380"/>
            <a:ext cx="3921760" cy="766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448945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ov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ES</a:t>
            </a:r>
            <a:r>
              <a:rPr dirty="0" sz="1000" spc="10">
                <a:latin typeface="Times New Roman"/>
                <a:cs typeface="Times New Roman"/>
              </a:rPr>
              <a:t> possuem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significativo.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ssi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descrevere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geral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plano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horizontal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vertical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duas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ãos.</a:t>
            </a:r>
            <a:endParaRPr sz="1000">
              <a:latin typeface="Times New Roman"/>
              <a:cs typeface="Times New Roman"/>
            </a:endParaRPr>
          </a:p>
          <a:p>
            <a:pPr marL="462280">
              <a:lnSpc>
                <a:spcPts val="1175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plano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vertical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o: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92223" y="1085088"/>
            <a:ext cx="350519" cy="381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828800" y="1770888"/>
            <a:ext cx="280415" cy="2377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810511" y="1447800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316992"/>
                </a:moveTo>
                <a:lnTo>
                  <a:pt x="292607" y="316992"/>
                </a:lnTo>
                <a:lnTo>
                  <a:pt x="292607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215895" y="1892808"/>
            <a:ext cx="280416" cy="5760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328165" y="24246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78607" y="1892807"/>
            <a:ext cx="304800" cy="2804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83992" y="1776984"/>
            <a:ext cx="280416" cy="4602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3099307" y="21930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099307" y="22417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364991" y="1776984"/>
            <a:ext cx="280415" cy="108508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3486403" y="28178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36135" y="1776983"/>
            <a:ext cx="283463" cy="14051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4254500" y="31409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523232" y="1776983"/>
            <a:ext cx="283463" cy="2804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904232" y="1822704"/>
            <a:ext cx="283463" cy="160934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5022594" y="33878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303520" y="1792223"/>
            <a:ext cx="280415" cy="50596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5418834" y="22600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816607" y="4535423"/>
            <a:ext cx="283463" cy="5913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941069" y="50825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212848" y="4535423"/>
            <a:ext cx="277368" cy="122224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2328165" y="57134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28165" y="57622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599944" y="4535423"/>
            <a:ext cx="249935" cy="52120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983992" y="4565903"/>
            <a:ext cx="280416" cy="81991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3099307" y="53385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099307" y="53934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398520" y="4593335"/>
            <a:ext cx="210312" cy="19202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3486403" y="64724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486403" y="65242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767328" y="4535423"/>
            <a:ext cx="252984" cy="6065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3870452" y="51008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151376" y="4535423"/>
            <a:ext cx="262127" cy="4297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215384" y="4974335"/>
            <a:ext cx="158496" cy="192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236720" y="5193791"/>
            <a:ext cx="106679" cy="192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200144" y="5385815"/>
            <a:ext cx="192024" cy="19202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4254500" y="55336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596384" y="5285232"/>
            <a:ext cx="128015" cy="1402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578096" y="5425440"/>
            <a:ext cx="167639" cy="1676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916423" y="4578096"/>
            <a:ext cx="271271" cy="90220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312664" y="4565904"/>
            <a:ext cx="268224" cy="7833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4253736" y="5585453"/>
            <a:ext cx="4826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5873" sz="1050" spc="-262" b="1">
                <a:latin typeface="Times New Roman"/>
                <a:cs typeface="Times New Roman"/>
              </a:rPr>
              <a:t>.</a:t>
            </a: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638547" y="55519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638547" y="56037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022594" y="54330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022594" y="54848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418834" y="53050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328165" y="24734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328165" y="25283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328165" y="25770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328165" y="26288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328165" y="26807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328165" y="27294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328165" y="27812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328165" y="28331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328165" y="28849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328165" y="29336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328165" y="29855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328165" y="30342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328165" y="30860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328165" y="31379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328165" y="31897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328165" y="32384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328165" y="32903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328165" y="3342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328165" y="33908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328165" y="34427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328165" y="34945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327020" y="3546341"/>
            <a:ext cx="63500" cy="282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ts val="77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712213" y="21320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712213" y="21838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712213" y="22357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12213" y="22875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2213" y="23362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712213" y="23881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712213" y="24399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712213" y="24917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712213" y="25435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2712213" y="25953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2712213" y="26441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712213" y="26959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2712213" y="27477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712213" y="27965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712213" y="28483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712213" y="29001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712213" y="29489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712213" y="30007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712213" y="30525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712213" y="31043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712213" y="31531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712213" y="32049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712213" y="32567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712213" y="33085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712213" y="33573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712213" y="34091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712213" y="34579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712213" y="3509765"/>
            <a:ext cx="64135" cy="3187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10" b="1">
                <a:latin typeface="Times New Roman"/>
                <a:cs typeface="Times New Roman"/>
              </a:rPr>
              <a:t>.</a:t>
            </a:r>
            <a:r>
              <a:rPr dirty="0" baseline="-24691" sz="675" spc="7" b="1">
                <a:latin typeface="Times New Roman"/>
                <a:cs typeface="Times New Roman"/>
              </a:rPr>
              <a:t>.</a:t>
            </a:r>
            <a:endParaRPr baseline="-24691" sz="675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3099307" y="22936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099307" y="2342381"/>
            <a:ext cx="51435" cy="147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45" b="1">
                <a:latin typeface="Times New Roman"/>
                <a:cs typeface="Times New Roman"/>
              </a:rPr>
              <a:t>.</a:t>
            </a:r>
            <a:r>
              <a:rPr dirty="0" baseline="-19841" sz="1050" spc="-22" b="1">
                <a:latin typeface="Times New Roman"/>
                <a:cs typeface="Times New Roman"/>
              </a:rPr>
              <a:t>.</a:t>
            </a:r>
            <a:endParaRPr baseline="-19841" sz="105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941069" y="23698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941069" y="24216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941069" y="24703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941069" y="25252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941069" y="25740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941069" y="26258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941069" y="26776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941069" y="27264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941069" y="27782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941069" y="28300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941069" y="28788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941069" y="29306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941069" y="29824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941069" y="30312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941069" y="30830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941069" y="31348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941069" y="31866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941069" y="32354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941069" y="32872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941069" y="33390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941069" y="33878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941069" y="34396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941069" y="34914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3098545" y="3574511"/>
            <a:ext cx="63500" cy="26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ts val="495"/>
              </a:lnSpc>
            </a:pPr>
            <a:r>
              <a:rPr dirty="0" sz="450" spc="5" b="1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2700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3870452" y="28331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3870452" y="28849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3870452" y="29367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3870452" y="29855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3870452" y="30373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3870452" y="30860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870452" y="31379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870452" y="31897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870452" y="3241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870452" y="32903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870452" y="3342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3870452" y="33908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3870452" y="34457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3869813" y="3546341"/>
            <a:ext cx="64135" cy="288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ts val="78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3335">
              <a:lnSpc>
                <a:spcPts val="66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3870452" y="34945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4254500" y="31897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4254500" y="3241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4254500" y="32933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4254500" y="3342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4254500" y="33939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4257547" y="34457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254500" y="3546341"/>
            <a:ext cx="69850" cy="288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8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3970">
              <a:lnSpc>
                <a:spcPts val="66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4254500" y="34975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3483355" y="28666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3483355" y="29184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3483355" y="29702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3483355" y="30190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3483355" y="30708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3483355" y="31226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3483355" y="31714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483355" y="32232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483355" y="32750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3483355" y="33238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3483355" y="33787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483355" y="34274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3483355" y="34792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3489452" y="3537935"/>
            <a:ext cx="40640" cy="86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450" spc="5" b="1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4638547" y="33939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5799834" y="34975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638547" y="22722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4638163" y="3442709"/>
            <a:ext cx="65405" cy="386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20" b="1">
                <a:latin typeface="Times New Roman"/>
                <a:cs typeface="Times New Roman"/>
              </a:rPr>
              <a:t>.</a:t>
            </a:r>
            <a:r>
              <a:rPr dirty="0" baseline="-15873" sz="1050" spc="-22" b="1">
                <a:latin typeface="Times New Roman"/>
                <a:cs typeface="Times New Roman"/>
              </a:rPr>
              <a:t>.</a:t>
            </a:r>
            <a:endParaRPr baseline="-15873" sz="1050">
              <a:latin typeface="Times New Roman"/>
              <a:cs typeface="Times New Roman"/>
            </a:endParaRPr>
          </a:p>
          <a:p>
            <a:pPr marL="20320">
              <a:lnSpc>
                <a:spcPts val="520"/>
              </a:lnSpc>
              <a:spcBef>
                <a:spcPts val="155"/>
              </a:spcBef>
            </a:pPr>
            <a:r>
              <a:rPr dirty="0" sz="450" spc="5" b="1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4604">
              <a:lnSpc>
                <a:spcPts val="70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5022086" y="3430517"/>
            <a:ext cx="70485" cy="386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20" b="1">
                <a:latin typeface="Times New Roman"/>
                <a:cs typeface="Times New Roman"/>
              </a:rPr>
              <a:t>.</a:t>
            </a:r>
            <a:r>
              <a:rPr dirty="0" baseline="-15873" sz="1050" spc="-22" b="1">
                <a:latin typeface="Times New Roman"/>
                <a:cs typeface="Times New Roman"/>
              </a:rPr>
              <a:t>.</a:t>
            </a:r>
            <a:endParaRPr baseline="-15873" sz="1050">
              <a:latin typeface="Times New Roman"/>
              <a:cs typeface="Times New Roman"/>
            </a:endParaRPr>
          </a:p>
          <a:p>
            <a:pPr marL="20320">
              <a:lnSpc>
                <a:spcPts val="520"/>
              </a:lnSpc>
              <a:spcBef>
                <a:spcPts val="155"/>
              </a:spcBef>
            </a:pPr>
            <a:r>
              <a:rPr dirty="0" sz="450" spc="5" b="1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4604">
              <a:lnSpc>
                <a:spcPts val="70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5418834" y="34823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2328165" y="58110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328165" y="58628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2328165" y="59115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2328165" y="59634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2328165" y="60152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2328165" y="60670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2328165" y="61158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28165" y="61706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2328165" y="62194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2328165" y="62712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2328165" y="63200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2328165" y="63718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2328165" y="64236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2328165" y="64754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2328165" y="65272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2328165" y="65760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2328165" y="66278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2323464" y="6679685"/>
            <a:ext cx="67310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145">
              <a:lnSpc>
                <a:spcPts val="78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5875">
              <a:lnSpc>
                <a:spcPts val="65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1941069" y="51313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1941069" y="51831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941069" y="52349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1941069" y="52867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1941069" y="53355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941069" y="53873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1941069" y="54391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1941069" y="54879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1941069" y="55397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1941069" y="55915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1941069" y="56403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1941069" y="56921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1941069" y="57439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1941069" y="57957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941069" y="58445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1941069" y="58963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1941069" y="59481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1941069" y="59969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1941069" y="60517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1941069" y="61005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1941069" y="61523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941069" y="62041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941069" y="62529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941069" y="63047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941069" y="63565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1941069" y="64084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1941069" y="64571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1941069" y="65089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1941069" y="65608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1941069" y="6612628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2709415" y="6652990"/>
            <a:ext cx="66675" cy="294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6350">
              <a:lnSpc>
                <a:spcPts val="450"/>
              </a:lnSpc>
            </a:pPr>
            <a:r>
              <a:rPr dirty="0" sz="450" spc="5" b="1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algn="ctr">
              <a:lnSpc>
                <a:spcPts val="380"/>
              </a:lnSpc>
            </a:pPr>
            <a:r>
              <a:rPr dirty="0" sz="450" spc="5" b="1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algn="ctr" marL="2540">
              <a:lnSpc>
                <a:spcPts val="64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938021" y="6670540"/>
            <a:ext cx="64769" cy="309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685">
              <a:lnSpc>
                <a:spcPct val="100000"/>
              </a:lnSpc>
            </a:pPr>
            <a:r>
              <a:rPr dirty="0" sz="700" spc="-160" b="1">
                <a:latin typeface="Times New Roman"/>
                <a:cs typeface="Times New Roman"/>
              </a:rPr>
              <a:t>.</a:t>
            </a:r>
            <a:r>
              <a:rPr dirty="0" baseline="-30864" sz="675" spc="7" b="1">
                <a:latin typeface="Times New Roman"/>
                <a:cs typeface="Times New Roman"/>
              </a:rPr>
              <a:t>.</a:t>
            </a:r>
            <a:endParaRPr baseline="-30864" sz="675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  <a:spcBef>
                <a:spcPts val="145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3099307" y="54421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3099307" y="54909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3099307" y="55427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099307" y="55945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3099307" y="56433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3099307" y="56951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3099307" y="57469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3099307" y="57988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3099307" y="58506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3099307" y="58993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3099307" y="59512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3099307" y="60030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3099307" y="60548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3099307" y="61036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3099307" y="61554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3099307" y="62072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3099307" y="62590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3099307" y="63078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3099307" y="63596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3099307" y="64084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3099307" y="64602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3099307" y="65120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3096515" y="6563861"/>
            <a:ext cx="66040" cy="389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240">
              <a:lnSpc>
                <a:spcPct val="100000"/>
              </a:lnSpc>
            </a:pPr>
            <a:r>
              <a:rPr dirty="0" sz="700" spc="-145" b="1">
                <a:latin typeface="Times New Roman"/>
                <a:cs typeface="Times New Roman"/>
              </a:rPr>
              <a:t>.</a:t>
            </a:r>
            <a:r>
              <a:rPr dirty="0" baseline="-18518" sz="675" spc="7" b="1">
                <a:latin typeface="Times New Roman"/>
                <a:cs typeface="Times New Roman"/>
              </a:rPr>
              <a:t>.</a:t>
            </a:r>
            <a:endParaRPr baseline="-18518" sz="675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105"/>
              </a:spcBef>
            </a:pPr>
            <a:r>
              <a:rPr dirty="0" baseline="-18518" sz="675" spc="-150" b="1">
                <a:latin typeface="Times New Roman"/>
                <a:cs typeface="Times New Roman"/>
              </a:rPr>
              <a:t>.</a:t>
            </a:r>
            <a:r>
              <a:rPr dirty="0" sz="450" spc="5" b="1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4604">
              <a:lnSpc>
                <a:spcPts val="710"/>
              </a:lnSpc>
              <a:spcBef>
                <a:spcPts val="100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3870452" y="65791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3870452" y="65272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3870452" y="66278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3869438" y="6679685"/>
            <a:ext cx="66040" cy="282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ts val="78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2712213" y="51160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2712213" y="56250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2712213" y="56768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2712213" y="57256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2712213" y="57774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2712213" y="58262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2712213" y="58811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2712213" y="59298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2712213" y="59816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2712213" y="60335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2712213" y="60853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2712213" y="61340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2712213" y="61859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2712213" y="62346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2712213" y="62864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2712213" y="63383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2712213" y="6390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2712213" y="6441941"/>
            <a:ext cx="5270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35" b="1">
                <a:latin typeface="Times New Roman"/>
                <a:cs typeface="Times New Roman"/>
              </a:rPr>
              <a:t>.</a:t>
            </a:r>
            <a:r>
              <a:rPr dirty="0" baseline="-23809" sz="1050" spc="-22" b="1">
                <a:latin typeface="Times New Roman"/>
                <a:cs typeface="Times New Roman"/>
              </a:rPr>
              <a:t>.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3476752" y="6582887"/>
            <a:ext cx="71120" cy="363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baseline="-18518" sz="675" spc="-172" b="1">
                <a:latin typeface="Times New Roman"/>
                <a:cs typeface="Times New Roman"/>
              </a:rPr>
              <a:t>.</a:t>
            </a:r>
            <a:r>
              <a:rPr dirty="0" sz="450" spc="5" b="1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algn="ctr" marL="5080">
              <a:lnSpc>
                <a:spcPct val="100000"/>
              </a:lnSpc>
              <a:spcBef>
                <a:spcPts val="130"/>
              </a:spcBef>
            </a:pPr>
            <a:r>
              <a:rPr dirty="0" sz="450" spc="-55" b="1">
                <a:latin typeface="Times New Roman"/>
                <a:cs typeface="Times New Roman"/>
              </a:rPr>
              <a:t>.</a:t>
            </a:r>
            <a:r>
              <a:rPr dirty="0" baseline="-18518" sz="675" spc="7" b="1">
                <a:latin typeface="Times New Roman"/>
                <a:cs typeface="Times New Roman"/>
              </a:rPr>
              <a:t>.</a:t>
            </a:r>
            <a:endParaRPr baseline="-18518" sz="675">
              <a:latin typeface="Times New Roman"/>
              <a:cs typeface="Times New Roman"/>
            </a:endParaRPr>
          </a:p>
          <a:p>
            <a:pPr algn="ctr" marL="6985">
              <a:lnSpc>
                <a:spcPts val="710"/>
              </a:lnSpc>
              <a:spcBef>
                <a:spcPts val="100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4638547" y="56525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4638547" y="57043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4638547" y="57561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4638547" y="58079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4638547" y="58567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4638547" y="5908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4638547" y="59603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4638547" y="60121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4638547" y="60609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4638547" y="61127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4638547" y="61615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4638547" y="62163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4638547" y="62651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4638547" y="63169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4638547" y="63687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4638547" y="64175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4638547" y="64693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4638547" y="65211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4638547" y="6573004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4638547" y="66217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4636644" y="6673589"/>
            <a:ext cx="6921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ts val="735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61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5017005" y="6658349"/>
            <a:ext cx="67310" cy="303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780">
              <a:lnSpc>
                <a:spcPts val="745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6510">
              <a:lnSpc>
                <a:spcPts val="62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5022594" y="55336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5022594" y="55854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5418834" y="56616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5418834" y="57134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418834" y="57652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5418834" y="58140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5418834" y="58658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5418834" y="59176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5418834" y="59695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5418834" y="60182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5418834" y="60700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5418834" y="61219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5418834" y="61737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5418834" y="62224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5418834" y="62743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5418834" y="63261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5418834" y="63748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5418834" y="64267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5418834" y="64785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5418834" y="65303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5418834" y="65791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5418834" y="6630916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4252469" y="6655301"/>
            <a:ext cx="63500" cy="209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>
              <a:lnSpc>
                <a:spcPct val="100000"/>
              </a:lnSpc>
            </a:pPr>
            <a:r>
              <a:rPr dirty="0" sz="700" spc="-135" b="1">
                <a:latin typeface="Times New Roman"/>
                <a:cs typeface="Times New Roman"/>
              </a:rPr>
              <a:t>.</a:t>
            </a:r>
            <a:r>
              <a:rPr dirty="0" baseline="-15873" sz="525" b="1">
                <a:latin typeface="Times New Roman"/>
                <a:cs typeface="Times New Roman"/>
              </a:rPr>
              <a:t>.</a:t>
            </a:r>
            <a:endParaRPr baseline="-15873" sz="525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3816096" y="667512"/>
            <a:ext cx="179832" cy="34747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 txBox="1"/>
          <p:nvPr/>
        </p:nvSpPr>
        <p:spPr>
          <a:xfrm>
            <a:off x="1943480" y="19369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1943480" y="19949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1943480" y="20467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1943480" y="2098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1943480" y="21473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1943480" y="2199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1943480" y="22539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1943480" y="23149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3104120" y="243077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3104120" y="248258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3104120" y="253440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3104120" y="258317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3104120" y="263498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3104120" y="268680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104120" y="273557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3104120" y="278738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104120" y="283920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3104120" y="288797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3104120" y="293978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3104120" y="299160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3104120" y="304037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3104120" y="309218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3104120" y="314705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3104120" y="319582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3104120" y="324458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3104120" y="329640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3104120" y="334822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3104120" y="339698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3104120" y="344880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0" name="object 340"/>
          <p:cNvSpPr txBox="1"/>
          <p:nvPr/>
        </p:nvSpPr>
        <p:spPr>
          <a:xfrm>
            <a:off x="1937130" y="3531101"/>
            <a:ext cx="67945" cy="291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05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algn="ctr" marL="3810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3104120" y="350671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4641341" y="19979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4641341" y="20528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4641341" y="21046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4641341" y="21534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4641341" y="22235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5424788" y="22905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5424788" y="234542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5424788" y="239724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5424788" y="244601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5424788" y="249782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5424788" y="254964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5424788" y="260146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5424788" y="265327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5424788" y="270509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5424788" y="275386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5424788" y="280567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5424788" y="285749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5415263" y="290626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5424788" y="295807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5424788" y="300989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5424788" y="305866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5424788" y="311047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5424788" y="316229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5" name="object 365"/>
          <p:cNvSpPr txBox="1"/>
          <p:nvPr/>
        </p:nvSpPr>
        <p:spPr>
          <a:xfrm>
            <a:off x="5424788" y="321106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5424788" y="326592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7" name="object 367"/>
          <p:cNvSpPr txBox="1"/>
          <p:nvPr/>
        </p:nvSpPr>
        <p:spPr>
          <a:xfrm>
            <a:off x="5424788" y="331469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5424788" y="3366509"/>
            <a:ext cx="4699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5" b="1">
                <a:latin typeface="Times New Roman"/>
                <a:cs typeface="Times New Roman"/>
              </a:rPr>
              <a:t>.</a:t>
            </a:r>
            <a:r>
              <a:rPr dirty="0" baseline="-23809" sz="1050" spc="-22" b="1">
                <a:latin typeface="Times New Roman"/>
                <a:cs typeface="Times New Roman"/>
              </a:rPr>
              <a:t>.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3485005" y="3571463"/>
            <a:ext cx="67945" cy="269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415">
              <a:lnSpc>
                <a:spcPts val="520"/>
              </a:lnSpc>
            </a:pPr>
            <a:r>
              <a:rPr dirty="0" sz="450" spc="5" b="1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2700">
              <a:lnSpc>
                <a:spcPts val="70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5417309" y="3547079"/>
            <a:ext cx="65405" cy="269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320">
              <a:lnSpc>
                <a:spcPts val="520"/>
              </a:lnSpc>
            </a:pPr>
            <a:r>
              <a:rPr dirty="0" sz="450" spc="5" b="1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4604">
              <a:lnSpc>
                <a:spcPts val="70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5798309" y="3559271"/>
            <a:ext cx="66675" cy="269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">
              <a:lnSpc>
                <a:spcPts val="520"/>
              </a:lnSpc>
            </a:pPr>
            <a:r>
              <a:rPr dirty="0" sz="450" spc="5" b="1">
                <a:latin typeface="Times New Roman"/>
                <a:cs typeface="Times New Roman"/>
              </a:rPr>
              <a:t>.</a:t>
            </a:r>
            <a:endParaRPr sz="450">
              <a:latin typeface="Times New Roman"/>
              <a:cs typeface="Times New Roman"/>
            </a:endParaRPr>
          </a:p>
          <a:p>
            <a:pPr marL="15875">
              <a:lnSpc>
                <a:spcPts val="70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2715958" y="49910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2715958" y="50642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3875012" y="513130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5" name="object 375"/>
          <p:cNvSpPr txBox="1"/>
          <p:nvPr/>
        </p:nvSpPr>
        <p:spPr>
          <a:xfrm>
            <a:off x="3875012" y="51861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6" name="object 376"/>
          <p:cNvSpPr txBox="1"/>
          <p:nvPr/>
        </p:nvSpPr>
        <p:spPr>
          <a:xfrm>
            <a:off x="3875012" y="52349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7" name="object 377"/>
          <p:cNvSpPr txBox="1"/>
          <p:nvPr/>
        </p:nvSpPr>
        <p:spPr>
          <a:xfrm>
            <a:off x="3875012" y="52867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3875012" y="53385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9" name="object 379"/>
          <p:cNvSpPr txBox="1"/>
          <p:nvPr/>
        </p:nvSpPr>
        <p:spPr>
          <a:xfrm>
            <a:off x="3875012" y="53873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0" name="object 380"/>
          <p:cNvSpPr txBox="1"/>
          <p:nvPr/>
        </p:nvSpPr>
        <p:spPr>
          <a:xfrm>
            <a:off x="3875012" y="544219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3875012" y="54909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3875012" y="554278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3" name="object 383"/>
          <p:cNvSpPr txBox="1"/>
          <p:nvPr/>
        </p:nvSpPr>
        <p:spPr>
          <a:xfrm>
            <a:off x="3875012" y="55915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4" name="object 384"/>
          <p:cNvSpPr txBox="1"/>
          <p:nvPr/>
        </p:nvSpPr>
        <p:spPr>
          <a:xfrm>
            <a:off x="3875012" y="56433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3875012" y="569518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6" name="object 386"/>
          <p:cNvSpPr txBox="1"/>
          <p:nvPr/>
        </p:nvSpPr>
        <p:spPr>
          <a:xfrm>
            <a:off x="3875012" y="57439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3875012" y="57957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8" name="object 388"/>
          <p:cNvSpPr txBox="1"/>
          <p:nvPr/>
        </p:nvSpPr>
        <p:spPr>
          <a:xfrm>
            <a:off x="3875012" y="584758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9" name="object 389"/>
          <p:cNvSpPr txBox="1"/>
          <p:nvPr/>
        </p:nvSpPr>
        <p:spPr>
          <a:xfrm>
            <a:off x="3875012" y="58963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0" name="object 390"/>
          <p:cNvSpPr txBox="1"/>
          <p:nvPr/>
        </p:nvSpPr>
        <p:spPr>
          <a:xfrm>
            <a:off x="3875012" y="59481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1" name="object 391"/>
          <p:cNvSpPr txBox="1"/>
          <p:nvPr/>
        </p:nvSpPr>
        <p:spPr>
          <a:xfrm>
            <a:off x="3875012" y="599998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3875012" y="605179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3875012" y="610361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3875012" y="615542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5" name="object 395"/>
          <p:cNvSpPr txBox="1"/>
          <p:nvPr/>
        </p:nvSpPr>
        <p:spPr>
          <a:xfrm>
            <a:off x="3875012" y="620419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6" name="object 396"/>
          <p:cNvSpPr txBox="1"/>
          <p:nvPr/>
        </p:nvSpPr>
        <p:spPr>
          <a:xfrm>
            <a:off x="3875012" y="625601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7" name="object 397"/>
          <p:cNvSpPr txBox="1"/>
          <p:nvPr/>
        </p:nvSpPr>
        <p:spPr>
          <a:xfrm>
            <a:off x="3875012" y="630782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8" name="object 398"/>
          <p:cNvSpPr txBox="1"/>
          <p:nvPr/>
        </p:nvSpPr>
        <p:spPr>
          <a:xfrm>
            <a:off x="3875012" y="635659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9" name="object 399"/>
          <p:cNvSpPr txBox="1"/>
          <p:nvPr/>
        </p:nvSpPr>
        <p:spPr>
          <a:xfrm>
            <a:off x="3875012" y="640841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0" name="object 400"/>
          <p:cNvSpPr txBox="1"/>
          <p:nvPr/>
        </p:nvSpPr>
        <p:spPr>
          <a:xfrm>
            <a:off x="3875012" y="647242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1" name="object 401"/>
          <p:cNvSpPr txBox="1"/>
          <p:nvPr/>
        </p:nvSpPr>
        <p:spPr>
          <a:xfrm>
            <a:off x="2715958" y="65272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2" name="object 402"/>
          <p:cNvSpPr txBox="1"/>
          <p:nvPr/>
        </p:nvSpPr>
        <p:spPr>
          <a:xfrm>
            <a:off x="2715005" y="657910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3" name="object 403"/>
          <p:cNvSpPr txBox="1"/>
          <p:nvPr/>
        </p:nvSpPr>
        <p:spPr>
          <a:xfrm>
            <a:off x="5419278" y="53355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4" name="object 404"/>
          <p:cNvSpPr txBox="1"/>
          <p:nvPr/>
        </p:nvSpPr>
        <p:spPr>
          <a:xfrm>
            <a:off x="5419278" y="53903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5" name="object 405"/>
          <p:cNvSpPr txBox="1"/>
          <p:nvPr/>
        </p:nvSpPr>
        <p:spPr>
          <a:xfrm>
            <a:off x="5419278" y="54391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6" name="object 406"/>
          <p:cNvSpPr txBox="1"/>
          <p:nvPr/>
        </p:nvSpPr>
        <p:spPr>
          <a:xfrm>
            <a:off x="5419278" y="54940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7" name="object 407"/>
          <p:cNvSpPr txBox="1"/>
          <p:nvPr/>
        </p:nvSpPr>
        <p:spPr>
          <a:xfrm>
            <a:off x="5419278" y="55458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8" name="object 408"/>
          <p:cNvSpPr txBox="1"/>
          <p:nvPr/>
        </p:nvSpPr>
        <p:spPr>
          <a:xfrm>
            <a:off x="5022086" y="56159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9" name="object 409"/>
          <p:cNvSpPr txBox="1"/>
          <p:nvPr/>
        </p:nvSpPr>
        <p:spPr>
          <a:xfrm>
            <a:off x="5417058" y="55915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0" name="object 410"/>
          <p:cNvSpPr txBox="1"/>
          <p:nvPr/>
        </p:nvSpPr>
        <p:spPr>
          <a:xfrm>
            <a:off x="4253736" y="567384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1" name="object 411"/>
          <p:cNvSpPr txBox="1"/>
          <p:nvPr/>
        </p:nvSpPr>
        <p:spPr>
          <a:xfrm>
            <a:off x="5022086" y="56738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2" name="object 412"/>
          <p:cNvSpPr txBox="1"/>
          <p:nvPr/>
        </p:nvSpPr>
        <p:spPr>
          <a:xfrm>
            <a:off x="4253736" y="572261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3" name="object 413"/>
          <p:cNvSpPr txBox="1"/>
          <p:nvPr/>
        </p:nvSpPr>
        <p:spPr>
          <a:xfrm>
            <a:off x="5022086" y="57226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4" name="object 414"/>
          <p:cNvSpPr txBox="1"/>
          <p:nvPr/>
        </p:nvSpPr>
        <p:spPr>
          <a:xfrm>
            <a:off x="4253736" y="577442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5" name="object 415"/>
          <p:cNvSpPr txBox="1"/>
          <p:nvPr/>
        </p:nvSpPr>
        <p:spPr>
          <a:xfrm>
            <a:off x="5022086" y="57744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6" name="object 416"/>
          <p:cNvSpPr txBox="1"/>
          <p:nvPr/>
        </p:nvSpPr>
        <p:spPr>
          <a:xfrm>
            <a:off x="4253736" y="582624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7" name="object 417"/>
          <p:cNvSpPr txBox="1"/>
          <p:nvPr/>
        </p:nvSpPr>
        <p:spPr>
          <a:xfrm>
            <a:off x="5022086" y="58262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8" name="object 418"/>
          <p:cNvSpPr txBox="1"/>
          <p:nvPr/>
        </p:nvSpPr>
        <p:spPr>
          <a:xfrm>
            <a:off x="4253736" y="587501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9" name="object 419"/>
          <p:cNvSpPr txBox="1"/>
          <p:nvPr/>
        </p:nvSpPr>
        <p:spPr>
          <a:xfrm>
            <a:off x="5022086" y="58750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0" name="object 420"/>
          <p:cNvSpPr txBox="1"/>
          <p:nvPr/>
        </p:nvSpPr>
        <p:spPr>
          <a:xfrm>
            <a:off x="4253736" y="592682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1" name="object 421"/>
          <p:cNvSpPr txBox="1"/>
          <p:nvPr/>
        </p:nvSpPr>
        <p:spPr>
          <a:xfrm>
            <a:off x="5022086" y="59268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2" name="object 422"/>
          <p:cNvSpPr txBox="1"/>
          <p:nvPr/>
        </p:nvSpPr>
        <p:spPr>
          <a:xfrm>
            <a:off x="4253736" y="597864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3" name="object 423"/>
          <p:cNvSpPr txBox="1"/>
          <p:nvPr/>
        </p:nvSpPr>
        <p:spPr>
          <a:xfrm>
            <a:off x="5022086" y="59786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4" name="object 424"/>
          <p:cNvSpPr txBox="1"/>
          <p:nvPr/>
        </p:nvSpPr>
        <p:spPr>
          <a:xfrm>
            <a:off x="4253736" y="603046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5" name="object 425"/>
          <p:cNvSpPr txBox="1"/>
          <p:nvPr/>
        </p:nvSpPr>
        <p:spPr>
          <a:xfrm>
            <a:off x="5022086" y="60304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6" name="object 426"/>
          <p:cNvSpPr txBox="1"/>
          <p:nvPr/>
        </p:nvSpPr>
        <p:spPr>
          <a:xfrm>
            <a:off x="4253736" y="607922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7" name="object 427"/>
          <p:cNvSpPr txBox="1"/>
          <p:nvPr/>
        </p:nvSpPr>
        <p:spPr>
          <a:xfrm>
            <a:off x="5022086" y="60792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8" name="object 428"/>
          <p:cNvSpPr txBox="1"/>
          <p:nvPr/>
        </p:nvSpPr>
        <p:spPr>
          <a:xfrm>
            <a:off x="4253736" y="613104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9" name="object 429"/>
          <p:cNvSpPr txBox="1"/>
          <p:nvPr/>
        </p:nvSpPr>
        <p:spPr>
          <a:xfrm>
            <a:off x="5022086" y="61310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0" name="object 430"/>
          <p:cNvSpPr txBox="1"/>
          <p:nvPr/>
        </p:nvSpPr>
        <p:spPr>
          <a:xfrm>
            <a:off x="4253736" y="618286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1" name="object 431"/>
          <p:cNvSpPr txBox="1"/>
          <p:nvPr/>
        </p:nvSpPr>
        <p:spPr>
          <a:xfrm>
            <a:off x="5022086" y="61828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2" name="object 432"/>
          <p:cNvSpPr txBox="1"/>
          <p:nvPr/>
        </p:nvSpPr>
        <p:spPr>
          <a:xfrm>
            <a:off x="4253736" y="623162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5022086" y="62316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4253736" y="62773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5022086" y="62834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4253736" y="633526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7" name="object 437"/>
          <p:cNvSpPr txBox="1"/>
          <p:nvPr/>
        </p:nvSpPr>
        <p:spPr>
          <a:xfrm>
            <a:off x="5022086" y="63352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8" name="object 438"/>
          <p:cNvSpPr txBox="1"/>
          <p:nvPr/>
        </p:nvSpPr>
        <p:spPr>
          <a:xfrm>
            <a:off x="4253736" y="638707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9" name="object 439"/>
          <p:cNvSpPr txBox="1"/>
          <p:nvPr/>
        </p:nvSpPr>
        <p:spPr>
          <a:xfrm>
            <a:off x="5022086" y="63870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0" name="object 440"/>
          <p:cNvSpPr txBox="1"/>
          <p:nvPr/>
        </p:nvSpPr>
        <p:spPr>
          <a:xfrm>
            <a:off x="4253736" y="643584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1" name="object 441"/>
          <p:cNvSpPr txBox="1"/>
          <p:nvPr/>
        </p:nvSpPr>
        <p:spPr>
          <a:xfrm>
            <a:off x="5022086" y="64358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2" name="object 442"/>
          <p:cNvSpPr txBox="1"/>
          <p:nvPr/>
        </p:nvSpPr>
        <p:spPr>
          <a:xfrm>
            <a:off x="4253736" y="648766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3" name="object 443"/>
          <p:cNvSpPr txBox="1"/>
          <p:nvPr/>
        </p:nvSpPr>
        <p:spPr>
          <a:xfrm>
            <a:off x="5022086" y="64876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4" name="object 444"/>
          <p:cNvSpPr txBox="1"/>
          <p:nvPr/>
        </p:nvSpPr>
        <p:spPr>
          <a:xfrm>
            <a:off x="4253736" y="653947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5" name="object 445"/>
          <p:cNvSpPr txBox="1"/>
          <p:nvPr/>
        </p:nvSpPr>
        <p:spPr>
          <a:xfrm>
            <a:off x="5022086" y="65394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6" name="object 446"/>
          <p:cNvSpPr txBox="1"/>
          <p:nvPr/>
        </p:nvSpPr>
        <p:spPr>
          <a:xfrm>
            <a:off x="4253736" y="660043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5022086" y="66004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8" name="object 448"/>
          <p:cNvSpPr txBox="1"/>
          <p:nvPr/>
        </p:nvSpPr>
        <p:spPr>
          <a:xfrm>
            <a:off x="5411976" y="6664445"/>
            <a:ext cx="67310" cy="3162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780">
              <a:lnSpc>
                <a:spcPts val="819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6510">
              <a:lnSpc>
                <a:spcPts val="700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5794247" y="6658349"/>
            <a:ext cx="67310" cy="303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780">
              <a:lnSpc>
                <a:spcPts val="745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6510">
              <a:lnSpc>
                <a:spcPts val="625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1810511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L="4445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1" name="object 451"/>
          <p:cNvSpPr txBox="1"/>
          <p:nvPr/>
        </p:nvSpPr>
        <p:spPr>
          <a:xfrm>
            <a:off x="2197607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L="635">
              <a:lnSpc>
                <a:spcPts val="969"/>
              </a:lnSpc>
            </a:pPr>
            <a:r>
              <a:rPr dirty="0" sz="600" spc="-265" b="1">
                <a:latin typeface="Times New Roman"/>
                <a:cs typeface="Times New Roman"/>
              </a:rPr>
              <a:t>1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 marL="3810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2575560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69"/>
              </a:lnSpc>
            </a:pPr>
            <a:r>
              <a:rPr dirty="0" sz="600" spc="-265" b="1">
                <a:latin typeface="Times New Roman"/>
                <a:cs typeface="Times New Roman"/>
              </a:rPr>
              <a:t>1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2959608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69"/>
              </a:lnSpc>
            </a:pPr>
            <a:r>
              <a:rPr dirty="0" sz="600" spc="-265" b="1">
                <a:latin typeface="Times New Roman"/>
                <a:cs typeface="Times New Roman"/>
              </a:rPr>
              <a:t>1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 marL="2540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4" name="object 454"/>
          <p:cNvSpPr txBox="1"/>
          <p:nvPr/>
        </p:nvSpPr>
        <p:spPr>
          <a:xfrm>
            <a:off x="3349752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1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3718559" y="1075944"/>
            <a:ext cx="353567" cy="38100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733800" y="1432560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60" y="316992"/>
                </a:lnTo>
                <a:lnTo>
                  <a:pt x="289560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 txBox="1"/>
          <p:nvPr/>
        </p:nvSpPr>
        <p:spPr>
          <a:xfrm>
            <a:off x="3733800" y="1432559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8" name="object 458"/>
          <p:cNvSpPr txBox="1"/>
          <p:nvPr/>
        </p:nvSpPr>
        <p:spPr>
          <a:xfrm>
            <a:off x="4117848" y="107594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2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9" name="object 459"/>
          <p:cNvSpPr txBox="1"/>
          <p:nvPr/>
        </p:nvSpPr>
        <p:spPr>
          <a:xfrm>
            <a:off x="4498847" y="1075943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2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 marL="2540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4867655" y="1085088"/>
            <a:ext cx="353567" cy="38100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4901184" y="1441703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60" y="316992"/>
                </a:lnTo>
                <a:lnTo>
                  <a:pt x="289560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 txBox="1"/>
          <p:nvPr/>
        </p:nvSpPr>
        <p:spPr>
          <a:xfrm>
            <a:off x="4901183" y="144170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3" name="object 463"/>
          <p:cNvSpPr txBox="1"/>
          <p:nvPr/>
        </p:nvSpPr>
        <p:spPr>
          <a:xfrm>
            <a:off x="5291327" y="107594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94"/>
              </a:lnSpc>
            </a:pPr>
            <a:r>
              <a:rPr dirty="0" sz="600" spc="-265" b="1">
                <a:latin typeface="Times New Roman"/>
                <a:cs typeface="Times New Roman"/>
              </a:rPr>
              <a:t>3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4" name="object 464"/>
          <p:cNvSpPr txBox="1"/>
          <p:nvPr/>
        </p:nvSpPr>
        <p:spPr>
          <a:xfrm>
            <a:off x="5678423" y="107594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94"/>
              </a:lnSpc>
            </a:pPr>
            <a:r>
              <a:rPr dirty="0" sz="600" spc="-265" b="1">
                <a:latin typeface="Times New Roman"/>
                <a:cs typeface="Times New Roman"/>
              </a:rPr>
              <a:t>3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1804416" y="382523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0"/>
                </a:moveTo>
                <a:lnTo>
                  <a:pt x="289560" y="0"/>
                </a:lnTo>
                <a:lnTo>
                  <a:pt x="289560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 txBox="1"/>
          <p:nvPr/>
        </p:nvSpPr>
        <p:spPr>
          <a:xfrm>
            <a:off x="1917573" y="3906672"/>
            <a:ext cx="5841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3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467" name="object 467"/>
          <p:cNvSpPr txBox="1"/>
          <p:nvPr/>
        </p:nvSpPr>
        <p:spPr>
          <a:xfrm>
            <a:off x="1917573" y="3992016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2179319" y="382523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0"/>
                </a:moveTo>
                <a:lnTo>
                  <a:pt x="289560" y="0"/>
                </a:lnTo>
                <a:lnTo>
                  <a:pt x="289560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 txBox="1"/>
          <p:nvPr/>
        </p:nvSpPr>
        <p:spPr>
          <a:xfrm>
            <a:off x="2292793" y="3906672"/>
            <a:ext cx="5841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3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470" name="object 470"/>
          <p:cNvSpPr txBox="1"/>
          <p:nvPr/>
        </p:nvSpPr>
        <p:spPr>
          <a:xfrm>
            <a:off x="2292158" y="3992016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2563368" y="3825239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0"/>
                </a:moveTo>
                <a:lnTo>
                  <a:pt x="292607" y="0"/>
                </a:lnTo>
                <a:lnTo>
                  <a:pt x="292607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 txBox="1"/>
          <p:nvPr/>
        </p:nvSpPr>
        <p:spPr>
          <a:xfrm>
            <a:off x="2678936" y="3906672"/>
            <a:ext cx="5841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3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2679252" y="3992016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2947416" y="3825240"/>
            <a:ext cx="353568" cy="38100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2962655" y="4181855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59" y="316992"/>
                </a:lnTo>
                <a:lnTo>
                  <a:pt x="289559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 txBox="1"/>
          <p:nvPr/>
        </p:nvSpPr>
        <p:spPr>
          <a:xfrm>
            <a:off x="2962656" y="4184903"/>
            <a:ext cx="292735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3349752" y="3825239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0"/>
                </a:moveTo>
                <a:lnTo>
                  <a:pt x="292607" y="0"/>
                </a:lnTo>
                <a:lnTo>
                  <a:pt x="292607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 txBox="1"/>
          <p:nvPr/>
        </p:nvSpPr>
        <p:spPr>
          <a:xfrm>
            <a:off x="3466908" y="3906672"/>
            <a:ext cx="5841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4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479" name="object 479"/>
          <p:cNvSpPr txBox="1"/>
          <p:nvPr/>
        </p:nvSpPr>
        <p:spPr>
          <a:xfrm>
            <a:off x="3465955" y="3992016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3730752" y="3825239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0"/>
                </a:moveTo>
                <a:lnTo>
                  <a:pt x="292607" y="0"/>
                </a:lnTo>
                <a:lnTo>
                  <a:pt x="292607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 txBox="1"/>
          <p:nvPr/>
        </p:nvSpPr>
        <p:spPr>
          <a:xfrm>
            <a:off x="3846955" y="3906672"/>
            <a:ext cx="5841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4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482" name="object 482"/>
          <p:cNvSpPr txBox="1"/>
          <p:nvPr/>
        </p:nvSpPr>
        <p:spPr>
          <a:xfrm>
            <a:off x="3846636" y="3992016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4130039" y="382523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0"/>
                </a:moveTo>
                <a:lnTo>
                  <a:pt x="289560" y="0"/>
                </a:lnTo>
                <a:lnTo>
                  <a:pt x="289560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 txBox="1"/>
          <p:nvPr/>
        </p:nvSpPr>
        <p:spPr>
          <a:xfrm>
            <a:off x="4243511" y="3906672"/>
            <a:ext cx="5841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4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485" name="object 485"/>
          <p:cNvSpPr txBox="1"/>
          <p:nvPr/>
        </p:nvSpPr>
        <p:spPr>
          <a:xfrm>
            <a:off x="4242875" y="398896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4507991" y="382523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0"/>
                </a:moveTo>
                <a:lnTo>
                  <a:pt x="289559" y="0"/>
                </a:lnTo>
                <a:lnTo>
                  <a:pt x="289559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 txBox="1"/>
          <p:nvPr/>
        </p:nvSpPr>
        <p:spPr>
          <a:xfrm>
            <a:off x="4621464" y="3906672"/>
            <a:ext cx="5841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4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488" name="object 488"/>
          <p:cNvSpPr txBox="1"/>
          <p:nvPr/>
        </p:nvSpPr>
        <p:spPr>
          <a:xfrm>
            <a:off x="4620827" y="3992016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4898135" y="382523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0"/>
                </a:moveTo>
                <a:lnTo>
                  <a:pt x="289559" y="0"/>
                </a:lnTo>
                <a:lnTo>
                  <a:pt x="289559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 txBox="1"/>
          <p:nvPr/>
        </p:nvSpPr>
        <p:spPr>
          <a:xfrm>
            <a:off x="5012559" y="3906672"/>
            <a:ext cx="5841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4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491" name="object 491"/>
          <p:cNvSpPr txBox="1"/>
          <p:nvPr/>
        </p:nvSpPr>
        <p:spPr>
          <a:xfrm>
            <a:off x="5011606" y="3992016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5266944" y="3825240"/>
            <a:ext cx="350520" cy="38100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5306567" y="4187952"/>
            <a:ext cx="292735" cy="304800"/>
          </a:xfrm>
          <a:custGeom>
            <a:avLst/>
            <a:gdLst/>
            <a:ahLst/>
            <a:cxnLst/>
            <a:rect l="l" t="t" r="r" b="b"/>
            <a:pathLst>
              <a:path w="292735" h="304800">
                <a:moveTo>
                  <a:pt x="0" y="304800"/>
                </a:moveTo>
                <a:lnTo>
                  <a:pt x="292608" y="304800"/>
                </a:lnTo>
                <a:lnTo>
                  <a:pt x="292608" y="0"/>
                </a:lnTo>
                <a:lnTo>
                  <a:pt x="0" y="0"/>
                </a:lnTo>
                <a:lnTo>
                  <a:pt x="0" y="3048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 txBox="1"/>
          <p:nvPr/>
        </p:nvSpPr>
        <p:spPr>
          <a:xfrm>
            <a:off x="5306567" y="4187951"/>
            <a:ext cx="292735" cy="3048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5681471" y="3825239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0"/>
                </a:moveTo>
                <a:lnTo>
                  <a:pt x="292608" y="0"/>
                </a:lnTo>
                <a:lnTo>
                  <a:pt x="292608" y="316992"/>
                </a:lnTo>
                <a:lnTo>
                  <a:pt x="0" y="316992"/>
                </a:lnTo>
                <a:lnTo>
                  <a:pt x="0" y="0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 txBox="1"/>
          <p:nvPr/>
        </p:nvSpPr>
        <p:spPr>
          <a:xfrm>
            <a:off x="5795261" y="3906672"/>
            <a:ext cx="5841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497" name="object 497"/>
          <p:cNvSpPr txBox="1"/>
          <p:nvPr/>
        </p:nvSpPr>
        <p:spPr>
          <a:xfrm>
            <a:off x="5794628" y="3992016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3752088" y="1822704"/>
            <a:ext cx="283463" cy="6492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 txBox="1"/>
          <p:nvPr/>
        </p:nvSpPr>
        <p:spPr>
          <a:xfrm>
            <a:off x="3870452" y="24246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5687567" y="1850136"/>
            <a:ext cx="271271" cy="51815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 txBox="1"/>
          <p:nvPr/>
        </p:nvSpPr>
        <p:spPr>
          <a:xfrm>
            <a:off x="5799834" y="23240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4523232" y="4535423"/>
            <a:ext cx="262127" cy="49377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4587240" y="5029200"/>
            <a:ext cx="149351" cy="18592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5690615" y="4565903"/>
            <a:ext cx="268224" cy="167944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 txBox="1"/>
          <p:nvPr/>
        </p:nvSpPr>
        <p:spPr>
          <a:xfrm>
            <a:off x="5802882" y="62011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6" name="object 506"/>
          <p:cNvSpPr txBox="1"/>
          <p:nvPr/>
        </p:nvSpPr>
        <p:spPr>
          <a:xfrm>
            <a:off x="5802882" y="62529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7" name="object 507"/>
          <p:cNvSpPr txBox="1"/>
          <p:nvPr/>
        </p:nvSpPr>
        <p:spPr>
          <a:xfrm>
            <a:off x="3870452" y="24764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8" name="object 508"/>
          <p:cNvSpPr txBox="1"/>
          <p:nvPr/>
        </p:nvSpPr>
        <p:spPr>
          <a:xfrm>
            <a:off x="3870452" y="25252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9" name="object 509"/>
          <p:cNvSpPr txBox="1"/>
          <p:nvPr/>
        </p:nvSpPr>
        <p:spPr>
          <a:xfrm>
            <a:off x="3870452" y="25770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0" name="object 510"/>
          <p:cNvSpPr txBox="1"/>
          <p:nvPr/>
        </p:nvSpPr>
        <p:spPr>
          <a:xfrm>
            <a:off x="3870452" y="26288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1" name="object 511"/>
          <p:cNvSpPr txBox="1"/>
          <p:nvPr/>
        </p:nvSpPr>
        <p:spPr>
          <a:xfrm>
            <a:off x="3870452" y="26807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2" name="object 512"/>
          <p:cNvSpPr txBox="1"/>
          <p:nvPr/>
        </p:nvSpPr>
        <p:spPr>
          <a:xfrm>
            <a:off x="3870452" y="27294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3" name="object 513"/>
          <p:cNvSpPr txBox="1"/>
          <p:nvPr/>
        </p:nvSpPr>
        <p:spPr>
          <a:xfrm>
            <a:off x="3870452" y="27812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4" name="object 514"/>
          <p:cNvSpPr txBox="1"/>
          <p:nvPr/>
        </p:nvSpPr>
        <p:spPr>
          <a:xfrm>
            <a:off x="5799834" y="24246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5" name="object 515"/>
          <p:cNvSpPr txBox="1"/>
          <p:nvPr/>
        </p:nvSpPr>
        <p:spPr>
          <a:xfrm>
            <a:off x="5799834" y="23759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6" name="object 516"/>
          <p:cNvSpPr txBox="1"/>
          <p:nvPr/>
        </p:nvSpPr>
        <p:spPr>
          <a:xfrm>
            <a:off x="5799834" y="25283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7" name="object 517"/>
          <p:cNvSpPr txBox="1"/>
          <p:nvPr/>
        </p:nvSpPr>
        <p:spPr>
          <a:xfrm>
            <a:off x="5799834" y="24764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8" name="object 518"/>
          <p:cNvSpPr txBox="1"/>
          <p:nvPr/>
        </p:nvSpPr>
        <p:spPr>
          <a:xfrm>
            <a:off x="5799834" y="26288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9" name="object 519"/>
          <p:cNvSpPr txBox="1"/>
          <p:nvPr/>
        </p:nvSpPr>
        <p:spPr>
          <a:xfrm>
            <a:off x="5799834" y="25770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0" name="object 520"/>
          <p:cNvSpPr txBox="1"/>
          <p:nvPr/>
        </p:nvSpPr>
        <p:spPr>
          <a:xfrm>
            <a:off x="5799834" y="30891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1" name="object 521"/>
          <p:cNvSpPr txBox="1"/>
          <p:nvPr/>
        </p:nvSpPr>
        <p:spPr>
          <a:xfrm>
            <a:off x="5799834" y="30373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2" name="object 522"/>
          <p:cNvSpPr txBox="1"/>
          <p:nvPr/>
        </p:nvSpPr>
        <p:spPr>
          <a:xfrm>
            <a:off x="5799834" y="29855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3" name="object 523"/>
          <p:cNvSpPr txBox="1"/>
          <p:nvPr/>
        </p:nvSpPr>
        <p:spPr>
          <a:xfrm>
            <a:off x="5799834" y="29367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4" name="object 524"/>
          <p:cNvSpPr txBox="1"/>
          <p:nvPr/>
        </p:nvSpPr>
        <p:spPr>
          <a:xfrm>
            <a:off x="5799834" y="28849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5" name="object 525"/>
          <p:cNvSpPr txBox="1"/>
          <p:nvPr/>
        </p:nvSpPr>
        <p:spPr>
          <a:xfrm>
            <a:off x="5799834" y="28331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6" name="object 526"/>
          <p:cNvSpPr txBox="1"/>
          <p:nvPr/>
        </p:nvSpPr>
        <p:spPr>
          <a:xfrm>
            <a:off x="5799834" y="27812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7" name="object 527"/>
          <p:cNvSpPr txBox="1"/>
          <p:nvPr/>
        </p:nvSpPr>
        <p:spPr>
          <a:xfrm>
            <a:off x="5799834" y="27325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8" name="object 528"/>
          <p:cNvSpPr txBox="1"/>
          <p:nvPr/>
        </p:nvSpPr>
        <p:spPr>
          <a:xfrm>
            <a:off x="5799834" y="26807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9" name="object 529"/>
          <p:cNvSpPr txBox="1"/>
          <p:nvPr/>
        </p:nvSpPr>
        <p:spPr>
          <a:xfrm>
            <a:off x="5799834" y="31897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0" name="object 530"/>
          <p:cNvSpPr txBox="1"/>
          <p:nvPr/>
        </p:nvSpPr>
        <p:spPr>
          <a:xfrm>
            <a:off x="5799834" y="31379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1" name="object 531"/>
          <p:cNvSpPr txBox="1"/>
          <p:nvPr/>
        </p:nvSpPr>
        <p:spPr>
          <a:xfrm>
            <a:off x="5799834" y="34457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2" name="object 532"/>
          <p:cNvSpPr txBox="1"/>
          <p:nvPr/>
        </p:nvSpPr>
        <p:spPr>
          <a:xfrm>
            <a:off x="5799834" y="33939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3" name="object 533"/>
          <p:cNvSpPr txBox="1"/>
          <p:nvPr/>
        </p:nvSpPr>
        <p:spPr>
          <a:xfrm>
            <a:off x="5799834" y="3342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4" name="object 534"/>
          <p:cNvSpPr txBox="1"/>
          <p:nvPr/>
        </p:nvSpPr>
        <p:spPr>
          <a:xfrm>
            <a:off x="5799834" y="32933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5" name="object 535"/>
          <p:cNvSpPr txBox="1"/>
          <p:nvPr/>
        </p:nvSpPr>
        <p:spPr>
          <a:xfrm>
            <a:off x="5799834" y="3241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6" name="object 536"/>
          <p:cNvSpPr txBox="1"/>
          <p:nvPr/>
        </p:nvSpPr>
        <p:spPr>
          <a:xfrm>
            <a:off x="4638547" y="23240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7" name="object 537"/>
          <p:cNvSpPr txBox="1"/>
          <p:nvPr/>
        </p:nvSpPr>
        <p:spPr>
          <a:xfrm>
            <a:off x="4638547" y="24246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8" name="object 538"/>
          <p:cNvSpPr txBox="1"/>
          <p:nvPr/>
        </p:nvSpPr>
        <p:spPr>
          <a:xfrm>
            <a:off x="4638547" y="23759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9" name="object 539"/>
          <p:cNvSpPr txBox="1"/>
          <p:nvPr/>
        </p:nvSpPr>
        <p:spPr>
          <a:xfrm>
            <a:off x="4638547" y="25283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0" name="object 540"/>
          <p:cNvSpPr txBox="1"/>
          <p:nvPr/>
        </p:nvSpPr>
        <p:spPr>
          <a:xfrm>
            <a:off x="4638547" y="24764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1" name="object 541"/>
          <p:cNvSpPr txBox="1"/>
          <p:nvPr/>
        </p:nvSpPr>
        <p:spPr>
          <a:xfrm>
            <a:off x="4638547" y="26807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2" name="object 542"/>
          <p:cNvSpPr txBox="1"/>
          <p:nvPr/>
        </p:nvSpPr>
        <p:spPr>
          <a:xfrm>
            <a:off x="4638547" y="26288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3" name="object 543"/>
          <p:cNvSpPr txBox="1"/>
          <p:nvPr/>
        </p:nvSpPr>
        <p:spPr>
          <a:xfrm>
            <a:off x="4638547" y="2580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4" name="object 544"/>
          <p:cNvSpPr txBox="1"/>
          <p:nvPr/>
        </p:nvSpPr>
        <p:spPr>
          <a:xfrm>
            <a:off x="4638547" y="27843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5" name="object 545"/>
          <p:cNvSpPr txBox="1"/>
          <p:nvPr/>
        </p:nvSpPr>
        <p:spPr>
          <a:xfrm>
            <a:off x="4638547" y="27325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6" name="object 546"/>
          <p:cNvSpPr txBox="1"/>
          <p:nvPr/>
        </p:nvSpPr>
        <p:spPr>
          <a:xfrm>
            <a:off x="4638547" y="28849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7" name="object 547"/>
          <p:cNvSpPr txBox="1"/>
          <p:nvPr/>
        </p:nvSpPr>
        <p:spPr>
          <a:xfrm>
            <a:off x="4638547" y="28331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8" name="object 548"/>
          <p:cNvSpPr txBox="1"/>
          <p:nvPr/>
        </p:nvSpPr>
        <p:spPr>
          <a:xfrm>
            <a:off x="4638547" y="29885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9" name="object 549"/>
          <p:cNvSpPr txBox="1"/>
          <p:nvPr/>
        </p:nvSpPr>
        <p:spPr>
          <a:xfrm>
            <a:off x="4641594" y="29367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0" name="object 550"/>
          <p:cNvSpPr txBox="1"/>
          <p:nvPr/>
        </p:nvSpPr>
        <p:spPr>
          <a:xfrm>
            <a:off x="4638547" y="30891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1" name="object 551"/>
          <p:cNvSpPr txBox="1"/>
          <p:nvPr/>
        </p:nvSpPr>
        <p:spPr>
          <a:xfrm>
            <a:off x="4638547" y="30373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2" name="object 552"/>
          <p:cNvSpPr txBox="1"/>
          <p:nvPr/>
        </p:nvSpPr>
        <p:spPr>
          <a:xfrm>
            <a:off x="4638547" y="31897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3" name="object 553"/>
          <p:cNvSpPr txBox="1"/>
          <p:nvPr/>
        </p:nvSpPr>
        <p:spPr>
          <a:xfrm>
            <a:off x="4638547" y="31379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4" name="object 554"/>
          <p:cNvSpPr txBox="1"/>
          <p:nvPr/>
        </p:nvSpPr>
        <p:spPr>
          <a:xfrm>
            <a:off x="4638547" y="3342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5" name="object 555"/>
          <p:cNvSpPr txBox="1"/>
          <p:nvPr/>
        </p:nvSpPr>
        <p:spPr>
          <a:xfrm>
            <a:off x="4638547" y="32933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6" name="object 556"/>
          <p:cNvSpPr txBox="1"/>
          <p:nvPr/>
        </p:nvSpPr>
        <p:spPr>
          <a:xfrm>
            <a:off x="4638547" y="3241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7" name="object 557"/>
          <p:cNvSpPr txBox="1"/>
          <p:nvPr/>
        </p:nvSpPr>
        <p:spPr>
          <a:xfrm>
            <a:off x="2712213" y="51648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8" name="object 558"/>
          <p:cNvSpPr txBox="1"/>
          <p:nvPr/>
        </p:nvSpPr>
        <p:spPr>
          <a:xfrm>
            <a:off x="2712213" y="52166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9" name="object 559"/>
          <p:cNvSpPr txBox="1"/>
          <p:nvPr/>
        </p:nvSpPr>
        <p:spPr>
          <a:xfrm>
            <a:off x="2712213" y="52684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0" name="object 560"/>
          <p:cNvSpPr txBox="1"/>
          <p:nvPr/>
        </p:nvSpPr>
        <p:spPr>
          <a:xfrm>
            <a:off x="2712213" y="53202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1" name="object 561"/>
          <p:cNvSpPr txBox="1"/>
          <p:nvPr/>
        </p:nvSpPr>
        <p:spPr>
          <a:xfrm>
            <a:off x="2712213" y="53690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2" name="object 562"/>
          <p:cNvSpPr txBox="1"/>
          <p:nvPr/>
        </p:nvSpPr>
        <p:spPr>
          <a:xfrm>
            <a:off x="2712213" y="54208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3" name="object 563"/>
          <p:cNvSpPr txBox="1"/>
          <p:nvPr/>
        </p:nvSpPr>
        <p:spPr>
          <a:xfrm>
            <a:off x="2712213" y="55214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4" name="object 564"/>
          <p:cNvSpPr txBox="1"/>
          <p:nvPr/>
        </p:nvSpPr>
        <p:spPr>
          <a:xfrm>
            <a:off x="2712213" y="54696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5" name="object 565"/>
          <p:cNvSpPr txBox="1"/>
          <p:nvPr/>
        </p:nvSpPr>
        <p:spPr>
          <a:xfrm>
            <a:off x="2712213" y="55732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6" name="object 566"/>
          <p:cNvSpPr txBox="1"/>
          <p:nvPr/>
        </p:nvSpPr>
        <p:spPr>
          <a:xfrm>
            <a:off x="5799834" y="63017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7" name="object 567"/>
          <p:cNvSpPr txBox="1"/>
          <p:nvPr/>
        </p:nvSpPr>
        <p:spPr>
          <a:xfrm>
            <a:off x="5799834" y="63535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8" name="object 568"/>
          <p:cNvSpPr txBox="1"/>
          <p:nvPr/>
        </p:nvSpPr>
        <p:spPr>
          <a:xfrm>
            <a:off x="5799834" y="64023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9" name="object 569"/>
          <p:cNvSpPr txBox="1"/>
          <p:nvPr/>
        </p:nvSpPr>
        <p:spPr>
          <a:xfrm>
            <a:off x="5799834" y="64541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70" name="object 570"/>
          <p:cNvSpPr txBox="1"/>
          <p:nvPr/>
        </p:nvSpPr>
        <p:spPr>
          <a:xfrm>
            <a:off x="5799834" y="65059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71" name="object 571"/>
          <p:cNvSpPr txBox="1"/>
          <p:nvPr/>
        </p:nvSpPr>
        <p:spPr>
          <a:xfrm>
            <a:off x="5799834" y="6554716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72" name="object 572"/>
          <p:cNvSpPr txBox="1"/>
          <p:nvPr/>
        </p:nvSpPr>
        <p:spPr>
          <a:xfrm>
            <a:off x="5799834" y="66065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77567" y="774191"/>
            <a:ext cx="3663696" cy="211226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747013" y="2880544"/>
            <a:ext cx="3877945" cy="568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93853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ov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men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Ve</a:t>
            </a:r>
            <a:r>
              <a:rPr dirty="0" sz="850" spc="5">
                <a:latin typeface="Times New Roman"/>
                <a:cs typeface="Times New Roman"/>
              </a:rPr>
              <a:t>rti</a:t>
            </a:r>
            <a:r>
              <a:rPr dirty="0" sz="850" spc="10">
                <a:latin typeface="Times New Roman"/>
                <a:cs typeface="Times New Roman"/>
              </a:rPr>
              <a:t>cal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ov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verticais: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481072" y="3596640"/>
            <a:ext cx="454151" cy="716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212335" y="3593591"/>
            <a:ext cx="963167" cy="5913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510308" y="4319199"/>
            <a:ext cx="40322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NORTE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103523" y="4319199"/>
            <a:ext cx="119189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AC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DENTE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D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CARRO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96592" y="4761684"/>
            <a:ext cx="336867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horizontais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seguintes: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569464" y="774191"/>
            <a:ext cx="3654552" cy="30236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108454" y="3791896"/>
            <a:ext cx="3878579" cy="572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2174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ov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men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ho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zon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5080" indent="448945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realizar,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apena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car,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60904" y="4507991"/>
            <a:ext cx="819912" cy="7132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879847" y="4639055"/>
            <a:ext cx="353567" cy="3535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679954" y="5233599"/>
            <a:ext cx="77406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CERT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CADO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852289" y="5233599"/>
            <a:ext cx="41211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5">
                <a:latin typeface="Times New Roman"/>
                <a:cs typeface="Times New Roman"/>
              </a:rPr>
              <a:t>VERB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08454" y="5676084"/>
            <a:ext cx="3874770" cy="309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necessário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esquerda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direita,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771144"/>
            <a:ext cx="3922776" cy="229514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456688" y="4255008"/>
            <a:ext cx="457200" cy="11582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747013" y="3069520"/>
            <a:ext cx="3922395" cy="1339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1915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gu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ov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men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ãos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que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it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499"/>
              </a:lnSpc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localização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rticulação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principais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tronco,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braços,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neutro,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10">
                <a:latin typeface="Times New Roman"/>
                <a:cs typeface="Times New Roman"/>
              </a:rPr>
              <a:t> 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últi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ausênc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é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quand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houver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nenhu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local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onde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deve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10">
                <a:latin typeface="Times New Roman"/>
                <a:cs typeface="Times New Roman"/>
              </a:rPr>
              <a:t> realizado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será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neutro.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 indent="449580">
              <a:lnSpc>
                <a:spcPts val="1220"/>
              </a:lnSpc>
              <a:spcBef>
                <a:spcPts val="25"/>
              </a:spcBef>
              <a:tabLst>
                <a:tab pos="1167765" algn="l"/>
              </a:tabLst>
            </a:pP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principal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localizados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no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tronco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alguns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331720" y="4553711"/>
            <a:ext cx="694944" cy="8199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233671" y="4556759"/>
            <a:ext cx="865631" cy="7528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130295" y="5812535"/>
            <a:ext cx="225551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1747013" y="5376856"/>
            <a:ext cx="3867785" cy="953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69620">
              <a:lnSpc>
                <a:spcPct val="100000"/>
              </a:lnSpc>
              <a:tabLst>
                <a:tab pos="2620010" algn="l"/>
              </a:tabLst>
            </a:pPr>
            <a:r>
              <a:rPr dirty="0" sz="850" spc="15">
                <a:latin typeface="Times New Roman"/>
                <a:cs typeface="Times New Roman"/>
              </a:rPr>
              <a:t>F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LHO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PORTUGAL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0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nos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braços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principal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 marR="5080">
              <a:lnSpc>
                <a:spcPct val="102000"/>
              </a:lnSpc>
              <a:tabLst>
                <a:tab pos="1607820" algn="l"/>
              </a:tabLst>
            </a:pP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onto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rticulação: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ar,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nda,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sinais: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609088" y="771144"/>
            <a:ext cx="877824" cy="10393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492752" y="926591"/>
            <a:ext cx="1075944" cy="6492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2592961" y="1819840"/>
            <a:ext cx="90360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IO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D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20">
                <a:latin typeface="Times New Roman"/>
                <a:cs typeface="Times New Roman"/>
              </a:rPr>
              <a:t>ANE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RO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798950" y="1819840"/>
            <a:ext cx="46672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VAC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557400" y="2222700"/>
            <a:ext cx="27241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-10">
                <a:latin typeface="Times New Roman"/>
                <a:cs typeface="Times New Roman"/>
              </a:rPr>
              <a:t>E</a:t>
            </a:r>
            <a:r>
              <a:rPr dirty="0" sz="1000" spc="-10">
                <a:latin typeface="Times New Roman"/>
                <a:cs typeface="Times New Roman"/>
              </a:rPr>
              <a:t>s</a:t>
            </a:r>
            <a:r>
              <a:rPr dirty="0" sz="1000" spc="-15">
                <a:latin typeface="Times New Roman"/>
                <a:cs typeface="Times New Roman"/>
              </a:rPr>
              <a:t>t</a:t>
            </a:r>
            <a:r>
              <a:rPr dirty="0" sz="1000" spc="-10">
                <a:latin typeface="Times New Roman"/>
                <a:cs typeface="Times New Roman"/>
              </a:rPr>
              <a:t>e,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910839" y="2106168"/>
            <a:ext cx="219456" cy="2346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3117425" y="2222700"/>
            <a:ext cx="291274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principal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108454" y="2372052"/>
            <a:ext cx="319151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>
                <a:latin typeface="Times New Roman"/>
                <a:cs typeface="Times New Roman"/>
              </a:rPr>
              <a:t>cabeça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exe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plifica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798064" y="2938272"/>
            <a:ext cx="484632" cy="6858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39640" y="2676144"/>
            <a:ext cx="576071" cy="11308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965704" y="4255008"/>
            <a:ext cx="219456" cy="2346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2108454" y="3819328"/>
            <a:ext cx="3923029" cy="2875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26440">
              <a:lnSpc>
                <a:spcPct val="100000"/>
              </a:lnSpc>
              <a:tabLst>
                <a:tab pos="2769870" algn="l"/>
              </a:tabLst>
            </a:pPr>
            <a:r>
              <a:rPr dirty="0" sz="850" spc="25">
                <a:latin typeface="Times New Roman"/>
                <a:cs typeface="Times New Roman"/>
              </a:rPr>
              <a:t>PESSO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	</a:t>
            </a:r>
            <a:r>
              <a:rPr dirty="0" sz="850" spc="20">
                <a:latin typeface="Times New Roman"/>
                <a:cs typeface="Times New Roman"/>
              </a:rPr>
              <a:t>BODE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indent="448945">
              <a:lnSpc>
                <a:spcPct val="100000"/>
              </a:lnSpc>
            </a:pP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portante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saber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todo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aparecerem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1000"/>
              </a:lnSpc>
              <a:spcBef>
                <a:spcPts val="875"/>
              </a:spcBef>
            </a:pP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</a:t>
            </a:r>
            <a:r>
              <a:rPr dirty="0" sz="1000">
                <a:latin typeface="Times New Roman"/>
                <a:cs typeface="Times New Roman"/>
              </a:rPr>
              <a:t>      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localização.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vere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próxi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derável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nesse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local.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3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5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í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20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olos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xpressão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F</a:t>
            </a:r>
            <a:r>
              <a:rPr dirty="0" sz="1000" spc="10" b="1">
                <a:latin typeface="Times New Roman"/>
                <a:cs typeface="Times New Roman"/>
              </a:rPr>
              <a:t>ac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al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715" indent="448945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este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pesquisou-se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apena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preensão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escrit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20">
                <a:latin typeface="Times New Roman"/>
                <a:cs typeface="Times New Roman"/>
              </a:rPr>
              <a:t> 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iss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aprofunda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10">
                <a:latin typeface="Times New Roman"/>
                <a:cs typeface="Times New Roman"/>
              </a:rPr>
              <a:t> conhec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portanto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dar-se-á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atençã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quand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rosto,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será</a:t>
            </a:r>
            <a:r>
              <a:rPr dirty="0" sz="1000" spc="10">
                <a:latin typeface="Times New Roman"/>
                <a:cs typeface="Times New Roman"/>
              </a:rPr>
              <a:t> indicação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significar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local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realização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utton,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traduzido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adap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tu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pf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166),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L</a:t>
            </a:r>
            <a:r>
              <a:rPr dirty="0" sz="1000" spc="10" i="1">
                <a:latin typeface="Times New Roman"/>
                <a:cs typeface="Times New Roman"/>
              </a:rPr>
              <a:t>ições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4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sobre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50" i="1">
                <a:latin typeface="Times New Roman"/>
                <a:cs typeface="Times New Roman"/>
              </a:rPr>
              <a:t> </a:t>
            </a:r>
            <a:r>
              <a:rPr dirty="0" sz="1000" spc="15" i="1">
                <a:latin typeface="Times New Roman"/>
                <a:cs typeface="Times New Roman"/>
              </a:rPr>
              <a:t>o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4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Sign</a:t>
            </a:r>
            <a:r>
              <a:rPr dirty="0" sz="1000" spc="35" i="1">
                <a:latin typeface="Times New Roman"/>
                <a:cs typeface="Times New Roman"/>
              </a:rPr>
              <a:t>W</a:t>
            </a:r>
            <a:r>
              <a:rPr dirty="0" sz="1000" spc="10" i="1">
                <a:latin typeface="Times New Roman"/>
                <a:cs typeface="Times New Roman"/>
              </a:rPr>
              <a:t>riting: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50" i="1">
                <a:latin typeface="Times New Roman"/>
                <a:cs typeface="Times New Roman"/>
              </a:rPr>
              <a:t> </a:t>
            </a:r>
            <a:r>
              <a:rPr dirty="0" sz="1000" spc="25" i="1">
                <a:latin typeface="Times New Roman"/>
                <a:cs typeface="Times New Roman"/>
              </a:rPr>
              <a:t>U</a:t>
            </a:r>
            <a:r>
              <a:rPr dirty="0" sz="1000" spc="20" i="1">
                <a:latin typeface="Times New Roman"/>
                <a:cs typeface="Times New Roman"/>
              </a:rPr>
              <a:t>m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6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Siste</a:t>
            </a:r>
            <a:r>
              <a:rPr dirty="0" sz="1000" spc="25" i="1">
                <a:latin typeface="Times New Roman"/>
                <a:cs typeface="Times New Roman"/>
              </a:rPr>
              <a:t>m</a:t>
            </a:r>
            <a:r>
              <a:rPr dirty="0" sz="1000" spc="15" i="1">
                <a:latin typeface="Times New Roman"/>
                <a:cs typeface="Times New Roman"/>
              </a:rPr>
              <a:t>a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50" i="1">
                <a:latin typeface="Times New Roman"/>
                <a:cs typeface="Times New Roman"/>
              </a:rPr>
              <a:t> </a:t>
            </a:r>
            <a:r>
              <a:rPr dirty="0" sz="1000" spc="15" i="1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20896" y="4678679"/>
            <a:ext cx="701039" cy="138683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081271" y="2627376"/>
            <a:ext cx="704088" cy="6492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062984" y="3398520"/>
            <a:ext cx="740663" cy="7010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029967" y="4733544"/>
            <a:ext cx="530351" cy="5303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029967" y="5425440"/>
            <a:ext cx="524256" cy="5303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688592" y="1386839"/>
            <a:ext cx="3983990" cy="0"/>
          </a:xfrm>
          <a:custGeom>
            <a:avLst/>
            <a:gdLst/>
            <a:ahLst/>
            <a:cxnLst/>
            <a:rect l="l" t="t" r="r" b="b"/>
            <a:pathLst>
              <a:path w="3983990" h="0">
                <a:moveTo>
                  <a:pt x="0" y="0"/>
                </a:moveTo>
                <a:lnTo>
                  <a:pt x="39837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691639" y="1389887"/>
            <a:ext cx="0" cy="646430"/>
          </a:xfrm>
          <a:custGeom>
            <a:avLst/>
            <a:gdLst/>
            <a:ahLst/>
            <a:cxnLst/>
            <a:rect l="l" t="t" r="r" b="b"/>
            <a:pathLst>
              <a:path w="0" h="646430">
                <a:moveTo>
                  <a:pt x="0" y="0"/>
                </a:moveTo>
                <a:lnTo>
                  <a:pt x="0" y="646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688592" y="2039111"/>
            <a:ext cx="3983990" cy="0"/>
          </a:xfrm>
          <a:custGeom>
            <a:avLst/>
            <a:gdLst/>
            <a:ahLst/>
            <a:cxnLst/>
            <a:rect l="l" t="t" r="r" b="b"/>
            <a:pathLst>
              <a:path w="3983990" h="0">
                <a:moveTo>
                  <a:pt x="0" y="0"/>
                </a:moveTo>
                <a:lnTo>
                  <a:pt x="39837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017520" y="1389887"/>
            <a:ext cx="0" cy="646430"/>
          </a:xfrm>
          <a:custGeom>
            <a:avLst/>
            <a:gdLst/>
            <a:ahLst/>
            <a:cxnLst/>
            <a:rect l="l" t="t" r="r" b="b"/>
            <a:pathLst>
              <a:path w="0" h="646430">
                <a:moveTo>
                  <a:pt x="0" y="0"/>
                </a:moveTo>
                <a:lnTo>
                  <a:pt x="0" y="646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343400" y="1389887"/>
            <a:ext cx="0" cy="646430"/>
          </a:xfrm>
          <a:custGeom>
            <a:avLst/>
            <a:gdLst/>
            <a:ahLst/>
            <a:cxnLst/>
            <a:rect l="l" t="t" r="r" b="b"/>
            <a:pathLst>
              <a:path w="0" h="646430">
                <a:moveTo>
                  <a:pt x="0" y="0"/>
                </a:moveTo>
                <a:lnTo>
                  <a:pt x="0" y="646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672327" y="1389887"/>
            <a:ext cx="0" cy="646430"/>
          </a:xfrm>
          <a:custGeom>
            <a:avLst/>
            <a:gdLst/>
            <a:ahLst/>
            <a:cxnLst/>
            <a:rect l="l" t="t" r="r" b="b"/>
            <a:pathLst>
              <a:path w="0" h="646430">
                <a:moveTo>
                  <a:pt x="0" y="0"/>
                </a:moveTo>
                <a:lnTo>
                  <a:pt x="0" y="646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82367" y="1542288"/>
            <a:ext cx="332231" cy="3200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663440" y="1389888"/>
            <a:ext cx="679703" cy="6431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1747013" y="248715"/>
            <a:ext cx="3871595" cy="2228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172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dirty="0" sz="1000" spc="20" i="1">
                <a:latin typeface="Times New Roman"/>
                <a:cs typeface="Times New Roman"/>
              </a:rPr>
              <a:t>E</a:t>
            </a:r>
            <a:r>
              <a:rPr dirty="0" sz="1000" spc="10" i="1">
                <a:latin typeface="Times New Roman"/>
                <a:cs typeface="Times New Roman"/>
              </a:rPr>
              <a:t>scr</a:t>
            </a:r>
            <a:r>
              <a:rPr dirty="0" sz="1000" i="1">
                <a:latin typeface="Times New Roman"/>
                <a:cs typeface="Times New Roman"/>
              </a:rPr>
              <a:t>it</a:t>
            </a:r>
            <a:r>
              <a:rPr dirty="0" sz="1000" spc="15" i="1">
                <a:latin typeface="Times New Roman"/>
                <a:cs typeface="Times New Roman"/>
              </a:rPr>
              <a:t>a</a:t>
            </a:r>
            <a:r>
              <a:rPr dirty="0" sz="1000" spc="60" i="1">
                <a:latin typeface="Times New Roman"/>
                <a:cs typeface="Times New Roman"/>
              </a:rPr>
              <a:t> </a:t>
            </a:r>
            <a:r>
              <a:rPr dirty="0" sz="1000" spc="15" i="1">
                <a:latin typeface="Times New Roman"/>
                <a:cs typeface="Times New Roman"/>
              </a:rPr>
              <a:t>par</a:t>
            </a:r>
            <a:r>
              <a:rPr dirty="0" sz="1000" spc="15" i="1">
                <a:latin typeface="Times New Roman"/>
                <a:cs typeface="Times New Roman"/>
              </a:rPr>
              <a:t>a</a:t>
            </a:r>
            <a:r>
              <a:rPr dirty="0" sz="1000" spc="65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L</a:t>
            </a:r>
            <a:r>
              <a:rPr dirty="0" sz="1000" spc="10" i="1">
                <a:latin typeface="Times New Roman"/>
                <a:cs typeface="Times New Roman"/>
              </a:rPr>
              <a:t>íngua</a:t>
            </a:r>
            <a:r>
              <a:rPr dirty="0" sz="1000" spc="60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d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spc="5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Sinais,</a:t>
            </a:r>
            <a:r>
              <a:rPr dirty="0" sz="1000" spc="55" i="1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próxi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item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os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organizou-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</a:t>
            </a:r>
            <a:r>
              <a:rPr dirty="0" baseline="27777" sz="1050" spc="-15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osto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1100">
              <a:latin typeface="Times New Roman"/>
              <a:cs typeface="Times New Roman"/>
            </a:endParaRPr>
          </a:p>
          <a:p>
            <a:pPr algn="ctr" marR="825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osto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neutro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400">
              <a:latin typeface="Times New Roman"/>
              <a:cs typeface="Times New Roman"/>
            </a:endParaRPr>
          </a:p>
          <a:p>
            <a:pPr algn="ctr" marL="2476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Ro</a:t>
            </a:r>
            <a:r>
              <a:rPr dirty="0" sz="850" spc="5">
                <a:latin typeface="Times New Roman"/>
                <a:cs typeface="Times New Roman"/>
              </a:rPr>
              <a:t>st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5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196592" y="4108887"/>
            <a:ext cx="2265045" cy="572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73215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Te</a:t>
            </a:r>
            <a:r>
              <a:rPr dirty="0" sz="850" spc="5">
                <a:latin typeface="Times New Roman"/>
                <a:cs typeface="Times New Roman"/>
              </a:rPr>
              <a:t>st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obrancelhas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747013" y="6721166"/>
            <a:ext cx="3874770" cy="305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130"/>
              </a:lnSpc>
            </a:pPr>
            <a:r>
              <a:rPr dirty="0" baseline="29914" sz="975" spc="-7">
                <a:latin typeface="Times New Roman"/>
                <a:cs typeface="Times New Roman"/>
              </a:rPr>
              <a:t>8</a:t>
            </a: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expressõe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7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fac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is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gra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ca</a:t>
            </a:r>
            <a:r>
              <a:rPr dirty="0" sz="950" spc="5">
                <a:latin typeface="Times New Roman"/>
                <a:cs typeface="Times New Roman"/>
              </a:rPr>
              <a:t>is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fo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apresen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ada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Q</a:t>
            </a:r>
            <a:r>
              <a:rPr dirty="0" sz="950" spc="15">
                <a:latin typeface="Times New Roman"/>
                <a:cs typeface="Times New Roman"/>
              </a:rPr>
              <a:t>uadros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6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P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zz</a:t>
            </a:r>
            <a:r>
              <a:rPr dirty="0" sz="950" spc="10">
                <a:latin typeface="Times New Roman"/>
                <a:cs typeface="Times New Roman"/>
              </a:rPr>
              <a:t>io</a:t>
            </a:r>
            <a:r>
              <a:rPr dirty="0" sz="950" spc="5">
                <a:latin typeface="Times New Roman"/>
                <a:cs typeface="Times New Roman"/>
              </a:rPr>
              <a:t> e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R</a:t>
            </a:r>
            <a:r>
              <a:rPr dirty="0" sz="950" spc="10">
                <a:latin typeface="Times New Roman"/>
                <a:cs typeface="Times New Roman"/>
              </a:rPr>
              <a:t>ezende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(2009</a:t>
            </a:r>
            <a:r>
              <a:rPr dirty="0" sz="950" spc="5">
                <a:latin typeface="Times New Roman"/>
                <a:cs typeface="Times New Roman"/>
              </a:rPr>
              <a:t>)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seção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3</a:t>
            </a:r>
            <a:r>
              <a:rPr dirty="0" sz="950">
                <a:latin typeface="Times New Roman"/>
                <a:cs typeface="Times New Roman"/>
              </a:rPr>
              <a:t>.</a:t>
            </a:r>
            <a:r>
              <a:rPr dirty="0" sz="950" spc="10">
                <a:latin typeface="Times New Roman"/>
                <a:cs typeface="Times New Roman"/>
              </a:rPr>
              <a:t>3.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5" i="1">
                <a:latin typeface="Times New Roman"/>
                <a:cs typeface="Times New Roman"/>
              </a:rPr>
              <a:t>Expressõe</a:t>
            </a:r>
            <a:r>
              <a:rPr dirty="0" sz="950" spc="10" i="1">
                <a:latin typeface="Times New Roman"/>
                <a:cs typeface="Times New Roman"/>
              </a:rPr>
              <a:t>s</a:t>
            </a:r>
            <a:r>
              <a:rPr dirty="0" sz="950" spc="-20" i="1">
                <a:latin typeface="Times New Roman"/>
                <a:cs typeface="Times New Roman"/>
              </a:rPr>
              <a:t> </a:t>
            </a:r>
            <a:r>
              <a:rPr dirty="0" sz="950" spc="5" i="1">
                <a:latin typeface="Times New Roman"/>
                <a:cs typeface="Times New Roman"/>
              </a:rPr>
              <a:t>f</a:t>
            </a:r>
            <a:r>
              <a:rPr dirty="0" sz="950" spc="15" i="1">
                <a:latin typeface="Times New Roman"/>
                <a:cs typeface="Times New Roman"/>
              </a:rPr>
              <a:t>ac</a:t>
            </a:r>
            <a:r>
              <a:rPr dirty="0" sz="950" spc="5" i="1">
                <a:latin typeface="Times New Roman"/>
                <a:cs typeface="Times New Roman"/>
              </a:rPr>
              <a:t>i</a:t>
            </a:r>
            <a:r>
              <a:rPr dirty="0" sz="950" spc="15" i="1">
                <a:latin typeface="Times New Roman"/>
                <a:cs typeface="Times New Roman"/>
              </a:rPr>
              <a:t>a</a:t>
            </a:r>
            <a:r>
              <a:rPr dirty="0" sz="950" spc="5" i="1">
                <a:latin typeface="Times New Roman"/>
                <a:cs typeface="Times New Roman"/>
              </a:rPr>
              <a:t>is</a:t>
            </a:r>
            <a:r>
              <a:rPr dirty="0" sz="950" spc="-15" i="1">
                <a:latin typeface="Times New Roman"/>
                <a:cs typeface="Times New Roman"/>
              </a:rPr>
              <a:t> </a:t>
            </a:r>
            <a:r>
              <a:rPr dirty="0" sz="950" spc="15" i="1">
                <a:latin typeface="Times New Roman"/>
                <a:cs typeface="Times New Roman"/>
              </a:rPr>
              <a:t>gra</a:t>
            </a:r>
            <a:r>
              <a:rPr dirty="0" sz="950" spc="25" i="1">
                <a:latin typeface="Times New Roman"/>
                <a:cs typeface="Times New Roman"/>
              </a:rPr>
              <a:t>m</a:t>
            </a:r>
            <a:r>
              <a:rPr dirty="0" sz="950" spc="15" i="1">
                <a:latin typeface="Times New Roman"/>
                <a:cs typeface="Times New Roman"/>
              </a:rPr>
              <a:t>a</a:t>
            </a:r>
            <a:r>
              <a:rPr dirty="0" sz="950" spc="5" i="1">
                <a:latin typeface="Times New Roman"/>
                <a:cs typeface="Times New Roman"/>
              </a:rPr>
              <a:t>ti</a:t>
            </a:r>
            <a:r>
              <a:rPr dirty="0" sz="950" spc="15" i="1">
                <a:latin typeface="Times New Roman"/>
                <a:cs typeface="Times New Roman"/>
              </a:rPr>
              <a:t>ca</a:t>
            </a:r>
            <a:r>
              <a:rPr dirty="0" sz="950" spc="5" i="1">
                <a:latin typeface="Times New Roman"/>
                <a:cs typeface="Times New Roman"/>
              </a:rPr>
              <a:t>i</a:t>
            </a:r>
            <a:r>
              <a:rPr dirty="0" sz="950" spc="15" i="1">
                <a:latin typeface="Times New Roman"/>
                <a:cs typeface="Times New Roman"/>
              </a:rPr>
              <a:t>s</a:t>
            </a:r>
            <a:r>
              <a:rPr dirty="0" sz="950" spc="5" i="1"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760220" y="6664452"/>
            <a:ext cx="1831975" cy="0"/>
          </a:xfrm>
          <a:custGeom>
            <a:avLst/>
            <a:gdLst/>
            <a:ahLst/>
            <a:cxnLst/>
            <a:rect l="l" t="t" r="r" b="b"/>
            <a:pathLst>
              <a:path w="1831975" h="0">
                <a:moveTo>
                  <a:pt x="0" y="0"/>
                </a:moveTo>
                <a:lnTo>
                  <a:pt x="1831848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999488" y="2667000"/>
            <a:ext cx="536447" cy="5334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999488" y="3483864"/>
            <a:ext cx="536447" cy="5303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1751964" y="4671948"/>
          <a:ext cx="3261995" cy="1388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5087"/>
                <a:gridCol w="1085088"/>
                <a:gridCol w="1085088"/>
              </a:tblGrid>
              <a:tr h="65227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860" marR="186690" indent="-9461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obrancelhas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2999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3384" marR="186690" indent="-230504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obrancelhas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retas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1751964" y="2468245"/>
          <a:ext cx="3314065" cy="16414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27175"/>
                <a:gridCol w="1014984"/>
                <a:gridCol w="1264919"/>
              </a:tblGrid>
              <a:tr h="926592"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2390" marR="64769">
                        <a:lnSpc>
                          <a:spcPct val="1008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ais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usado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indicar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realizado (localização)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testa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86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franz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80559" y="777238"/>
            <a:ext cx="694943" cy="66751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498847" y="1450847"/>
            <a:ext cx="667512" cy="15361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462271" y="3002280"/>
            <a:ext cx="731520" cy="6949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459223" y="3709415"/>
            <a:ext cx="746759" cy="7863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489703" y="4916423"/>
            <a:ext cx="682751" cy="64312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501896" y="5568696"/>
            <a:ext cx="664463" cy="6278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489703" y="6202679"/>
            <a:ext cx="682751" cy="67970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392679" y="844296"/>
            <a:ext cx="530351" cy="5303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392679" y="1581911"/>
            <a:ext cx="530351" cy="5303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392679" y="2359151"/>
            <a:ext cx="530351" cy="5303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380488" y="3096767"/>
            <a:ext cx="548639" cy="5151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456688" y="3874008"/>
            <a:ext cx="402335" cy="45720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2558036" y="4499031"/>
            <a:ext cx="2441575" cy="4197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55245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ance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has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lhos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383535" y="5056632"/>
            <a:ext cx="353568" cy="3535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383535" y="5699759"/>
            <a:ext cx="353568" cy="35356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383535" y="6361176"/>
            <a:ext cx="353568" cy="35356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2111629" y="770508"/>
          <a:ext cx="3265170" cy="37325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8135"/>
                <a:gridCol w="1085088"/>
                <a:gridCol w="1085087"/>
              </a:tblGrid>
              <a:tr h="673608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8445" marR="186690" indent="-76200">
                        <a:lnSpc>
                          <a:spcPct val="102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obrancelhas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baixo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0467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9375" marR="73660" indent="-635">
                        <a:lnSpc>
                          <a:spcPct val="100699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obrancelhas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laterais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dentro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467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2715" marR="126364" indent="-1270">
                        <a:lnSpc>
                          <a:spcPct val="100699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obrancelhas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laterais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dentro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9375" marR="73660" indent="-63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obrancelhas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laterais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fora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90956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2715" marR="126364" indent="-1270">
                        <a:lnSpc>
                          <a:spcPct val="100699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obrancelhas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com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laterais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fora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2111629" y="4909692"/>
          <a:ext cx="3265170" cy="19824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1271016"/>
                <a:gridCol w="1085087"/>
              </a:tblGrid>
              <a:tr h="65227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3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espre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037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97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fechados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20896" y="777240"/>
            <a:ext cx="694944" cy="194767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130040" y="3505200"/>
            <a:ext cx="682751" cy="6431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944111" y="4197096"/>
            <a:ext cx="539496" cy="4968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483608" y="4157472"/>
            <a:ext cx="539496" cy="5364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941064" y="4700015"/>
            <a:ext cx="963167" cy="51511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133088" y="5632704"/>
            <a:ext cx="606551" cy="5669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111752" y="6208776"/>
            <a:ext cx="652271" cy="6522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1748029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020823" y="920496"/>
            <a:ext cx="353568" cy="3535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020823" y="1572767"/>
            <a:ext cx="353568" cy="35356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029967" y="2225039"/>
            <a:ext cx="347471" cy="35356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029967" y="2935223"/>
            <a:ext cx="347471" cy="3535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123944" y="2795016"/>
            <a:ext cx="688847" cy="6492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029967" y="3666744"/>
            <a:ext cx="335279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029967" y="4264152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029967" y="4797552"/>
            <a:ext cx="335279" cy="3200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197607" y="5218360"/>
            <a:ext cx="2277110" cy="4165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71945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hos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ireção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017776" y="5657088"/>
            <a:ext cx="509015" cy="50901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017776" y="6272784"/>
            <a:ext cx="509015" cy="50901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751964" y="770508"/>
          <a:ext cx="3265170" cy="4451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1271015"/>
                <a:gridCol w="1085088"/>
              </a:tblGrid>
              <a:tr h="652272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fechados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1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lhos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bem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7114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37160" marR="131445" indent="-1905">
                        <a:lnSpc>
                          <a:spcPct val="100499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ais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usado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indicar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(localização)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nos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cílio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922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6409" marR="187960" indent="-3022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ovi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entos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cílio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45591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4795" marR="156210" indent="-11938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brir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fechar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olhos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(piscar)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1968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07645" marR="203200">
                        <a:lnSpc>
                          <a:spcPct val="101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brir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fechar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inter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itent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olhos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1730629" y="5625972"/>
          <a:ext cx="3249930" cy="1235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1078992"/>
                <a:gridCol w="1082039"/>
              </a:tblGrid>
              <a:tr h="57607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1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3505" marR="95885" indent="1905">
                        <a:lnSpc>
                          <a:spcPct val="101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diagonal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esquerdo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602992" y="871727"/>
            <a:ext cx="441959" cy="4297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465320" y="777240"/>
            <a:ext cx="667512" cy="6431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456176" y="1429511"/>
            <a:ext cx="679703" cy="588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471415" y="2020824"/>
            <a:ext cx="655320" cy="11948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453128" y="3227832"/>
            <a:ext cx="691896" cy="6217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471415" y="3861815"/>
            <a:ext cx="655320" cy="6187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456176" y="4492752"/>
            <a:ext cx="679703" cy="58826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453128" y="5087111"/>
            <a:ext cx="691896" cy="61874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465320" y="5718047"/>
            <a:ext cx="667512" cy="59131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609088" y="3313176"/>
            <a:ext cx="448056" cy="4389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179320" y="957072"/>
            <a:ext cx="338328" cy="3383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377439" y="1466088"/>
            <a:ext cx="509015" cy="50901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377439" y="2048255"/>
            <a:ext cx="509015" cy="50901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374392" y="2651760"/>
            <a:ext cx="518159" cy="5090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170176" y="3401568"/>
            <a:ext cx="350519" cy="33832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374392" y="3916680"/>
            <a:ext cx="518159" cy="50901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462783" y="4614671"/>
            <a:ext cx="338328" cy="33832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462783" y="5227320"/>
            <a:ext cx="338328" cy="3383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453639" y="5839968"/>
            <a:ext cx="350519" cy="33832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3017140" y="6309543"/>
            <a:ext cx="207772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ha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2090292" y="770508"/>
          <a:ext cx="3249930" cy="55429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1082039"/>
                <a:gridCol w="1078991"/>
              </a:tblGrid>
              <a:tr h="652272">
                <a:tc>
                  <a:txBody>
                    <a:bodyPr/>
                    <a:lstStyle/>
                    <a:p>
                      <a:pPr algn="ctr" marR="14922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=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275" marR="80645" indent="-224154">
                        <a:lnSpc>
                          <a:spcPct val="102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esquerdo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5725" marR="80010" indent="635">
                        <a:lnSpc>
                          <a:spcPct val="101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diagonal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esquerdo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3023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baixo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5725" marR="80010" indent="635">
                        <a:lnSpc>
                          <a:spcPct val="101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diagonal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direito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5">
                <a:tc>
                  <a:txBody>
                    <a:bodyPr/>
                    <a:lstStyle/>
                    <a:p>
                      <a:pPr algn="ctr" marR="1441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=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2585" marR="80645" indent="-291465">
                        <a:lnSpc>
                          <a:spcPct val="102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direito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6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3505" marR="99695" indent="1905">
                        <a:lnSpc>
                          <a:spcPct val="102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diagonal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direito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8105" marR="72390" indent="63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diagonal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esquerdo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8105" marR="72390" indent="63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lhar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diagonal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direito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8029" y="248715"/>
            <a:ext cx="99568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176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ochecha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017264" y="929640"/>
            <a:ext cx="838200" cy="6339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093464" y="1850135"/>
            <a:ext cx="688847" cy="6492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2197607" y="6181528"/>
            <a:ext cx="2362200" cy="4165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62928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Bochecha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ariz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078223" y="2791967"/>
            <a:ext cx="719327" cy="6035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008120" y="3404615"/>
            <a:ext cx="862584" cy="6583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011167" y="4075176"/>
            <a:ext cx="847343" cy="20970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103120" y="1082039"/>
            <a:ext cx="338327" cy="3200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103120" y="2011679"/>
            <a:ext cx="338327" cy="3200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103120" y="2935222"/>
            <a:ext cx="338327" cy="32308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103120" y="3575303"/>
            <a:ext cx="338327" cy="32308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054351" y="4245864"/>
            <a:ext cx="441959" cy="3230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054351" y="4916423"/>
            <a:ext cx="441959" cy="32003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093976" y="5632703"/>
            <a:ext cx="356616" cy="3200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1730629" y="925957"/>
          <a:ext cx="3249930" cy="52565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1078992"/>
                <a:gridCol w="1082039"/>
              </a:tblGrid>
              <a:tr h="630936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8290" marR="248285" indent="-412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ochechas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es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ufadas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3139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8745" marR="108585" indent="-2540">
                        <a:lnSpc>
                          <a:spcPct val="1006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ochechas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es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ufadas,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usado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indicar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realizado (localização)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bochecha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2647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 marR="248285" indent="-793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ochechas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sugadas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6751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ochechas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tensas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oprando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1480" marR="199390" indent="-212090">
                        <a:lnSpc>
                          <a:spcPct val="102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boc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809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 marR="101600" indent="170180">
                        <a:lnSpc>
                          <a:spcPct val="102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bochecha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direita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56176" y="1853183"/>
            <a:ext cx="679703" cy="64312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447032" y="2505455"/>
            <a:ext cx="694943" cy="588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264152" y="3099816"/>
            <a:ext cx="1069847" cy="4602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501896" y="5205984"/>
            <a:ext cx="694944" cy="5791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68952" y="5788152"/>
            <a:ext cx="566927" cy="6644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462783" y="1152144"/>
            <a:ext cx="335279" cy="3200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450079" y="990600"/>
            <a:ext cx="688847" cy="6492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462783" y="2014727"/>
            <a:ext cx="335279" cy="3200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62783" y="2636520"/>
            <a:ext cx="335279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462783" y="3166872"/>
            <a:ext cx="335279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2558036" y="3560248"/>
            <a:ext cx="2267585" cy="5746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72898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Na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z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5">
                <a:latin typeface="Times New Roman"/>
                <a:cs typeface="Times New Roman"/>
              </a:rPr>
              <a:t>oc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429255" y="4501896"/>
            <a:ext cx="335279" cy="32003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504944" y="4367784"/>
            <a:ext cx="685800" cy="5943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429255" y="5330952"/>
            <a:ext cx="335279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429255" y="5955791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2090292" y="770508"/>
          <a:ext cx="3249930" cy="279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1082039"/>
                <a:gridCol w="1078991"/>
              </a:tblGrid>
              <a:tr h="1078992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7475" marR="113030">
                        <a:lnSpc>
                          <a:spcPct val="100699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ariz,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usado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indicar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realizado (localização: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nariz)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9223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0040" marR="123189" indent="-19812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oqu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ponta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nariz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60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ariz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ranzido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66343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55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ariz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exe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2090292" y="4123309"/>
          <a:ext cx="3249930" cy="2332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1936"/>
                <a:gridCol w="1261871"/>
                <a:gridCol w="969263"/>
              </a:tblGrid>
              <a:tr h="107594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3980" marR="83820">
                        <a:lnSpc>
                          <a:spcPct val="100699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reta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fechada,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usado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tanto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indicar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boc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(localização),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co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ta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bém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82168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 marR="81280" indent="190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fechada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projetada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orriso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si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ple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40992" y="1322832"/>
            <a:ext cx="249936" cy="6217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944117" y="19065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944117" y="19583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944117" y="20101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944117" y="20589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215895" y="1322832"/>
            <a:ext cx="271271" cy="2560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237232" y="1578864"/>
            <a:ext cx="231648" cy="4023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328165" y="19339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008376" y="1322832"/>
            <a:ext cx="225551" cy="2987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987039" y="1627632"/>
            <a:ext cx="271272" cy="8290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3099307" y="24124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099307" y="24612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364991" y="1322832"/>
            <a:ext cx="283463" cy="29870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383279" y="1627632"/>
            <a:ext cx="240791" cy="5151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3486403" y="2098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86403" y="21503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553711" y="1322832"/>
            <a:ext cx="286512" cy="5699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870703" y="621791"/>
            <a:ext cx="353567" cy="3810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885944" y="978408"/>
            <a:ext cx="289560" cy="314325"/>
          </a:xfrm>
          <a:custGeom>
            <a:avLst/>
            <a:gdLst/>
            <a:ahLst/>
            <a:cxnLst/>
            <a:rect l="l" t="t" r="r" b="b"/>
            <a:pathLst>
              <a:path w="289560" h="314325">
                <a:moveTo>
                  <a:pt x="0" y="313944"/>
                </a:moveTo>
                <a:lnTo>
                  <a:pt x="289559" y="313944"/>
                </a:lnTo>
                <a:lnTo>
                  <a:pt x="289559" y="0"/>
                </a:lnTo>
                <a:lnTo>
                  <a:pt x="0" y="0"/>
                </a:lnTo>
                <a:lnTo>
                  <a:pt x="0" y="31394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2328165" y="1985765"/>
            <a:ext cx="48260" cy="144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b="1">
                <a:latin typeface="Times New Roman"/>
                <a:cs typeface="Times New Roman"/>
              </a:rPr>
              <a:t>.</a:t>
            </a:r>
            <a:r>
              <a:rPr dirty="0" baseline="-19841" sz="1050" spc="-7" b="1">
                <a:latin typeface="Times New Roman"/>
                <a:cs typeface="Times New Roman"/>
              </a:rPr>
              <a:t>.</a:t>
            </a:r>
            <a:endParaRPr baseline="-19841" sz="10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20183" y="975359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 marL="635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85944" y="978407"/>
            <a:ext cx="289560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L="635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38547" y="18486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956047" y="1353311"/>
            <a:ext cx="185927" cy="6400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248655" y="1322832"/>
            <a:ext cx="216408" cy="4541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465064" y="1322832"/>
            <a:ext cx="243839" cy="2712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736335" y="1280160"/>
            <a:ext cx="259079" cy="22250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4638547" y="1900421"/>
            <a:ext cx="49530" cy="144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70" b="1">
                <a:latin typeface="Times New Roman"/>
                <a:cs typeface="Times New Roman"/>
              </a:rPr>
              <a:t>.</a:t>
            </a:r>
            <a:r>
              <a:rPr dirty="0" baseline="-19841" sz="1050" spc="-7" b="1">
                <a:latin typeface="Times New Roman"/>
                <a:cs typeface="Times New Roman"/>
              </a:rPr>
              <a:t>.</a:t>
            </a:r>
            <a:endParaRPr baseline="-19841" sz="10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022594" y="19461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022594" y="19979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845555" y="14645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577330" y="15468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845555" y="15133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577330" y="15986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45555" y="15651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577330" y="16504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845555" y="16169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845555" y="16687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327394" y="17358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577330" y="17023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327394" y="17876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577330" y="17510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845555" y="1717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77330" y="18028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845555" y="1769357"/>
            <a:ext cx="55880" cy="144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10" b="1">
                <a:latin typeface="Times New Roman"/>
                <a:cs typeface="Times New Roman"/>
              </a:rPr>
              <a:t>.</a:t>
            </a:r>
            <a:r>
              <a:rPr dirty="0" baseline="-19841" sz="1050" spc="-22" b="1">
                <a:latin typeface="Times New Roman"/>
                <a:cs typeface="Times New Roman"/>
              </a:rPr>
              <a:t>.</a:t>
            </a:r>
            <a:endParaRPr baseline="-19841" sz="10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870452" y="33939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941069" y="21107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941069" y="21625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941069" y="22113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941069" y="22631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941069" y="23149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941069" y="23667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941069" y="24155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941069" y="24673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941069" y="25191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41069" y="25709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941069" y="26197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941069" y="26715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941069" y="27203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941069" y="27721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941069" y="28239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941069" y="28757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941069" y="29275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941069" y="29763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941069" y="30281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941069" y="30799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941069" y="31287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941069" y="31805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941069" y="32323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941069" y="32811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941069" y="33329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941069" y="33847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935478" y="3433565"/>
            <a:ext cx="67945" cy="3340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780">
              <a:lnSpc>
                <a:spcPct val="100000"/>
              </a:lnSpc>
            </a:pPr>
            <a:r>
              <a:rPr dirty="0" sz="700" spc="-165" b="1">
                <a:latin typeface="Times New Roman"/>
                <a:cs typeface="Times New Roman"/>
              </a:rPr>
              <a:t>.</a:t>
            </a:r>
            <a:r>
              <a:rPr dirty="0" baseline="-23809" sz="1050" spc="-22" b="1">
                <a:latin typeface="Times New Roman"/>
                <a:cs typeface="Times New Roman"/>
              </a:rPr>
              <a:t>.</a:t>
            </a:r>
            <a:endParaRPr baseline="-23809" sz="105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  <a:spcBef>
                <a:spcPts val="240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2213" y="34244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093085" y="3360413"/>
            <a:ext cx="67945" cy="4533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685">
              <a:lnSpc>
                <a:spcPts val="685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>
              <a:lnSpc>
                <a:spcPts val="65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6510">
              <a:lnSpc>
                <a:spcPts val="67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478528" y="3493548"/>
            <a:ext cx="68580" cy="3321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265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5080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 marL="508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022594" y="20467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022594" y="2098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022594" y="21503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022594" y="22021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022594" y="22509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022594" y="23027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022594" y="23515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5022594" y="24033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022594" y="24551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022594" y="25069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022594" y="25587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022594" y="26075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022594" y="26624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022594" y="27111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022594" y="27630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022594" y="28117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022594" y="28635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022594" y="29154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022594" y="29672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022594" y="30159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022594" y="30678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022594" y="31196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022594" y="31683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022594" y="32202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5022594" y="32720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022594" y="33238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022594" y="33726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016627" y="3424421"/>
            <a:ext cx="69850" cy="3676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415">
              <a:lnSpc>
                <a:spcPts val="735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>
              <a:lnSpc>
                <a:spcPts val="59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5577330" y="18547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577330" y="19034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577330" y="19552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577330" y="20071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5577330" y="20558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77330" y="21076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577330" y="21595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5577330" y="22113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5577330" y="22600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577330" y="23119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5577330" y="23637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5577330" y="24124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5577330" y="24643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5577330" y="25161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5577330" y="25679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5577330" y="26167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5577330" y="26685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5577330" y="27203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5577330" y="27721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5577330" y="28209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5577330" y="28727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577330" y="29245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5577330" y="29733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5577330" y="30251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5577330" y="30769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5577330" y="31287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5577330" y="31775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5577330" y="32293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5577330" y="32781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5577330" y="332993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577330" y="33817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5327394" y="18364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5327394" y="18882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5327394" y="19400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5327394" y="19888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5327394" y="20406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5327394" y="20924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5327394" y="21442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327394" y="21930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5327394" y="22448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5327394" y="22966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5327394" y="23454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5327394" y="23972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5327394" y="24490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5327394" y="24978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5327394" y="25496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5327394" y="26014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327394" y="26532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327394" y="27050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5327394" y="27538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5327394" y="28056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5327394" y="28574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5327394" y="29093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5327394" y="29580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327394" y="30098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327394" y="30586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5327394" y="311047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5327394" y="31622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5327394" y="32141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2328543" y="20711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2328543" y="21229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2328543" y="21716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328543" y="22235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2328543" y="22783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2328543" y="23271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2328543" y="23759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2328543" y="24277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2328543" y="2479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28543" y="25313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2328543" y="2580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2328543" y="26319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2328543" y="26837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2328543" y="27325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2328543" y="27843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2328543" y="28361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2328543" y="28849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2328543" y="29397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2328543" y="29885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2328543" y="30403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2328543" y="30921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2328543" y="31409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2328543" y="31927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2328543" y="32445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2328543" y="32933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2328543" y="33451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2328543" y="33969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2317750" y="3448805"/>
            <a:ext cx="69215" cy="294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05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algn="ctr" marL="6985">
              <a:lnSpc>
                <a:spcPts val="685"/>
              </a:lnSpc>
            </a:pPr>
            <a:r>
              <a:rPr dirty="0" sz="600" spc="-2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2706368" y="3460997"/>
            <a:ext cx="68580" cy="294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320">
              <a:lnSpc>
                <a:spcPts val="805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3486782" y="21808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3486782" y="22357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3486782" y="22875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3486782" y="23362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3486782" y="238810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3486782" y="24399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3100703" y="24917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3486150" y="24856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3100703" y="25435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3486150" y="25374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3100703" y="259231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3486150" y="25862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3100703" y="26441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3486150" y="26380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3100703" y="26959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3486150" y="26898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3100703" y="274471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3486150" y="27386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3100703" y="279958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3486150" y="27934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3100703" y="28483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3486150" y="28422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3100703" y="29001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3486150" y="28940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3100703" y="295198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3486150" y="29458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100703" y="30007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3486150" y="29946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3100703" y="30525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3486150" y="30464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3100703" y="310438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3486150" y="30982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3100703" y="31531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3486150" y="31470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3100703" y="32049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3486150" y="319886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3100703" y="325678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3486150" y="325068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3100703" y="33055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3486150" y="329945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3486150" y="335431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3486150" y="342137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3864609" y="3463068"/>
            <a:ext cx="67945" cy="338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285"/>
              </a:lnSpc>
            </a:pPr>
            <a:r>
              <a:rPr dirty="0" sz="250" spc="5" b="1">
                <a:latin typeface="Times New Roman"/>
                <a:cs typeface="Times New Roman"/>
              </a:rPr>
              <a:t>.</a:t>
            </a:r>
            <a:endParaRPr sz="250">
              <a:latin typeface="Times New Roman"/>
              <a:cs typeface="Times New Roman"/>
            </a:endParaRPr>
          </a:p>
          <a:p>
            <a:pPr algn="ctr" marL="381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 marL="3810">
              <a:lnSpc>
                <a:spcPts val="71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4640069" y="19888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4640069" y="20375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4640069" y="20893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4640069" y="21381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4640069" y="21899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4640069" y="22417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4640069" y="22905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4640069" y="23423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4640069" y="23941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4640069" y="244296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4640069" y="249478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4640069" y="25465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4640069" y="25984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4640069" y="26502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4640069" y="26989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4640069" y="27508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4640069" y="28026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4640069" y="28513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4640069" y="29032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4640069" y="29550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4640069" y="30037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4640069" y="30556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4640069" y="31074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4640069" y="315619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4640069" y="320801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4640069" y="325982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4640069" y="331164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4640069" y="336346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4632452" y="3418325"/>
            <a:ext cx="67945" cy="379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685">
              <a:lnSpc>
                <a:spcPts val="78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>
              <a:lnSpc>
                <a:spcPts val="640"/>
              </a:lnSpc>
            </a:pPr>
            <a:r>
              <a:rPr dirty="0" sz="600" spc="-2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dirty="0" sz="600" spc="-2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4248909" y="3396989"/>
            <a:ext cx="69850" cy="3708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780">
              <a:lnSpc>
                <a:spcPts val="745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>
              <a:lnSpc>
                <a:spcPts val="60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5854430" y="185470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5854430" y="190651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5854430" y="19583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5854430" y="200710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5854430" y="205891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5854430" y="21107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5854430" y="215950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5854430" y="221131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5854430" y="22631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5854430" y="231190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5854430" y="236371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5854430" y="24155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5854430" y="2464301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5854430" y="251611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5854430" y="25679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5854430" y="2622797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5854430" y="26715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5854430" y="27203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5854430" y="27721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5854430" y="28239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5854430" y="28727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5854430" y="29245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854430" y="29763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5854430" y="30251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5854430" y="3076949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5854430" y="3128765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5854430" y="3177533"/>
            <a:ext cx="46990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5336905" y="3256781"/>
            <a:ext cx="4699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b="1">
                <a:latin typeface="Times New Roman"/>
                <a:cs typeface="Times New Roman"/>
              </a:rPr>
              <a:t>.</a:t>
            </a:r>
            <a:r>
              <a:rPr dirty="0" baseline="-23809" sz="1050" spc="-22" b="1">
                <a:latin typeface="Times New Roman"/>
                <a:cs typeface="Times New Roman"/>
              </a:rPr>
              <a:t>.</a:t>
            </a:r>
            <a:endParaRPr baseline="-23809" sz="1050">
              <a:latin typeface="Times New Roman"/>
              <a:cs typeface="Times New Roman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5854430" y="3244589"/>
            <a:ext cx="50800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80" b="1">
                <a:latin typeface="Times New Roman"/>
                <a:cs typeface="Times New Roman"/>
              </a:rPr>
              <a:t>.</a:t>
            </a:r>
            <a:r>
              <a:rPr dirty="0" baseline="-15873" sz="525" spc="7" b="1">
                <a:latin typeface="Times New Roman"/>
                <a:cs typeface="Times New Roman"/>
              </a:rPr>
              <a:t>.</a:t>
            </a:r>
            <a:endParaRPr baseline="-15873" sz="525">
              <a:latin typeface="Times New Roman"/>
              <a:cs typeface="Times New Roman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5854569" y="330554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5328155" y="3342125"/>
            <a:ext cx="69215" cy="443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955">
              <a:lnSpc>
                <a:spcPts val="685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 indent="2540">
              <a:lnSpc>
                <a:spcPts val="625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8415">
              <a:lnSpc>
                <a:spcPts val="64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5845680" y="3354317"/>
            <a:ext cx="67945" cy="443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955">
              <a:lnSpc>
                <a:spcPts val="685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7145" indent="3810">
              <a:lnSpc>
                <a:spcPts val="625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7145">
              <a:lnSpc>
                <a:spcPts val="64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5576440" y="3427469"/>
            <a:ext cx="67310" cy="3708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955">
              <a:lnSpc>
                <a:spcPts val="780"/>
              </a:lnSpc>
            </a:pPr>
            <a:r>
              <a:rPr dirty="0" sz="700" spc="-1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  <a:p>
            <a:pPr marL="16510">
              <a:lnSpc>
                <a:spcPts val="64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1822704" y="941831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2212848" y="941831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2590800" y="941831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2974848" y="941831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3352800" y="941831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3758183" y="941831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4136136" y="941831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 marL="635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2630423" y="1322832"/>
            <a:ext cx="216407" cy="113080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 txBox="1"/>
          <p:nvPr/>
        </p:nvSpPr>
        <p:spPr>
          <a:xfrm>
            <a:off x="2715260" y="24063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2715260" y="24582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3776471" y="1322832"/>
            <a:ext cx="234696" cy="88696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 txBox="1"/>
          <p:nvPr/>
        </p:nvSpPr>
        <p:spPr>
          <a:xfrm>
            <a:off x="3870452" y="21747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3870452" y="22235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3870452" y="22753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3870452" y="23271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4154423" y="1322832"/>
            <a:ext cx="246887" cy="25603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4145279" y="1578864"/>
            <a:ext cx="259079" cy="68884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 txBox="1"/>
          <p:nvPr/>
        </p:nvSpPr>
        <p:spPr>
          <a:xfrm>
            <a:off x="4254500" y="22265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4254500" y="22753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4254500" y="23271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4254500" y="23789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2712213" y="25587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2712213" y="25069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2712213" y="26624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2712213" y="26106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2712213" y="27630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2712213" y="27111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2712213" y="29154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2712213" y="28635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2712213" y="28148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2712213" y="30190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2712213" y="29672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2712213" y="31196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2712213" y="30678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2712213" y="32202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2712213" y="31714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2712213" y="332383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2712213" y="327202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2712213" y="337260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0" name="object 340"/>
          <p:cNvSpPr txBox="1"/>
          <p:nvPr/>
        </p:nvSpPr>
        <p:spPr>
          <a:xfrm>
            <a:off x="3870452" y="23759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3870452" y="24277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3870452" y="247649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3870452" y="25313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3870452" y="2580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3870452" y="26319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3870452" y="26807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3870452" y="27325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3870452" y="27843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3870452" y="28361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3870452" y="28849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3870452" y="29367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3870452" y="29885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3870452" y="30373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3870452" y="30891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3870452" y="31409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3870452" y="31927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3870452" y="3241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3870452" y="32933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3870452" y="3342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4254500" y="24277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4254500" y="24795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4254500" y="252830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4254500" y="25801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4254500" y="26319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5" name="object 365"/>
          <p:cNvSpPr txBox="1"/>
          <p:nvPr/>
        </p:nvSpPr>
        <p:spPr>
          <a:xfrm>
            <a:off x="4254500" y="26837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4254500" y="2732525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7" name="object 367"/>
          <p:cNvSpPr txBox="1"/>
          <p:nvPr/>
        </p:nvSpPr>
        <p:spPr>
          <a:xfrm>
            <a:off x="4254500" y="27843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4254500" y="28361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4254500" y="28879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4254500" y="29397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4254500" y="29885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4254500" y="30403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4254500" y="3089141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4254500" y="31409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5" name="object 375"/>
          <p:cNvSpPr txBox="1"/>
          <p:nvPr/>
        </p:nvSpPr>
        <p:spPr>
          <a:xfrm>
            <a:off x="4254500" y="31927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6" name="object 376"/>
          <p:cNvSpPr txBox="1"/>
          <p:nvPr/>
        </p:nvSpPr>
        <p:spPr>
          <a:xfrm>
            <a:off x="4254500" y="3244589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7" name="object 377"/>
          <p:cNvSpPr txBox="1"/>
          <p:nvPr/>
        </p:nvSpPr>
        <p:spPr>
          <a:xfrm>
            <a:off x="4254500" y="3293357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4254500" y="3345173"/>
            <a:ext cx="47625" cy="114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5" b="1">
                <a:latin typeface="Times New Roman"/>
                <a:cs typeface="Times New Roman"/>
              </a:rPr>
              <a:t>.</a:t>
            </a:r>
            <a:endParaRPr sz="7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18432" y="777240"/>
            <a:ext cx="551688" cy="7559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200144" y="1542288"/>
            <a:ext cx="588263" cy="6553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206240" y="2212848"/>
            <a:ext cx="576071" cy="6553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169664" y="2883407"/>
            <a:ext cx="643127" cy="14081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178808" y="4297679"/>
            <a:ext cx="630935" cy="6278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242815" y="4928615"/>
            <a:ext cx="502920" cy="5913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224528" y="5522976"/>
            <a:ext cx="539496" cy="6278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242815" y="6156959"/>
            <a:ext cx="502920" cy="5882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1748029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069592" y="996696"/>
            <a:ext cx="335279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069592" y="1712976"/>
            <a:ext cx="335279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069592" y="2383535"/>
            <a:ext cx="335279" cy="3200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069592" y="3044951"/>
            <a:ext cx="335279" cy="3200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069592" y="3752088"/>
            <a:ext cx="335279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069592" y="4450079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069592" y="5062728"/>
            <a:ext cx="335279" cy="3200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069592" y="5675376"/>
            <a:ext cx="335279" cy="3200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069592" y="6288023"/>
            <a:ext cx="335279" cy="32003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730629" y="770508"/>
          <a:ext cx="3249930" cy="59817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1935"/>
                <a:gridCol w="1261872"/>
                <a:gridCol w="969263"/>
              </a:tblGrid>
              <a:tr h="765048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25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orriso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express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vo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93980" marR="82550">
                        <a:lnSpc>
                          <a:spcPct val="101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orriso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si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ple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(dentes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fechados)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si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ple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922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express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vo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5048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 marR="127000" indent="-201930">
                        <a:lnSpc>
                          <a:spcPct val="102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si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ple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69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 marR="81915" indent="23495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projetada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9575" marR="78740" indent="-33274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franz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redor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4360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oval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aberta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87240" y="777240"/>
            <a:ext cx="530351" cy="6187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565903" y="1408174"/>
            <a:ext cx="576071" cy="144170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532376" y="2862072"/>
            <a:ext cx="643127" cy="6431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550664" y="3514344"/>
            <a:ext cx="603503" cy="7559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65903" y="4279391"/>
            <a:ext cx="576071" cy="7315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550664" y="5026152"/>
            <a:ext cx="603503" cy="73152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550664" y="5772911"/>
            <a:ext cx="603503" cy="69494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429255" y="1005839"/>
            <a:ext cx="335279" cy="3200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29255" y="1597152"/>
            <a:ext cx="335279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429255" y="2325622"/>
            <a:ext cx="335279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29255" y="3023616"/>
            <a:ext cx="335279" cy="3200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429255" y="3730752"/>
            <a:ext cx="335279" cy="3200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429255" y="4486655"/>
            <a:ext cx="335279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29255" y="5233415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429255" y="5961888"/>
            <a:ext cx="335279" cy="3200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2090292" y="770508"/>
          <a:ext cx="3249930" cy="57105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1936"/>
                <a:gridCol w="1261871"/>
                <a:gridCol w="969263"/>
              </a:tblGrid>
              <a:tr h="633984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ocejo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713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255" marR="136525" indent="69850">
                        <a:lnSpc>
                          <a:spcPct val="102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retangular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aber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(horizontal)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46760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 marR="20256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retangular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aber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(vertical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9223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beijo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5047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 marR="81280" indent="165735">
                        <a:lnSpc>
                          <a:spcPct val="102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beijo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projetada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46760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09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tens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467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2265" marR="78105" indent="-2698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tens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projetada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1955" marR="130175" indent="-27305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tens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puxada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trás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06240" y="777240"/>
            <a:ext cx="576071" cy="7711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242815" y="1560575"/>
            <a:ext cx="502920" cy="6065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227576" y="2173223"/>
            <a:ext cx="527303" cy="15240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218432" y="3709415"/>
            <a:ext cx="551688" cy="6949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209288" y="4416552"/>
            <a:ext cx="566927" cy="64312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224528" y="5068823"/>
            <a:ext cx="539496" cy="6827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748029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69592" y="1005839"/>
            <a:ext cx="335279" cy="3200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069592" y="1703832"/>
            <a:ext cx="335279" cy="3200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069592" y="2386583"/>
            <a:ext cx="335279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069592" y="3154679"/>
            <a:ext cx="335279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069592" y="3898391"/>
            <a:ext cx="335279" cy="32003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069592" y="4578096"/>
            <a:ext cx="335279" cy="3200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069592" y="5248655"/>
            <a:ext cx="335279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1748029" y="5754808"/>
            <a:ext cx="2729865" cy="5746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116586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Bocas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103120" y="6464808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148328" y="6324600"/>
            <a:ext cx="573024" cy="6065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1730629" y="770508"/>
          <a:ext cx="3249930" cy="4987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1935"/>
                <a:gridCol w="1261872"/>
                <a:gridCol w="969263"/>
              </a:tblGrid>
              <a:tr h="786384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áb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sugados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2648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9870" marR="84455" indent="-153035">
                        <a:lnSpc>
                          <a:spcPct val="102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áb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superior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lábio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inferior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5285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1454" marR="101600" indent="-114935">
                        <a:lnSpc>
                          <a:spcPct val="102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áb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inferior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lábio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superior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83336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4629" marR="212090" indent="10160">
                        <a:lnSpc>
                          <a:spcPct val="102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dobra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laterais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7136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4190" marR="121920" indent="-3848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obras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redor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boc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6720" marR="81280" indent="-347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ad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direito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ergu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88848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 marR="124460" indent="-13462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bos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lados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boc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ergu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1730629" y="6317869"/>
          <a:ext cx="3249930" cy="6203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1078992"/>
                <a:gridCol w="1082039"/>
              </a:tblGrid>
              <a:tr h="61569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7960" marR="74295" indent="-117475">
                        <a:lnSpc>
                          <a:spcPct val="102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(boca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aber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11040" y="777240"/>
            <a:ext cx="576071" cy="20055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514088" y="2785872"/>
            <a:ext cx="566927" cy="6187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514088" y="3419855"/>
            <a:ext cx="566927" cy="6187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504944" y="4050791"/>
            <a:ext cx="588263" cy="14020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483608" y="5468111"/>
            <a:ext cx="618743" cy="12862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462783" y="920496"/>
            <a:ext cx="335279" cy="3200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462783" y="1591055"/>
            <a:ext cx="335279" cy="3200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468879" y="2289048"/>
            <a:ext cx="329183" cy="3200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68879" y="2938272"/>
            <a:ext cx="329183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468879" y="3569208"/>
            <a:ext cx="329183" cy="3200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68879" y="4239767"/>
            <a:ext cx="329183" cy="32003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468879" y="4946903"/>
            <a:ext cx="329183" cy="3200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462783" y="5638800"/>
            <a:ext cx="335279" cy="3200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62783" y="6288023"/>
            <a:ext cx="335279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2090292" y="770508"/>
          <a:ext cx="3249930" cy="60001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1082039"/>
                <a:gridCol w="1078991"/>
              </a:tblGrid>
              <a:tr h="612648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7320" marR="143510" indent="635">
                        <a:lnSpc>
                          <a:spcPct val="101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visíve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dentro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boca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baixo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28471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9375" marR="7556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(boca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9375" marR="7556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(boca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9375" marR="75565">
                        <a:lnSpc>
                          <a:spcPct val="100699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esquerda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(boca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9375" marR="75565">
                        <a:lnSpc>
                          <a:spcPct val="100699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esquerda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(boca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9375" marR="75565">
                        <a:lnSpc>
                          <a:spcPct val="100699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direita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(boca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713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9375" marR="75565">
                        <a:lnSpc>
                          <a:spcPct val="101299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etade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baixo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direita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(boca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fechada)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7320" marR="143510" indent="63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visíve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dentro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boca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6385" marR="99695" indent="-19558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fora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cen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8029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03120" y="938783"/>
            <a:ext cx="335279" cy="3200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139184" y="777240"/>
            <a:ext cx="582167" cy="6339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197607" y="1426648"/>
            <a:ext cx="2301875" cy="572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69405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í</a:t>
            </a:r>
            <a:r>
              <a:rPr dirty="0" sz="850" spc="15">
                <a:latin typeface="Times New Roman"/>
                <a:cs typeface="Times New Roman"/>
              </a:rPr>
              <a:t>ngua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entes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273296" y="2112264"/>
            <a:ext cx="649224" cy="6888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2895473" y="6849040"/>
            <a:ext cx="160083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261103" y="2919983"/>
            <a:ext cx="667512" cy="71932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273296" y="3645408"/>
            <a:ext cx="643127" cy="64312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309871" y="4297679"/>
            <a:ext cx="566927" cy="120700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328159" y="5507735"/>
            <a:ext cx="530351" cy="65836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261103" y="6178296"/>
            <a:ext cx="658368" cy="65836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03120" y="2292095"/>
            <a:ext cx="338327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03120" y="3118104"/>
            <a:ext cx="338327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03120" y="3806952"/>
            <a:ext cx="338327" cy="3230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103120" y="4422647"/>
            <a:ext cx="338327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103120" y="5029200"/>
            <a:ext cx="338327" cy="323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103120" y="5678423"/>
            <a:ext cx="338327" cy="320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103120" y="6348984"/>
            <a:ext cx="338327" cy="32003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730629" y="770508"/>
          <a:ext cx="3249930" cy="6597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1078992"/>
                <a:gridCol w="1082039"/>
              </a:tblGrid>
              <a:tr h="655320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7955" marR="139700" indent="635">
                        <a:lnSpc>
                          <a:spcPct val="101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í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ngua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visíve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dentro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boca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cen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1730629" y="1989708"/>
          <a:ext cx="3359785" cy="48628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1280160"/>
                <a:gridCol w="990600"/>
              </a:tblGrid>
              <a:tr h="923544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0965" marR="92075">
                        <a:lnSpc>
                          <a:spcPct val="1004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sado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tanto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indicar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localização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dentes,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ta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bém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28471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68275" marR="158750">
                        <a:lnSpc>
                          <a:spcPct val="101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superiores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tocando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lábio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inferior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86690" marR="177165">
                        <a:lnSpc>
                          <a:spcPct val="101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inferiores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tocando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lábio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superior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7911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 marR="165735" indent="-3556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superiores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tocando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0936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 marR="184150" indent="-17145">
                        <a:lnSpc>
                          <a:spcPct val="102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entes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inferiores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tocando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língu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 marR="146050" indent="-280670">
                        <a:lnSpc>
                          <a:spcPct val="102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ordida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cen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lábio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2560" marR="168275" indent="285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ordida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lad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esquerdo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lábio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558036" y="248715"/>
            <a:ext cx="347091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183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utros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611623" y="990600"/>
            <a:ext cx="688847" cy="6492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256786" y="6538144"/>
            <a:ext cx="159512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Ou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614671" y="1700783"/>
            <a:ext cx="679703" cy="12923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642103" y="3002280"/>
            <a:ext cx="618744" cy="6675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614671" y="3672840"/>
            <a:ext cx="679703" cy="6431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757928" y="4322064"/>
            <a:ext cx="399288" cy="5516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724400" y="4873752"/>
            <a:ext cx="463296" cy="5303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757928" y="5413247"/>
            <a:ext cx="399288" cy="5516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709159" y="5964935"/>
            <a:ext cx="490727" cy="5669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462783" y="1152144"/>
            <a:ext cx="338327" cy="3200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41448" y="1862327"/>
            <a:ext cx="390143" cy="3200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462783" y="2465832"/>
            <a:ext cx="338327" cy="42367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432304" y="3172967"/>
            <a:ext cx="408431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62783" y="3822191"/>
            <a:ext cx="338327" cy="33832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441448" y="4690872"/>
            <a:ext cx="390143" cy="35356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450592" y="5797296"/>
            <a:ext cx="371855" cy="3505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2090292" y="925957"/>
          <a:ext cx="3359785" cy="56127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1280160"/>
                <a:gridCol w="990600"/>
              </a:tblGrid>
              <a:tr h="76809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8585" marR="100965" indent="1270">
                        <a:lnSpc>
                          <a:spcPct val="100499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ueixo,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usado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indicar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sinal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realizado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queixo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(localização)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1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relha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922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escoço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066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trás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abeça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1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abelo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7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88136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ueixo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ci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ma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27760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ueixo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dirty="0" sz="100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fren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4318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78223" y="932688"/>
            <a:ext cx="1399031" cy="609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078223" y="1548383"/>
            <a:ext cx="1356360" cy="6492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078223" y="2206751"/>
            <a:ext cx="1374648" cy="6217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120896" y="3444240"/>
            <a:ext cx="1414272" cy="62179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120896" y="4099560"/>
            <a:ext cx="1484376" cy="7071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120896" y="4812792"/>
            <a:ext cx="1380744" cy="68884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758695" y="1560576"/>
            <a:ext cx="573024" cy="6187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758695" y="2221992"/>
            <a:ext cx="573024" cy="6187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758695" y="3444240"/>
            <a:ext cx="573024" cy="6370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758695" y="4099559"/>
            <a:ext cx="573024" cy="63703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929127" y="3444240"/>
            <a:ext cx="573024" cy="63703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535935" y="4099559"/>
            <a:ext cx="573024" cy="63703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459479" y="4099559"/>
            <a:ext cx="448055" cy="5516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535935" y="4812791"/>
            <a:ext cx="573024" cy="63703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459479" y="4812791"/>
            <a:ext cx="448055" cy="5516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1746504" y="248715"/>
            <a:ext cx="1693545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184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ativas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837944" y="1018032"/>
            <a:ext cx="390144" cy="43281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996183" y="1018032"/>
            <a:ext cx="390143" cy="4328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545079" y="1652016"/>
            <a:ext cx="390144" cy="43281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352800" y="1621536"/>
            <a:ext cx="457200" cy="4968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545079" y="2307334"/>
            <a:ext cx="390144" cy="43281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352800" y="2307336"/>
            <a:ext cx="448055" cy="46329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2196082" y="2874448"/>
            <a:ext cx="2647950" cy="568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33972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egativas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752600" y="4809744"/>
            <a:ext cx="573024" cy="63703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050535" y="6080759"/>
            <a:ext cx="624839" cy="62483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621536" y="6077711"/>
            <a:ext cx="4173220" cy="0"/>
          </a:xfrm>
          <a:custGeom>
            <a:avLst/>
            <a:gdLst/>
            <a:ahLst/>
            <a:cxnLst/>
            <a:rect l="l" t="t" r="r" b="b"/>
            <a:pathLst>
              <a:path w="4173220" h="0">
                <a:moveTo>
                  <a:pt x="0" y="0"/>
                </a:moveTo>
                <a:lnTo>
                  <a:pt x="41727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624583" y="6080759"/>
            <a:ext cx="0" cy="628015"/>
          </a:xfrm>
          <a:custGeom>
            <a:avLst/>
            <a:gdLst/>
            <a:ahLst/>
            <a:cxnLst/>
            <a:rect l="l" t="t" r="r" b="b"/>
            <a:pathLst>
              <a:path w="0" h="628015">
                <a:moveTo>
                  <a:pt x="0" y="0"/>
                </a:moveTo>
                <a:lnTo>
                  <a:pt x="0" y="62788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621536" y="6711695"/>
            <a:ext cx="4173220" cy="0"/>
          </a:xfrm>
          <a:custGeom>
            <a:avLst/>
            <a:gdLst/>
            <a:ahLst/>
            <a:cxnLst/>
            <a:rect l="l" t="t" r="r" b="b"/>
            <a:pathLst>
              <a:path w="4173220" h="0">
                <a:moveTo>
                  <a:pt x="0" y="0"/>
                </a:moveTo>
                <a:lnTo>
                  <a:pt x="41727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331719" y="6080759"/>
            <a:ext cx="0" cy="628015"/>
          </a:xfrm>
          <a:custGeom>
            <a:avLst/>
            <a:gdLst/>
            <a:ahLst/>
            <a:cxnLst/>
            <a:rect l="l" t="t" r="r" b="b"/>
            <a:pathLst>
              <a:path w="0" h="628015">
                <a:moveTo>
                  <a:pt x="0" y="0"/>
                </a:moveTo>
                <a:lnTo>
                  <a:pt x="0" y="62788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983479" y="6080759"/>
            <a:ext cx="0" cy="628015"/>
          </a:xfrm>
          <a:custGeom>
            <a:avLst/>
            <a:gdLst/>
            <a:ahLst/>
            <a:cxnLst/>
            <a:rect l="l" t="t" r="r" b="b"/>
            <a:pathLst>
              <a:path w="0" h="628015">
                <a:moveTo>
                  <a:pt x="0" y="0"/>
                </a:moveTo>
                <a:lnTo>
                  <a:pt x="0" y="62788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791200" y="6080759"/>
            <a:ext cx="0" cy="628015"/>
          </a:xfrm>
          <a:custGeom>
            <a:avLst/>
            <a:gdLst/>
            <a:ahLst/>
            <a:cxnLst/>
            <a:rect l="l" t="t" r="r" b="b"/>
            <a:pathLst>
              <a:path w="0" h="628015">
                <a:moveTo>
                  <a:pt x="0" y="0"/>
                </a:moveTo>
                <a:lnTo>
                  <a:pt x="0" y="62788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691639" y="6080759"/>
            <a:ext cx="569975" cy="61874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581655" y="6080759"/>
            <a:ext cx="551688" cy="5516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160520" y="6080759"/>
            <a:ext cx="569976" cy="61874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2196082" y="5507920"/>
            <a:ext cx="2604770" cy="1035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38417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algn="ctr" marR="37084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1678813" y="922908"/>
          <a:ext cx="3952240" cy="1949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0183"/>
                <a:gridCol w="1609343"/>
                <a:gridCol w="1621536"/>
              </a:tblGrid>
              <a:tr h="615696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1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314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6903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308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1678813" y="3434460"/>
          <a:ext cx="3994785" cy="20739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0183"/>
                <a:gridCol w="1652016"/>
                <a:gridCol w="1621536"/>
              </a:tblGrid>
              <a:tr h="655320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3231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23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6468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123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4671" y="2042160"/>
            <a:ext cx="667512" cy="13380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55494" y="1466272"/>
            <a:ext cx="2787015" cy="5746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19812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ão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12264" y="2039112"/>
            <a:ext cx="582168" cy="6187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907792" y="2045207"/>
            <a:ext cx="551687" cy="5516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810000" y="2039112"/>
            <a:ext cx="582168" cy="6187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112264" y="2712720"/>
            <a:ext cx="582168" cy="6187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907792" y="2718816"/>
            <a:ext cx="551687" cy="5516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810000" y="2712720"/>
            <a:ext cx="582168" cy="6187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105911" y="3392608"/>
            <a:ext cx="3776979" cy="572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19304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marR="5080" indent="448945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</a:t>
            </a:r>
            <a:r>
              <a:rPr dirty="0" sz="1000" spc="10">
                <a:latin typeface="Times New Roman"/>
                <a:cs typeface="Times New Roman"/>
              </a:rPr>
              <a:t> (pode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feita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ãos):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410200" y="780289"/>
            <a:ext cx="667512" cy="6705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978151" y="777239"/>
            <a:ext cx="4173220" cy="0"/>
          </a:xfrm>
          <a:custGeom>
            <a:avLst/>
            <a:gdLst/>
            <a:ahLst/>
            <a:cxnLst/>
            <a:rect l="l" t="t" r="r" b="b"/>
            <a:pathLst>
              <a:path w="4173220" h="0">
                <a:moveTo>
                  <a:pt x="0" y="0"/>
                </a:moveTo>
                <a:lnTo>
                  <a:pt x="41727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981200" y="780287"/>
            <a:ext cx="0" cy="670560"/>
          </a:xfrm>
          <a:custGeom>
            <a:avLst/>
            <a:gdLst/>
            <a:ahLst/>
            <a:cxnLst/>
            <a:rect l="l" t="t" r="r" b="b"/>
            <a:pathLst>
              <a:path w="0"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978151" y="1453895"/>
            <a:ext cx="4173220" cy="0"/>
          </a:xfrm>
          <a:custGeom>
            <a:avLst/>
            <a:gdLst/>
            <a:ahLst/>
            <a:cxnLst/>
            <a:rect l="l" t="t" r="r" b="b"/>
            <a:pathLst>
              <a:path w="4173220" h="0">
                <a:moveTo>
                  <a:pt x="0" y="0"/>
                </a:moveTo>
                <a:lnTo>
                  <a:pt x="41727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691384" y="780287"/>
            <a:ext cx="0" cy="670560"/>
          </a:xfrm>
          <a:custGeom>
            <a:avLst/>
            <a:gdLst/>
            <a:ahLst/>
            <a:cxnLst/>
            <a:rect l="l" t="t" r="r" b="b"/>
            <a:pathLst>
              <a:path w="0"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340095" y="780287"/>
            <a:ext cx="0" cy="670560"/>
          </a:xfrm>
          <a:custGeom>
            <a:avLst/>
            <a:gdLst/>
            <a:ahLst/>
            <a:cxnLst/>
            <a:rect l="l" t="t" r="r" b="b"/>
            <a:pathLst>
              <a:path w="0"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6147815" y="780287"/>
            <a:ext cx="0" cy="670560"/>
          </a:xfrm>
          <a:custGeom>
            <a:avLst/>
            <a:gdLst/>
            <a:ahLst/>
            <a:cxnLst/>
            <a:rect l="l" t="t" r="r" b="b"/>
            <a:pathLst>
              <a:path w="0"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048255" y="780288"/>
            <a:ext cx="573024" cy="6187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825495" y="780286"/>
            <a:ext cx="551687" cy="55168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727703" y="780288"/>
            <a:ext cx="573024" cy="6187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648200" y="780286"/>
            <a:ext cx="554735" cy="55168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007864" y="3959352"/>
            <a:ext cx="624839" cy="129844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048256" y="3959351"/>
            <a:ext cx="3962400" cy="0"/>
          </a:xfrm>
          <a:custGeom>
            <a:avLst/>
            <a:gdLst/>
            <a:ahLst/>
            <a:cxnLst/>
            <a:rect l="l" t="t" r="r" b="b"/>
            <a:pathLst>
              <a:path w="3962400" h="0">
                <a:moveTo>
                  <a:pt x="0" y="0"/>
                </a:moveTo>
                <a:lnTo>
                  <a:pt x="396239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051304" y="3959351"/>
            <a:ext cx="0" cy="1298575"/>
          </a:xfrm>
          <a:custGeom>
            <a:avLst/>
            <a:gdLst/>
            <a:ahLst/>
            <a:cxnLst/>
            <a:rect l="l" t="t" r="r" b="b"/>
            <a:pathLst>
              <a:path w="0" h="1298575">
                <a:moveTo>
                  <a:pt x="0" y="0"/>
                </a:moveTo>
                <a:lnTo>
                  <a:pt x="0" y="1298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048256" y="5263895"/>
            <a:ext cx="3962400" cy="0"/>
          </a:xfrm>
          <a:custGeom>
            <a:avLst/>
            <a:gdLst/>
            <a:ahLst/>
            <a:cxnLst/>
            <a:rect l="l" t="t" r="r" b="b"/>
            <a:pathLst>
              <a:path w="3962400" h="0">
                <a:moveTo>
                  <a:pt x="0" y="0"/>
                </a:moveTo>
                <a:lnTo>
                  <a:pt x="396239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740151" y="3959351"/>
            <a:ext cx="0" cy="1298575"/>
          </a:xfrm>
          <a:custGeom>
            <a:avLst/>
            <a:gdLst/>
            <a:ahLst/>
            <a:cxnLst/>
            <a:rect l="l" t="t" r="r" b="b"/>
            <a:pathLst>
              <a:path w="0" h="1298575">
                <a:moveTo>
                  <a:pt x="0" y="0"/>
                </a:moveTo>
                <a:lnTo>
                  <a:pt x="0" y="1298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940808" y="3959351"/>
            <a:ext cx="0" cy="1298575"/>
          </a:xfrm>
          <a:custGeom>
            <a:avLst/>
            <a:gdLst/>
            <a:ahLst/>
            <a:cxnLst/>
            <a:rect l="l" t="t" r="r" b="b"/>
            <a:pathLst>
              <a:path w="0" h="1298575">
                <a:moveTo>
                  <a:pt x="0" y="0"/>
                </a:moveTo>
                <a:lnTo>
                  <a:pt x="0" y="1298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6010655" y="3959351"/>
            <a:ext cx="0" cy="1298575"/>
          </a:xfrm>
          <a:custGeom>
            <a:avLst/>
            <a:gdLst/>
            <a:ahLst/>
            <a:cxnLst/>
            <a:rect l="l" t="t" r="r" b="b"/>
            <a:pathLst>
              <a:path w="0" h="1298575">
                <a:moveTo>
                  <a:pt x="0" y="0"/>
                </a:moveTo>
                <a:lnTo>
                  <a:pt x="0" y="1298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127504" y="4258056"/>
            <a:ext cx="530351" cy="701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877311" y="4334255"/>
            <a:ext cx="402335" cy="5516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630167" y="4334255"/>
            <a:ext cx="384047" cy="5516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364735" y="4334255"/>
            <a:ext cx="432815" cy="42672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788408" y="5977128"/>
            <a:ext cx="1356360" cy="65227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847088" y="5977127"/>
            <a:ext cx="4373880" cy="0"/>
          </a:xfrm>
          <a:custGeom>
            <a:avLst/>
            <a:gdLst/>
            <a:ahLst/>
            <a:cxnLst/>
            <a:rect l="l" t="t" r="r" b="b"/>
            <a:pathLst>
              <a:path w="4373880" h="0">
                <a:moveTo>
                  <a:pt x="0" y="0"/>
                </a:moveTo>
                <a:lnTo>
                  <a:pt x="437387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850135" y="5977127"/>
            <a:ext cx="0" cy="652780"/>
          </a:xfrm>
          <a:custGeom>
            <a:avLst/>
            <a:gdLst/>
            <a:ahLst/>
            <a:cxnLst/>
            <a:rect l="l" t="t" r="r" b="b"/>
            <a:pathLst>
              <a:path w="0" h="652779">
                <a:moveTo>
                  <a:pt x="0" y="0"/>
                </a:moveTo>
                <a:lnTo>
                  <a:pt x="0" y="6522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847088" y="6635495"/>
            <a:ext cx="4373880" cy="0"/>
          </a:xfrm>
          <a:custGeom>
            <a:avLst/>
            <a:gdLst/>
            <a:ahLst/>
            <a:cxnLst/>
            <a:rect l="l" t="t" r="r" b="b"/>
            <a:pathLst>
              <a:path w="4373880" h="0">
                <a:moveTo>
                  <a:pt x="0" y="0"/>
                </a:moveTo>
                <a:lnTo>
                  <a:pt x="437387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560319" y="5977127"/>
            <a:ext cx="0" cy="652780"/>
          </a:xfrm>
          <a:custGeom>
            <a:avLst/>
            <a:gdLst/>
            <a:ahLst/>
            <a:cxnLst/>
            <a:rect l="l" t="t" r="r" b="b"/>
            <a:pathLst>
              <a:path w="0" h="652779">
                <a:moveTo>
                  <a:pt x="0" y="0"/>
                </a:moveTo>
                <a:lnTo>
                  <a:pt x="0" y="6522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724400" y="5977127"/>
            <a:ext cx="0" cy="652780"/>
          </a:xfrm>
          <a:custGeom>
            <a:avLst/>
            <a:gdLst/>
            <a:ahLst/>
            <a:cxnLst/>
            <a:rect l="l" t="t" r="r" b="b"/>
            <a:pathLst>
              <a:path w="0" h="652779">
                <a:moveTo>
                  <a:pt x="0" y="0"/>
                </a:moveTo>
                <a:lnTo>
                  <a:pt x="0" y="6522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6217920" y="5977127"/>
            <a:ext cx="0" cy="652780"/>
          </a:xfrm>
          <a:custGeom>
            <a:avLst/>
            <a:gdLst/>
            <a:ahLst/>
            <a:cxnLst/>
            <a:rect l="l" t="t" r="r" b="b"/>
            <a:pathLst>
              <a:path w="0" h="652779">
                <a:moveTo>
                  <a:pt x="0" y="0"/>
                </a:moveTo>
                <a:lnTo>
                  <a:pt x="0" y="65227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917192" y="5977128"/>
            <a:ext cx="573024" cy="6187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977895" y="6132576"/>
            <a:ext cx="390143" cy="43281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749040" y="6132576"/>
            <a:ext cx="457200" cy="49377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2105911" y="5276272"/>
            <a:ext cx="3879850" cy="1169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74495" marR="175260" indent="-1492885">
              <a:lnSpc>
                <a:spcPct val="1012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exp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essam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dúv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descon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ança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subordinadas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00">
              <a:latin typeface="Times New Roman"/>
              <a:cs typeface="Times New Roman"/>
            </a:endParaRPr>
          </a:p>
          <a:p>
            <a:pPr algn="ctr" marR="935355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504819" y="936444"/>
            <a:ext cx="996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426836" y="936444"/>
            <a:ext cx="996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407538" y="4490412"/>
            <a:ext cx="996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140327" y="4490412"/>
            <a:ext cx="996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2038476" y="2029333"/>
          <a:ext cx="3321685" cy="13608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8471"/>
                <a:gridCol w="1767840"/>
                <a:gridCol w="813815"/>
              </a:tblGrid>
              <a:tr h="67665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46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13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46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28744" y="786383"/>
            <a:ext cx="670559" cy="66751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099303" y="829055"/>
            <a:ext cx="624839" cy="6248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794503" y="2133600"/>
            <a:ext cx="624839" cy="6248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773167" y="2767584"/>
            <a:ext cx="667512" cy="6705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776215" y="1459991"/>
            <a:ext cx="658367" cy="6583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557527" y="780288"/>
            <a:ext cx="573023" cy="6370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557527" y="1456944"/>
            <a:ext cx="573023" cy="6187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532888" y="780288"/>
            <a:ext cx="569976" cy="6370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532888" y="1456944"/>
            <a:ext cx="551688" cy="55168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435096" y="1456944"/>
            <a:ext cx="414527" cy="6187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557527" y="2133600"/>
            <a:ext cx="573023" cy="6187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557527" y="2767584"/>
            <a:ext cx="573023" cy="6187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334767" y="2133598"/>
            <a:ext cx="445007" cy="55168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215639" y="2130551"/>
            <a:ext cx="417575" cy="62179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072383" y="2767583"/>
            <a:ext cx="417576" cy="62179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334767" y="2767583"/>
            <a:ext cx="387095" cy="55168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843528" y="2767583"/>
            <a:ext cx="377951" cy="55168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62528" y="780287"/>
            <a:ext cx="448055" cy="55168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538471" y="4145279"/>
            <a:ext cx="667512" cy="66751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688592" y="4139183"/>
            <a:ext cx="3992879" cy="0"/>
          </a:xfrm>
          <a:custGeom>
            <a:avLst/>
            <a:gdLst/>
            <a:ahLst/>
            <a:cxnLst/>
            <a:rect l="l" t="t" r="r" b="b"/>
            <a:pathLst>
              <a:path w="3992879" h="0">
                <a:moveTo>
                  <a:pt x="0" y="0"/>
                </a:moveTo>
                <a:lnTo>
                  <a:pt x="399287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691639" y="4142232"/>
            <a:ext cx="0" cy="670560"/>
          </a:xfrm>
          <a:custGeom>
            <a:avLst/>
            <a:gdLst/>
            <a:ahLst/>
            <a:cxnLst/>
            <a:rect l="l" t="t" r="r" b="b"/>
            <a:pathLst>
              <a:path w="0"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688592" y="4815839"/>
            <a:ext cx="3992879" cy="0"/>
          </a:xfrm>
          <a:custGeom>
            <a:avLst/>
            <a:gdLst/>
            <a:ahLst/>
            <a:cxnLst/>
            <a:rect l="l" t="t" r="r" b="b"/>
            <a:pathLst>
              <a:path w="3992879" h="0">
                <a:moveTo>
                  <a:pt x="0" y="0"/>
                </a:moveTo>
                <a:lnTo>
                  <a:pt x="399287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420112" y="4142232"/>
            <a:ext cx="0" cy="670560"/>
          </a:xfrm>
          <a:custGeom>
            <a:avLst/>
            <a:gdLst/>
            <a:ahLst/>
            <a:cxnLst/>
            <a:rect l="l" t="t" r="r" b="b"/>
            <a:pathLst>
              <a:path w="0"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468367" y="4142232"/>
            <a:ext cx="0" cy="670560"/>
          </a:xfrm>
          <a:custGeom>
            <a:avLst/>
            <a:gdLst/>
            <a:ahLst/>
            <a:cxnLst/>
            <a:rect l="l" t="t" r="r" b="b"/>
            <a:pathLst>
              <a:path w="0"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678423" y="4142232"/>
            <a:ext cx="0" cy="670560"/>
          </a:xfrm>
          <a:custGeom>
            <a:avLst/>
            <a:gdLst/>
            <a:ahLst/>
            <a:cxnLst/>
            <a:rect l="l" t="t" r="r" b="b"/>
            <a:pathLst>
              <a:path w="0" h="670560">
                <a:moveTo>
                  <a:pt x="0" y="0"/>
                </a:moveTo>
                <a:lnTo>
                  <a:pt x="0" y="6705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758695" y="4142232"/>
            <a:ext cx="582168" cy="61874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557272" y="4297679"/>
            <a:ext cx="551688" cy="42672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459479" y="4142232"/>
            <a:ext cx="579120" cy="61874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1748538" y="3441375"/>
            <a:ext cx="3800475" cy="101091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05155" marR="5080" indent="-524510">
              <a:lnSpc>
                <a:spcPct val="103499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ecem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ubo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nadas</a:t>
            </a:r>
            <a:r>
              <a:rPr dirty="0" sz="850" spc="15">
                <a:latin typeface="Times New Roman"/>
                <a:cs typeface="Times New Roman"/>
              </a:rPr>
              <a:t> sem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arcaçã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não</a:t>
            </a:r>
            <a:r>
              <a:rPr dirty="0" sz="850" spc="10">
                <a:latin typeface="Times New Roman"/>
                <a:cs typeface="Times New Roman"/>
              </a:rPr>
              <a:t>-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20">
                <a:latin typeface="Times New Roman"/>
                <a:cs typeface="Times New Roman"/>
              </a:rPr>
              <a:t>nu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0">
                <a:latin typeface="Times New Roman"/>
                <a:cs typeface="Times New Roman"/>
              </a:rPr>
              <a:t>ng.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condicionais: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algn="ctr" marR="72009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688592" y="5401055"/>
            <a:ext cx="3947160" cy="0"/>
          </a:xfrm>
          <a:custGeom>
            <a:avLst/>
            <a:gdLst/>
            <a:ahLst/>
            <a:cxnLst/>
            <a:rect l="l" t="t" r="r" b="b"/>
            <a:pathLst>
              <a:path w="3947160" h="0">
                <a:moveTo>
                  <a:pt x="0" y="0"/>
                </a:moveTo>
                <a:lnTo>
                  <a:pt x="3947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691639" y="5404103"/>
            <a:ext cx="0" cy="1301750"/>
          </a:xfrm>
          <a:custGeom>
            <a:avLst/>
            <a:gdLst/>
            <a:ahLst/>
            <a:cxnLst/>
            <a:rect l="l" t="t" r="r" b="b"/>
            <a:pathLst>
              <a:path w="0" h="1301750">
                <a:moveTo>
                  <a:pt x="0" y="0"/>
                </a:moveTo>
                <a:lnTo>
                  <a:pt x="0" y="130149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505456" y="5404103"/>
            <a:ext cx="0" cy="1301750"/>
          </a:xfrm>
          <a:custGeom>
            <a:avLst/>
            <a:gdLst/>
            <a:ahLst/>
            <a:cxnLst/>
            <a:rect l="l" t="t" r="r" b="b"/>
            <a:pathLst>
              <a:path w="0" h="1301750">
                <a:moveTo>
                  <a:pt x="0" y="0"/>
                </a:moveTo>
                <a:lnTo>
                  <a:pt x="0" y="130149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547615" y="5404103"/>
            <a:ext cx="0" cy="1301750"/>
          </a:xfrm>
          <a:custGeom>
            <a:avLst/>
            <a:gdLst/>
            <a:ahLst/>
            <a:cxnLst/>
            <a:rect l="l" t="t" r="r" b="b"/>
            <a:pathLst>
              <a:path w="0" h="1301750">
                <a:moveTo>
                  <a:pt x="0" y="0"/>
                </a:moveTo>
                <a:lnTo>
                  <a:pt x="0" y="130149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632703" y="5404103"/>
            <a:ext cx="0" cy="1301750"/>
          </a:xfrm>
          <a:custGeom>
            <a:avLst/>
            <a:gdLst/>
            <a:ahLst/>
            <a:cxnLst/>
            <a:rect l="l" t="t" r="r" b="b"/>
            <a:pathLst>
              <a:path w="0" h="1301750">
                <a:moveTo>
                  <a:pt x="0" y="0"/>
                </a:moveTo>
                <a:lnTo>
                  <a:pt x="0" y="130149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614671" y="5404103"/>
            <a:ext cx="670559" cy="130149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88592" y="6077711"/>
            <a:ext cx="3947160" cy="0"/>
          </a:xfrm>
          <a:custGeom>
            <a:avLst/>
            <a:gdLst/>
            <a:ahLst/>
            <a:cxnLst/>
            <a:rect l="l" t="t" r="r" b="b"/>
            <a:pathLst>
              <a:path w="3947160" h="0">
                <a:moveTo>
                  <a:pt x="0" y="0"/>
                </a:moveTo>
                <a:lnTo>
                  <a:pt x="3947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88592" y="6708647"/>
            <a:ext cx="3947160" cy="0"/>
          </a:xfrm>
          <a:custGeom>
            <a:avLst/>
            <a:gdLst/>
            <a:ahLst/>
            <a:cxnLst/>
            <a:rect l="l" t="t" r="r" b="b"/>
            <a:pathLst>
              <a:path w="3947160" h="0">
                <a:moveTo>
                  <a:pt x="0" y="0"/>
                </a:moveTo>
                <a:lnTo>
                  <a:pt x="3947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758695" y="5401055"/>
            <a:ext cx="582168" cy="62179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776727" y="5401055"/>
            <a:ext cx="554736" cy="5547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681984" y="5401055"/>
            <a:ext cx="579120" cy="62179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758695" y="6077711"/>
            <a:ext cx="563879" cy="56083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240023" y="6077711"/>
            <a:ext cx="560831" cy="56083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1748538" y="4834312"/>
            <a:ext cx="3124835" cy="8769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76073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ona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relativas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algn="ctr" marL="38608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598802" y="6733216"/>
            <a:ext cx="218694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Re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1477644" y="770508"/>
          <a:ext cx="4378960" cy="2668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0184"/>
                <a:gridCol w="748817"/>
                <a:gridCol w="180369"/>
                <a:gridCol w="353197"/>
                <a:gridCol w="881695"/>
                <a:gridCol w="1493519"/>
              </a:tblGrid>
              <a:tr h="67665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marL="304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marR="355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marR="5600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13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37888" y="2362200"/>
            <a:ext cx="1399032" cy="6217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437888" y="2993136"/>
            <a:ext cx="1359408" cy="6217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06751" y="2514598"/>
            <a:ext cx="390144" cy="4358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118360" y="2993135"/>
            <a:ext cx="573024" cy="63703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355847" y="2517646"/>
            <a:ext cx="390144" cy="4328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70503" y="2993135"/>
            <a:ext cx="569976" cy="63703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507991" y="1103374"/>
            <a:ext cx="667512" cy="6675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175503" y="1082040"/>
            <a:ext cx="688847" cy="6888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048256" y="1082039"/>
            <a:ext cx="3947160" cy="0"/>
          </a:xfrm>
          <a:custGeom>
            <a:avLst/>
            <a:gdLst/>
            <a:ahLst/>
            <a:cxnLst/>
            <a:rect l="l" t="t" r="r" b="b"/>
            <a:pathLst>
              <a:path w="3947160" h="0">
                <a:moveTo>
                  <a:pt x="0" y="0"/>
                </a:moveTo>
                <a:lnTo>
                  <a:pt x="3947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051304" y="1082039"/>
            <a:ext cx="0" cy="688975"/>
          </a:xfrm>
          <a:custGeom>
            <a:avLst/>
            <a:gdLst/>
            <a:ahLst/>
            <a:cxnLst/>
            <a:rect l="l" t="t" r="r" b="b"/>
            <a:pathLst>
              <a:path w="0" h="688975">
                <a:moveTo>
                  <a:pt x="0" y="0"/>
                </a:moveTo>
                <a:lnTo>
                  <a:pt x="0" y="6888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048256" y="1773935"/>
            <a:ext cx="3947160" cy="0"/>
          </a:xfrm>
          <a:custGeom>
            <a:avLst/>
            <a:gdLst/>
            <a:ahLst/>
            <a:cxnLst/>
            <a:rect l="l" t="t" r="r" b="b"/>
            <a:pathLst>
              <a:path w="3947160" h="0">
                <a:moveTo>
                  <a:pt x="0" y="0"/>
                </a:moveTo>
                <a:lnTo>
                  <a:pt x="3947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752344" y="1082039"/>
            <a:ext cx="0" cy="688975"/>
          </a:xfrm>
          <a:custGeom>
            <a:avLst/>
            <a:gdLst/>
            <a:ahLst/>
            <a:cxnLst/>
            <a:rect l="l" t="t" r="r" b="b"/>
            <a:pathLst>
              <a:path w="0" h="688975">
                <a:moveTo>
                  <a:pt x="0" y="0"/>
                </a:moveTo>
                <a:lnTo>
                  <a:pt x="0" y="6888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437888" y="1082039"/>
            <a:ext cx="0" cy="688975"/>
          </a:xfrm>
          <a:custGeom>
            <a:avLst/>
            <a:gdLst/>
            <a:ahLst/>
            <a:cxnLst/>
            <a:rect l="l" t="t" r="r" b="b"/>
            <a:pathLst>
              <a:path w="0" h="688975">
                <a:moveTo>
                  <a:pt x="0" y="0"/>
                </a:moveTo>
                <a:lnTo>
                  <a:pt x="0" y="6888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992367" y="1082039"/>
            <a:ext cx="0" cy="688975"/>
          </a:xfrm>
          <a:custGeom>
            <a:avLst/>
            <a:gdLst/>
            <a:ahLst/>
            <a:cxnLst/>
            <a:rect l="l" t="t" r="r" b="b"/>
            <a:pathLst>
              <a:path w="0" h="688975">
                <a:moveTo>
                  <a:pt x="0" y="0"/>
                </a:moveTo>
                <a:lnTo>
                  <a:pt x="0" y="6888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118360" y="1082040"/>
            <a:ext cx="573024" cy="6187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919983" y="1082039"/>
            <a:ext cx="551687" cy="55168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108454" y="927300"/>
            <a:ext cx="1590675" cy="4673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onstruções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108454" y="1792408"/>
            <a:ext cx="3133725" cy="568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75247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str</a:t>
            </a:r>
            <a:r>
              <a:rPr dirty="0" sz="850" spc="15">
                <a:latin typeface="Times New Roman"/>
                <a:cs typeface="Times New Roman"/>
              </a:rPr>
              <a:t>uções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óp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onstruções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108454" y="3645592"/>
            <a:ext cx="3923665" cy="2260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9502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 spc="5">
                <a:latin typeface="Times New Roman"/>
                <a:cs typeface="Times New Roman"/>
              </a:rPr>
              <a:t>str</a:t>
            </a:r>
            <a:r>
              <a:rPr dirty="0" sz="850" spc="15">
                <a:latin typeface="Times New Roman"/>
                <a:cs typeface="Times New Roman"/>
              </a:rPr>
              <a:t>uções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Foco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repetire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ireção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lhar,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já</a:t>
            </a:r>
            <a:r>
              <a:rPr dirty="0" sz="1000" spc="10">
                <a:latin typeface="Times New Roman"/>
                <a:cs typeface="Times New Roman"/>
              </a:rPr>
              <a:t> foram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10">
                <a:latin typeface="Times New Roman"/>
                <a:cs typeface="Times New Roman"/>
              </a:rPr>
              <a:t> vere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tit</a:t>
            </a:r>
            <a:r>
              <a:rPr dirty="0" sz="1000" spc="15">
                <a:latin typeface="Times New Roman"/>
                <a:cs typeface="Times New Roman"/>
              </a:rPr>
              <a:t>uem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00"/>
              </a:lnSpc>
              <a:spcBef>
                <a:spcPts val="15"/>
              </a:spcBef>
            </a:pPr>
            <a:r>
              <a:rPr dirty="0" sz="1000" spc="25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discussões,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necessário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pontuação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vez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tratar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20">
                <a:latin typeface="Times New Roman"/>
                <a:cs typeface="Times New Roman"/>
              </a:rPr>
              <a:t> m</a:t>
            </a:r>
            <a:r>
              <a:rPr dirty="0" sz="1000" spc="10">
                <a:latin typeface="Times New Roman"/>
                <a:cs typeface="Times New Roman"/>
              </a:rPr>
              <a:t>oda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dades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espaço-visual,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dese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penham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pontuação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exerce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10">
                <a:latin typeface="Times New Roman"/>
                <a:cs typeface="Times New Roman"/>
              </a:rPr>
              <a:t> orais.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possibilidade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pergunta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pontuações.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credita-se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questões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devam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adurec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discutidas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sas.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816096" y="1082040"/>
            <a:ext cx="573024" cy="6187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2041525" y="2349372"/>
          <a:ext cx="3952240" cy="12941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0183"/>
                <a:gridCol w="1609343"/>
                <a:gridCol w="1621536"/>
              </a:tblGrid>
              <a:tr h="630936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3796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6759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188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CAP</a:t>
            </a:r>
            <a:r>
              <a:rPr dirty="0" sz="1000" spc="10" b="1">
                <a:latin typeface="Times New Roman"/>
                <a:cs typeface="Times New Roman"/>
              </a:rPr>
              <a:t>Í</a:t>
            </a:r>
            <a:r>
              <a:rPr dirty="0" sz="1000" spc="25" b="1">
                <a:latin typeface="Times New Roman"/>
                <a:cs typeface="Times New Roman"/>
              </a:rPr>
              <a:t>TUL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4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-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CA</a:t>
            </a:r>
            <a:r>
              <a:rPr dirty="0" sz="1000" spc="30" b="1">
                <a:latin typeface="Times New Roman"/>
                <a:cs typeface="Times New Roman"/>
              </a:rPr>
              <a:t>M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NHOS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30" b="1">
                <a:latin typeface="Times New Roman"/>
                <a:cs typeface="Times New Roman"/>
              </a:rPr>
              <a:t>M</a:t>
            </a:r>
            <a:r>
              <a:rPr dirty="0" sz="1000" spc="20" b="1">
                <a:latin typeface="Times New Roman"/>
                <a:cs typeface="Times New Roman"/>
              </a:rPr>
              <a:t>ETODOLÓG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COS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PE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20" b="1">
                <a:latin typeface="Times New Roman"/>
                <a:cs typeface="Times New Roman"/>
              </a:rPr>
              <a:t>QU</a:t>
            </a:r>
            <a:r>
              <a:rPr dirty="0" sz="1000" spc="5" b="1">
                <a:latin typeface="Times New Roman"/>
                <a:cs typeface="Times New Roman"/>
              </a:rPr>
              <a:t>IS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 indent="449580">
              <a:lnSpc>
                <a:spcPct val="100499"/>
              </a:lnSpc>
              <a:spcBef>
                <a:spcPts val="280"/>
              </a:spcBef>
            </a:pP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cunh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quantitativ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carac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bé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“[</a:t>
            </a:r>
            <a:r>
              <a:rPr dirty="0" sz="1000">
                <a:latin typeface="Times New Roman"/>
                <a:cs typeface="Times New Roman"/>
              </a:rPr>
              <a:t>...</a:t>
            </a:r>
            <a:r>
              <a:rPr dirty="0" sz="1000" spc="10">
                <a:latin typeface="Times New Roman"/>
                <a:cs typeface="Times New Roman"/>
              </a:rPr>
              <a:t>]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volt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0">
                <a:latin typeface="Times New Roman"/>
                <a:cs typeface="Times New Roman"/>
              </a:rPr>
              <a:t> indivíduos,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grupos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situações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particulares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realizar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indagação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profundidade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”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(</a:t>
            </a:r>
            <a:r>
              <a:rPr dirty="0" sz="1000" spc="15">
                <a:latin typeface="Times New Roman"/>
                <a:cs typeface="Times New Roman"/>
              </a:rPr>
              <a:t>SANTAELLA,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2001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145).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este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participantes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 spc="10">
                <a:latin typeface="Times New Roman"/>
                <a:cs typeface="Times New Roman"/>
              </a:rPr>
              <a:t> 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tur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baseline="27777" sz="1050" spc="-7">
                <a:latin typeface="Times New Roman"/>
                <a:cs typeface="Times New Roman"/>
              </a:rPr>
              <a:t>9</a:t>
            </a:r>
            <a:r>
              <a:rPr dirty="0" baseline="27777" sz="1050">
                <a:latin typeface="Times New Roman"/>
                <a:cs typeface="Times New Roman"/>
              </a:rPr>
              <a:t>  </a:t>
            </a:r>
            <a:r>
              <a:rPr dirty="0" baseline="27777" sz="1050" spc="4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graduação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ras-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 spc="10">
                <a:latin typeface="Times New Roman"/>
                <a:cs typeface="Times New Roman"/>
              </a:rPr>
              <a:t> presencial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ederal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anta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atarina,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ouvintes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licenciandos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bacharelandos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processo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zagem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prática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cap</a:t>
            </a:r>
            <a:r>
              <a:rPr dirty="0" sz="1000">
                <a:latin typeface="Times New Roman"/>
                <a:cs typeface="Times New Roman"/>
              </a:rPr>
              <a:t>ít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descreverá,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ap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onde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seguida,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perfil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dos</a:t>
            </a:r>
            <a:r>
              <a:rPr dirty="0" sz="1000" spc="10">
                <a:latin typeface="Times New Roman"/>
                <a:cs typeface="Times New Roman"/>
              </a:rPr>
              <a:t> participantes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aborados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procedi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461645" indent="-44958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4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1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C</a:t>
            </a:r>
            <a:r>
              <a:rPr dirty="0" sz="1000" spc="10" b="1">
                <a:latin typeface="Times New Roman"/>
                <a:cs typeface="Times New Roman"/>
              </a:rPr>
              <a:t>ontexto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aplicação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es</a:t>
            </a:r>
            <a:r>
              <a:rPr dirty="0" sz="1000" spc="20" b="1">
                <a:latin typeface="Times New Roman"/>
                <a:cs typeface="Times New Roman"/>
              </a:rPr>
              <a:t>qu</a:t>
            </a:r>
            <a:r>
              <a:rPr dirty="0" sz="1000" spc="10" b="1">
                <a:latin typeface="Times New Roman"/>
                <a:cs typeface="Times New Roman"/>
              </a:rPr>
              <a:t>isa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p</a:t>
            </a:r>
            <a:r>
              <a:rPr dirty="0" sz="1000" spc="5" b="1">
                <a:latin typeface="Times New Roman"/>
                <a:cs typeface="Times New Roman"/>
              </a:rPr>
              <a:t>e</a:t>
            </a:r>
            <a:r>
              <a:rPr dirty="0" sz="1000" spc="5" b="1">
                <a:latin typeface="Times New Roman"/>
                <a:cs typeface="Times New Roman"/>
              </a:rPr>
              <a:t>r</a:t>
            </a:r>
            <a:r>
              <a:rPr dirty="0" sz="1000" spc="5" b="1">
                <a:latin typeface="Times New Roman"/>
                <a:cs typeface="Times New Roman"/>
              </a:rPr>
              <a:t>f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5" b="1">
                <a:latin typeface="Times New Roman"/>
                <a:cs typeface="Times New Roman"/>
              </a:rPr>
              <a:t>l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artici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4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499"/>
              </a:lnSpc>
            </a:pPr>
            <a:r>
              <a:rPr dirty="0" sz="1000" spc="5">
                <a:latin typeface="Times New Roman"/>
                <a:cs typeface="Times New Roman"/>
              </a:rPr>
              <a:t>Infor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a-s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decorrer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houve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objetivo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verificar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necessidade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cou-se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pessoas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adas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docentes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jun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pesquisadores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nível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pós-graduação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área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portant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conhec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deráve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no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-lhes</a:t>
            </a:r>
            <a:r>
              <a:rPr dirty="0" baseline="27777" sz="1050" spc="-15">
                <a:latin typeface="Times New Roman"/>
                <a:cs typeface="Times New Roman"/>
              </a:rPr>
              <a:t>10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lhes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bradas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para,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posterior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participarem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produção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onz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endo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aticais.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onado,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pel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envolvi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pessoal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pesquisador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sujeitos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acred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influenciado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produções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 spc="10">
                <a:latin typeface="Times New Roman"/>
                <a:cs typeface="Times New Roman"/>
              </a:rPr>
              <a:t> frases,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próxi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realidade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possíve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partiu-se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0">
                <a:latin typeface="Times New Roman"/>
                <a:cs typeface="Times New Roman"/>
              </a:rPr>
              <a:t> outra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  <a:p>
            <a:pPr algn="just" marL="12700" marR="6985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ão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tur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graduação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niversidade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ederal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anta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atarina,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disciplina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oferecida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ssi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avam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bom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1350">
              <a:latin typeface="Times New Roman"/>
              <a:cs typeface="Times New Roman"/>
            </a:endParaRPr>
          </a:p>
          <a:p>
            <a:pPr algn="just" marL="12700" marR="11430">
              <a:lnSpc>
                <a:spcPct val="100499"/>
              </a:lnSpc>
            </a:pPr>
            <a:r>
              <a:rPr dirty="0" baseline="29914" sz="975" spc="-7">
                <a:latin typeface="Times New Roman"/>
                <a:cs typeface="Times New Roman"/>
              </a:rPr>
              <a:t>9</a:t>
            </a:r>
            <a:r>
              <a:rPr dirty="0" baseline="29914" sz="975" spc="-7">
                <a:latin typeface="Times New Roman"/>
                <a:cs typeface="Times New Roman"/>
              </a:rPr>
              <a:t> </a:t>
            </a:r>
            <a:r>
              <a:rPr dirty="0" baseline="29914" sz="975" spc="-6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Essa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pesqu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s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foi</a:t>
            </a:r>
            <a:r>
              <a:rPr dirty="0" sz="950" spc="4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sub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e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aprovad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pe</a:t>
            </a:r>
            <a:r>
              <a:rPr dirty="0" sz="950" spc="10">
                <a:latin typeface="Times New Roman"/>
                <a:cs typeface="Times New Roman"/>
              </a:rPr>
              <a:t>lo</a:t>
            </a:r>
            <a:r>
              <a:rPr dirty="0" sz="950" spc="6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C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it</a:t>
            </a:r>
            <a:r>
              <a:rPr dirty="0" sz="950" spc="10">
                <a:latin typeface="Times New Roman"/>
                <a:cs typeface="Times New Roman"/>
              </a:rPr>
              <a:t>ê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É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c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5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4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Pesqu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sa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co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6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Sere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H</a:t>
            </a:r>
            <a:r>
              <a:rPr dirty="0" sz="950" spc="15">
                <a:latin typeface="Times New Roman"/>
                <a:cs typeface="Times New Roman"/>
              </a:rPr>
              <a:t>u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5">
                <a:latin typeface="Times New Roman"/>
                <a:cs typeface="Times New Roman"/>
              </a:rPr>
              <a:t>ano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U</a:t>
            </a:r>
            <a:r>
              <a:rPr dirty="0" sz="950" spc="15">
                <a:latin typeface="Times New Roman"/>
                <a:cs typeface="Times New Roman"/>
              </a:rPr>
              <a:t>n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vers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dad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Federa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4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5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San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  </a:t>
            </a:r>
            <a:r>
              <a:rPr dirty="0" sz="950" spc="-5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C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ri</a:t>
            </a:r>
            <a:r>
              <a:rPr dirty="0" sz="950" spc="10">
                <a:latin typeface="Times New Roman"/>
                <a:cs typeface="Times New Roman"/>
              </a:rPr>
              <a:t>na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(</a:t>
            </a:r>
            <a:r>
              <a:rPr dirty="0" sz="950" spc="25">
                <a:latin typeface="Times New Roman"/>
                <a:cs typeface="Times New Roman"/>
              </a:rPr>
              <a:t>C</a:t>
            </a:r>
            <a:r>
              <a:rPr dirty="0" sz="950" spc="20">
                <a:latin typeface="Times New Roman"/>
                <a:cs typeface="Times New Roman"/>
              </a:rPr>
              <a:t>EPS</a:t>
            </a:r>
            <a:r>
              <a:rPr dirty="0" sz="950" spc="25">
                <a:latin typeface="Times New Roman"/>
                <a:cs typeface="Times New Roman"/>
              </a:rPr>
              <a:t>H</a:t>
            </a:r>
            <a:r>
              <a:rPr dirty="0" sz="950" spc="5">
                <a:latin typeface="Times New Roman"/>
                <a:cs typeface="Times New Roman"/>
              </a:rPr>
              <a:t>/</a:t>
            </a:r>
            <a:r>
              <a:rPr dirty="0" sz="950" spc="25">
                <a:latin typeface="Times New Roman"/>
                <a:cs typeface="Times New Roman"/>
              </a:rPr>
              <a:t>U</a:t>
            </a:r>
            <a:r>
              <a:rPr dirty="0" sz="950" spc="20">
                <a:latin typeface="Times New Roman"/>
                <a:cs typeface="Times New Roman"/>
              </a:rPr>
              <a:t>FS</a:t>
            </a:r>
            <a:r>
              <a:rPr dirty="0" sz="950" spc="25">
                <a:latin typeface="Times New Roman"/>
                <a:cs typeface="Times New Roman"/>
              </a:rPr>
              <a:t>C</a:t>
            </a:r>
            <a:r>
              <a:rPr dirty="0" sz="950" spc="10">
                <a:latin typeface="Times New Roman"/>
                <a:cs typeface="Times New Roman"/>
              </a:rPr>
              <a:t>)</a:t>
            </a:r>
            <a:r>
              <a:rPr dirty="0" sz="950" spc="5">
                <a:latin typeface="Times New Roman"/>
                <a:cs typeface="Times New Roman"/>
              </a:rPr>
              <a:t>.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Todo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uno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ass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nara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Te</a:t>
            </a:r>
            <a:r>
              <a:rPr dirty="0" sz="950" spc="10">
                <a:latin typeface="Times New Roman"/>
                <a:cs typeface="Times New Roman"/>
              </a:rPr>
              <a:t>r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>
                <a:latin typeface="Times New Roman"/>
                <a:cs typeface="Times New Roman"/>
              </a:rPr>
              <a:t>  </a:t>
            </a:r>
            <a:r>
              <a:rPr dirty="0" sz="950" spc="20">
                <a:latin typeface="Times New Roman"/>
                <a:cs typeface="Times New Roman"/>
              </a:rPr>
              <a:t>C</a:t>
            </a:r>
            <a:r>
              <a:rPr dirty="0" sz="950" spc="10">
                <a:latin typeface="Times New Roman"/>
                <a:cs typeface="Times New Roman"/>
              </a:rPr>
              <a:t>onsen</a:t>
            </a:r>
            <a:r>
              <a:rPr dirty="0" sz="950">
                <a:latin typeface="Times New Roman"/>
                <a:cs typeface="Times New Roman"/>
              </a:rPr>
              <a:t>ti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en</a:t>
            </a:r>
            <a:r>
              <a:rPr dirty="0" sz="950">
                <a:latin typeface="Times New Roman"/>
                <a:cs typeface="Times New Roman"/>
              </a:rPr>
              <a:t>t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10">
                <a:latin typeface="Times New Roman"/>
                <a:cs typeface="Times New Roman"/>
              </a:rPr>
              <a:t> L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vre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Esc</a:t>
            </a:r>
            <a:r>
              <a:rPr dirty="0" sz="950" spc="5">
                <a:latin typeface="Times New Roman"/>
                <a:cs typeface="Times New Roman"/>
              </a:rPr>
              <a:t>l</a:t>
            </a:r>
            <a:r>
              <a:rPr dirty="0" sz="950" spc="15">
                <a:latin typeface="Times New Roman"/>
                <a:cs typeface="Times New Roman"/>
              </a:rPr>
              <a:t>arec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do</a:t>
            </a:r>
            <a:r>
              <a:rPr dirty="0" sz="950" spc="5">
                <a:latin typeface="Times New Roman"/>
                <a:cs typeface="Times New Roman"/>
              </a:rPr>
              <a:t>,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es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o</a:t>
            </a:r>
            <a:r>
              <a:rPr dirty="0" sz="950" spc="3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ass</a:t>
            </a:r>
            <a:r>
              <a:rPr dirty="0" sz="950" spc="15">
                <a:latin typeface="Times New Roman"/>
                <a:cs typeface="Times New Roman"/>
              </a:rPr>
              <a:t>im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den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dade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do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unos</a:t>
            </a:r>
            <a:r>
              <a:rPr dirty="0" sz="950" spc="5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fo</a:t>
            </a:r>
            <a:r>
              <a:rPr dirty="0" sz="950" spc="5">
                <a:latin typeface="Times New Roman"/>
                <a:cs typeface="Times New Roman"/>
              </a:rPr>
              <a:t>r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3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m</a:t>
            </a:r>
            <a:r>
              <a:rPr dirty="0" sz="950" spc="10">
                <a:latin typeface="Times New Roman"/>
                <a:cs typeface="Times New Roman"/>
              </a:rPr>
              <a:t>an</a:t>
            </a:r>
            <a:r>
              <a:rPr dirty="0" sz="950">
                <a:latin typeface="Times New Roman"/>
                <a:cs typeface="Times New Roman"/>
              </a:rPr>
              <a:t>ti</a:t>
            </a:r>
            <a:r>
              <a:rPr dirty="0" sz="950" spc="10">
                <a:latin typeface="Times New Roman"/>
                <a:cs typeface="Times New Roman"/>
              </a:rPr>
              <a:t>das</a:t>
            </a:r>
            <a:r>
              <a:rPr dirty="0" sz="950" spc="5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e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-3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g</a:t>
            </a:r>
            <a:r>
              <a:rPr dirty="0" sz="950">
                <a:latin typeface="Times New Roman"/>
                <a:cs typeface="Times New Roman"/>
              </a:rPr>
              <a:t>il</a:t>
            </a:r>
            <a:r>
              <a:rPr dirty="0" sz="950" spc="10">
                <a:latin typeface="Times New Roman"/>
                <a:cs typeface="Times New Roman"/>
              </a:rPr>
              <a:t>o.</a:t>
            </a:r>
            <a:endParaRPr sz="9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10"/>
              </a:spcBef>
            </a:pPr>
            <a:r>
              <a:rPr dirty="0" baseline="29914" sz="975" spc="-7">
                <a:latin typeface="Times New Roman"/>
                <a:cs typeface="Times New Roman"/>
              </a:rPr>
              <a:t>10</a:t>
            </a:r>
            <a:r>
              <a:rPr dirty="0" baseline="29914" sz="975" spc="97">
                <a:latin typeface="Times New Roman"/>
                <a:cs typeface="Times New Roman"/>
              </a:rPr>
              <a:t> </a:t>
            </a:r>
            <a:r>
              <a:rPr dirty="0" sz="950" spc="20">
                <a:latin typeface="Times New Roman"/>
                <a:cs typeface="Times New Roman"/>
              </a:rPr>
              <a:t>A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au</a:t>
            </a:r>
            <a:r>
              <a:rPr dirty="0" sz="950" spc="10">
                <a:latin typeface="Times New Roman"/>
                <a:cs typeface="Times New Roman"/>
              </a:rPr>
              <a:t>la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foi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basead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</a:t>
            </a:r>
            <a:r>
              <a:rPr dirty="0" sz="950">
                <a:latin typeface="Times New Roman"/>
                <a:cs typeface="Times New Roman"/>
              </a:rPr>
              <a:t>li</a:t>
            </a:r>
            <a:r>
              <a:rPr dirty="0" sz="950" spc="10">
                <a:latin typeface="Times New Roman"/>
                <a:cs typeface="Times New Roman"/>
              </a:rPr>
              <a:t>des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que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se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encon</a:t>
            </a:r>
            <a:r>
              <a:rPr dirty="0" sz="950" spc="5">
                <a:latin typeface="Times New Roman"/>
                <a:cs typeface="Times New Roman"/>
              </a:rPr>
              <a:t>t</a:t>
            </a:r>
            <a:r>
              <a:rPr dirty="0" sz="950" spc="15">
                <a:latin typeface="Times New Roman"/>
                <a:cs typeface="Times New Roman"/>
              </a:rPr>
              <a:t>ra</a:t>
            </a:r>
            <a:r>
              <a:rPr dirty="0" sz="950" spc="20">
                <a:latin typeface="Times New Roman"/>
                <a:cs typeface="Times New Roman"/>
              </a:rPr>
              <a:t>m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no</a:t>
            </a:r>
            <a:r>
              <a:rPr dirty="0" sz="950">
                <a:latin typeface="Times New Roman"/>
                <a:cs typeface="Times New Roman"/>
              </a:rPr>
              <a:t> </a:t>
            </a:r>
            <a:r>
              <a:rPr dirty="0" sz="950" spc="25">
                <a:latin typeface="Times New Roman"/>
                <a:cs typeface="Times New Roman"/>
              </a:rPr>
              <a:t>A</a:t>
            </a:r>
            <a:r>
              <a:rPr dirty="0" sz="950" spc="10">
                <a:latin typeface="Times New Roman"/>
                <a:cs typeface="Times New Roman"/>
              </a:rPr>
              <a:t>pênd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ce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I.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60220" y="6063995"/>
            <a:ext cx="1831975" cy="0"/>
          </a:xfrm>
          <a:custGeom>
            <a:avLst/>
            <a:gdLst/>
            <a:ahLst/>
            <a:cxnLst/>
            <a:rect l="l" t="t" r="r" b="b"/>
            <a:pathLst>
              <a:path w="1831975" h="0">
                <a:moveTo>
                  <a:pt x="0" y="0"/>
                </a:moveTo>
                <a:lnTo>
                  <a:pt x="1831848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6204" cy="6619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016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189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8890">
              <a:lnSpc>
                <a:spcPct val="101000"/>
              </a:lnSpc>
            </a:pPr>
            <a:r>
              <a:rPr dirty="0" sz="1000" spc="10">
                <a:latin typeface="Times New Roman"/>
                <a:cs typeface="Times New Roman"/>
              </a:rPr>
              <a:t>conhec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entre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8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disciplina,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veram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colet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dados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4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unos.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ssa</a:t>
            </a:r>
            <a:r>
              <a:rPr dirty="0" sz="1000" spc="10">
                <a:latin typeface="Times New Roman"/>
                <a:cs typeface="Times New Roman"/>
              </a:rPr>
              <a:t> disciplina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oferecida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sexto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estr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tur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conjun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surdos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ouvintes,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bacharelandos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licenciandos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bras.</a:t>
            </a:r>
            <a:endParaRPr sz="1000">
              <a:latin typeface="Times New Roman"/>
              <a:cs typeface="Times New Roman"/>
            </a:endParaRPr>
          </a:p>
          <a:p>
            <a:pPr algn="just" marL="12700" marR="762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sses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ingressos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2012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passou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udança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curr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três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disciplinas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curr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cu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 algn="just" marL="12700" marR="8255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(2012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1)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disciplinas,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rática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ponente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urricular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PC</a:t>
            </a:r>
            <a:r>
              <a:rPr dirty="0" sz="1000" spc="2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licenciatura,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prática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bacharelado,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tradução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gos.</a:t>
            </a:r>
            <a:endParaRPr sz="1000">
              <a:latin typeface="Times New Roman"/>
              <a:cs typeface="Times New Roman"/>
            </a:endParaRPr>
          </a:p>
          <a:p>
            <a:pPr algn="just" marL="12700" marR="7620" indent="448945">
              <a:lnSpc>
                <a:spcPct val="100400"/>
              </a:lnSpc>
              <a:spcBef>
                <a:spcPts val="20"/>
              </a:spcBef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oferece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disciplinas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un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ao</a:t>
            </a:r>
            <a:r>
              <a:rPr dirty="0" sz="1000" spc="15">
                <a:latin typeface="Times New Roman"/>
                <a:cs typeface="Times New Roman"/>
              </a:rPr>
              <a:t> B</a:t>
            </a:r>
            <a:r>
              <a:rPr dirty="0" sz="1000" spc="10">
                <a:latin typeface="Times New Roman"/>
                <a:cs typeface="Times New Roman"/>
              </a:rPr>
              <a:t>acharelado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PCC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professor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ono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diferenciar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serem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desenvolvidas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pelos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oportunidade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bém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acharelado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desenvolver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práticas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aux</a:t>
            </a:r>
            <a:r>
              <a:rPr dirty="0" sz="1000">
                <a:latin typeface="Times New Roman"/>
                <a:cs typeface="Times New Roman"/>
              </a:rPr>
              <a:t>ili</a:t>
            </a:r>
            <a:r>
              <a:rPr dirty="0" sz="1000" spc="15">
                <a:latin typeface="Times New Roman"/>
                <a:cs typeface="Times New Roman"/>
              </a:rPr>
              <a:t>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b</a:t>
            </a:r>
            <a:r>
              <a:rPr dirty="0" sz="1000">
                <a:latin typeface="Times New Roman"/>
                <a:cs typeface="Times New Roman"/>
              </a:rPr>
              <a:t>ili</a:t>
            </a:r>
            <a:r>
              <a:rPr dirty="0" sz="1000" spc="15">
                <a:latin typeface="Times New Roman"/>
                <a:cs typeface="Times New Roman"/>
              </a:rPr>
              <a:t>zem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ação.</a:t>
            </a:r>
            <a:r>
              <a:rPr dirty="0" baseline="27777" sz="1050" spc="-15">
                <a:latin typeface="Times New Roman"/>
                <a:cs typeface="Times New Roman"/>
              </a:rPr>
              <a:t>11</a:t>
            </a:r>
            <a:endParaRPr baseline="27777" sz="1050">
              <a:latin typeface="Times New Roman"/>
              <a:cs typeface="Times New Roman"/>
            </a:endParaRPr>
          </a:p>
          <a:p>
            <a:pPr algn="just" marL="1270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   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 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arã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tradutores-Intérpretes</a:t>
            </a:r>
            <a:r>
              <a:rPr dirty="0" sz="1000">
                <a:latin typeface="Times New Roman"/>
                <a:cs typeface="Times New Roman"/>
              </a:rPr>
              <a:t>   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4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>
                <a:latin typeface="Times New Roman"/>
                <a:cs typeface="Times New Roman"/>
              </a:rPr>
              <a:t>/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uguês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acharelado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rofessores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ura.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 spc="5">
                <a:latin typeface="Times New Roman"/>
                <a:cs typeface="Times New Roman"/>
              </a:rPr>
              <a:t>ssi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disciplinas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curs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visam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aluno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5">
                <a:latin typeface="Times New Roman"/>
                <a:cs typeface="Times New Roman"/>
              </a:rPr>
              <a:t> 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totalidade,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possam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exercer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profissões.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disciplinas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bacharéis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tradutores</a:t>
            </a:r>
            <a:r>
              <a:rPr dirty="0" sz="1000" spc="10">
                <a:latin typeface="Times New Roman"/>
                <a:cs typeface="Times New Roman"/>
              </a:rPr>
              <a:t> nu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oda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licenciados,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professores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utilizando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escrita.</a:t>
            </a:r>
            <a:endParaRPr sz="1000">
              <a:latin typeface="Times New Roman"/>
              <a:cs typeface="Times New Roman"/>
            </a:endParaRPr>
          </a:p>
          <a:p>
            <a:pPr algn="just" marL="12700" marR="9525" indent="448945">
              <a:lnSpc>
                <a:spcPct val="100699"/>
              </a:lnSpc>
              <a:spcBef>
                <a:spcPts val="15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or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aluno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ão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cursando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bacharelado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j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ão</a:t>
            </a:r>
            <a:r>
              <a:rPr dirty="0" sz="1000" spc="10">
                <a:latin typeface="Times New Roman"/>
                <a:cs typeface="Times New Roman"/>
              </a:rPr>
              <a:t> inseridos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ercado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be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licenciatura,</a:t>
            </a:r>
            <a:r>
              <a:rPr dirty="0" sz="1000" spc="10">
                <a:latin typeface="Times New Roman"/>
                <a:cs typeface="Times New Roman"/>
              </a:rPr>
              <a:t> 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neste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grupo,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inserção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ensão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onde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recebem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bolsas.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4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2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laboração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ater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algn="just" marL="12700" marR="8255" indent="448945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participantes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quanto</a:t>
            </a:r>
            <a:r>
              <a:rPr dirty="0" sz="1000" spc="10">
                <a:latin typeface="Times New Roman"/>
                <a:cs typeface="Times New Roman"/>
              </a:rPr>
              <a:t> para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tur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utilizou-se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slides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algn="just" marL="12700" marR="8255">
              <a:lnSpc>
                <a:spcPct val="101600"/>
              </a:lnSpc>
            </a:pPr>
            <a:r>
              <a:rPr dirty="0" baseline="27777" sz="900">
                <a:latin typeface="Times New Roman"/>
                <a:cs typeface="Times New Roman"/>
              </a:rPr>
              <a:t>11 </a:t>
            </a:r>
            <a:r>
              <a:rPr dirty="0" baseline="27777" sz="900" spc="-89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4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to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Po</a:t>
            </a:r>
            <a:r>
              <a:rPr dirty="0" sz="850">
                <a:latin typeface="Times New Roman"/>
                <a:cs typeface="Times New Roman"/>
              </a:rPr>
              <a:t>liti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Pedagóg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evê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4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3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3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Componen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Cu</a:t>
            </a:r>
            <a:r>
              <a:rPr dirty="0" sz="850" spc="5">
                <a:latin typeface="Times New Roman"/>
                <a:cs typeface="Times New Roman"/>
              </a:rPr>
              <a:t>rri</a:t>
            </a:r>
            <a:r>
              <a:rPr dirty="0" sz="850" spc="15">
                <a:latin typeface="Times New Roman"/>
                <a:cs typeface="Times New Roman"/>
              </a:rPr>
              <a:t>cu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ar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es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mu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ar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uma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con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ênc</a:t>
            </a:r>
            <a:r>
              <a:rPr dirty="0" sz="850" spc="10">
                <a:latin typeface="Times New Roman"/>
                <a:cs typeface="Times New Roman"/>
              </a:rPr>
              <a:t>ia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ef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ex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dua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ltr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>
                <a:latin typeface="Times New Roman"/>
                <a:cs typeface="Times New Roman"/>
              </a:rPr>
              <a:t>í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0">
                <a:latin typeface="Times New Roman"/>
                <a:cs typeface="Times New Roman"/>
              </a:rPr>
              <a:t>a,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sando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au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onom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ec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0">
                <a:latin typeface="Times New Roman"/>
                <a:cs typeface="Times New Roman"/>
              </a:rPr>
              <a:t>ual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0">
                <a:latin typeface="Times New Roman"/>
                <a:cs typeface="Times New Roman"/>
              </a:rPr>
              <a:t>ss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onal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0">
                <a:latin typeface="Times New Roman"/>
                <a:cs typeface="Times New Roman"/>
              </a:rPr>
              <a:t>esso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  </a:t>
            </a:r>
            <a:r>
              <a:rPr dirty="0" sz="850" spc="20">
                <a:latin typeface="Times New Roman"/>
                <a:cs typeface="Times New Roman"/>
              </a:rPr>
              <a:t>ob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v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opo</a:t>
            </a:r>
            <a:r>
              <a:rPr dirty="0" sz="850" spc="5">
                <a:latin typeface="Times New Roman"/>
                <a:cs typeface="Times New Roman"/>
              </a:rPr>
              <a:t>rt</a:t>
            </a:r>
            <a:r>
              <a:rPr dirty="0" sz="850" spc="15">
                <a:latin typeface="Times New Roman"/>
                <a:cs typeface="Times New Roman"/>
              </a:rPr>
              <a:t>un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zar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rti</a:t>
            </a:r>
            <a:r>
              <a:rPr dirty="0" sz="850" spc="15">
                <a:latin typeface="Times New Roman"/>
                <a:cs typeface="Times New Roman"/>
              </a:rPr>
              <a:t>cu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eo</a:t>
            </a:r>
            <a:r>
              <a:rPr dirty="0" sz="850" spc="10">
                <a:latin typeface="Times New Roman"/>
                <a:cs typeface="Times New Roman"/>
              </a:rPr>
              <a:t>ria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ca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desd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7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í</a:t>
            </a:r>
            <a:r>
              <a:rPr dirty="0" sz="850" spc="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5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so.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nes</a:t>
            </a:r>
            <a:r>
              <a:rPr dirty="0" sz="850" spc="10">
                <a:latin typeface="Times New Roman"/>
                <a:cs typeface="Times New Roman"/>
              </a:rPr>
              <a:t>te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cu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nas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7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comu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PC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9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bacha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ado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cenc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19883" y="6009132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 h="0">
                <a:moveTo>
                  <a:pt x="0" y="0"/>
                </a:moveTo>
                <a:lnTo>
                  <a:pt x="182879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029" cy="651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190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1000"/>
              </a:lnSpc>
            </a:pP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participantes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descartados.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ora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quatro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dinâ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ica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onou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461645">
              <a:lnSpc>
                <a:spcPts val="1175"/>
              </a:lnSpc>
            </a:pP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ª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ula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19/09/2014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expos</a:t>
            </a:r>
            <a:r>
              <a:rPr dirty="0" sz="1000">
                <a:latin typeface="Times New Roman"/>
                <a:cs typeface="Times New Roman"/>
              </a:rPr>
              <a:t>iti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guiada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slides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2:</a:t>
            </a:r>
            <a:endParaRPr sz="1000">
              <a:latin typeface="Times New Roman"/>
              <a:cs typeface="Times New Roman"/>
            </a:endParaRPr>
          </a:p>
          <a:p>
            <a:pPr marL="462280" indent="228600">
              <a:lnSpc>
                <a:spcPct val="100000"/>
              </a:lnSpc>
              <a:buFont typeface="Wingdings"/>
              <a:buChar char="✓"/>
              <a:tabLst>
                <a:tab pos="920115" algn="l"/>
              </a:tabLst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presentou-se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básicas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S;</a:t>
            </a:r>
            <a:endParaRPr sz="1000">
              <a:latin typeface="Times New Roman"/>
              <a:cs typeface="Times New Roman"/>
            </a:endParaRPr>
          </a:p>
          <a:p>
            <a:pPr marL="920115" indent="-229235">
              <a:lnSpc>
                <a:spcPct val="100000"/>
              </a:lnSpc>
              <a:spcBef>
                <a:spcPts val="20"/>
              </a:spcBef>
              <a:buFont typeface="Wingdings"/>
              <a:buChar char="✓"/>
              <a:tabLst>
                <a:tab pos="920115" algn="l"/>
              </a:tabLst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exerc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5">
                <a:latin typeface="Times New Roman"/>
                <a:cs typeface="Times New Roman"/>
              </a:rPr>
              <a:t>ª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ula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26/09/2014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expos</a:t>
            </a:r>
            <a:r>
              <a:rPr dirty="0" sz="1000">
                <a:latin typeface="Times New Roman"/>
                <a:cs typeface="Times New Roman"/>
              </a:rPr>
              <a:t>iti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guiada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slides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10:</a:t>
            </a:r>
            <a:endParaRPr sz="1000">
              <a:latin typeface="Times New Roman"/>
              <a:cs typeface="Times New Roman"/>
            </a:endParaRPr>
          </a:p>
          <a:p>
            <a:pPr marL="462280" marR="116839" indent="228600">
              <a:lnSpc>
                <a:spcPts val="1220"/>
              </a:lnSpc>
              <a:spcBef>
                <a:spcPts val="25"/>
              </a:spcBef>
              <a:buFont typeface="Wingdings"/>
              <a:buChar char="✓"/>
              <a:tabLst>
                <a:tab pos="920115" algn="l"/>
              </a:tabLst>
            </a:pP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oi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explicada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cada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3</a:t>
            </a:r>
            <a:r>
              <a:rPr dirty="0" sz="1000" spc="5">
                <a:latin typeface="Times New Roman"/>
                <a:cs typeface="Times New Roman"/>
              </a:rPr>
              <a:t>ª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ula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10/10/2014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expos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guiada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slides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17:</a:t>
            </a:r>
            <a:endParaRPr sz="1000">
              <a:latin typeface="Times New Roman"/>
              <a:cs typeface="Times New Roman"/>
            </a:endParaRPr>
          </a:p>
          <a:p>
            <a:pPr marL="920115" indent="-229235">
              <a:lnSpc>
                <a:spcPts val="1155"/>
              </a:lnSpc>
              <a:buFont typeface="Wingdings"/>
              <a:buChar char="✓"/>
              <a:tabLst>
                <a:tab pos="920115" algn="l"/>
              </a:tabLst>
            </a:pP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inalizou-se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slides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algn="ctr" marR="1114425">
              <a:lnSpc>
                <a:spcPct val="100000"/>
              </a:lnSpc>
              <a:spcBef>
                <a:spcPts val="25"/>
              </a:spcBef>
            </a:pP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gra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aticais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461645" marR="5016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5">
                <a:latin typeface="Times New Roman"/>
                <a:cs typeface="Times New Roman"/>
              </a:rPr>
              <a:t>ª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ula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17/10/2014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revisão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ores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cação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teste:</a:t>
            </a:r>
            <a:endParaRPr sz="1000">
              <a:latin typeface="Times New Roman"/>
              <a:cs typeface="Times New Roman"/>
            </a:endParaRPr>
          </a:p>
          <a:p>
            <a:pPr marL="919480" marR="40640" indent="-228600">
              <a:lnSpc>
                <a:spcPct val="100000"/>
              </a:lnSpc>
              <a:spcBef>
                <a:spcPts val="20"/>
              </a:spcBef>
              <a:buFont typeface="Wingdings"/>
              <a:buChar char="✓"/>
              <a:tabLst>
                <a:tab pos="920115" algn="l"/>
              </a:tabLst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eiro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</a:t>
            </a:r>
            <a:r>
              <a:rPr dirty="0" sz="1000" spc="10">
                <a:latin typeface="Times New Roman"/>
                <a:cs typeface="Times New Roman"/>
              </a:rPr>
              <a:t> teste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anas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subsequentes,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10">
                <a:latin typeface="Times New Roman"/>
                <a:cs typeface="Times New Roman"/>
              </a:rPr>
              <a:t> 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cance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outra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dades</a:t>
            </a:r>
            <a:r>
              <a:rPr dirty="0" sz="1000" spc="10">
                <a:latin typeface="Times New Roman"/>
                <a:cs typeface="Times New Roman"/>
              </a:rPr>
              <a:t> acadê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congresso,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bancas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professora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responsável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disciplina.</a:t>
            </a:r>
            <a:endParaRPr sz="1000">
              <a:latin typeface="Times New Roman"/>
              <a:cs typeface="Times New Roman"/>
            </a:endParaRPr>
          </a:p>
          <a:p>
            <a:pPr marL="12700" marR="116205" indent="449580">
              <a:lnSpc>
                <a:spcPct val="100699"/>
              </a:lnSpc>
              <a:spcBef>
                <a:spcPts val="15"/>
              </a:spcBef>
            </a:pP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15">
                <a:latin typeface="Times New Roman"/>
                <a:cs typeface="Times New Roman"/>
              </a:rPr>
              <a:t>el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cará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néd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fác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disponíveis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cação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testes.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objetiv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produção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participantes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aboro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45</a:t>
            </a:r>
            <a:r>
              <a:rPr dirty="0" sz="1000" spc="10">
                <a:latin typeface="Times New Roman"/>
                <a:cs typeface="Times New Roman"/>
              </a:rPr>
              <a:t> frases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1000">
              <a:latin typeface="Times New Roman"/>
              <a:cs typeface="Times New Roman"/>
            </a:endParaRPr>
          </a:p>
          <a:p>
            <a:pPr marL="698500" indent="-228600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afir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ativas;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spcBef>
                <a:spcPts val="20"/>
              </a:spcBef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egativas;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ts val="1190"/>
              </a:lnSpc>
              <a:spcBef>
                <a:spcPts val="25"/>
              </a:spcBef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erro</a:t>
            </a:r>
            <a:r>
              <a:rPr dirty="0" sz="1000" spc="10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ts val="1190"/>
              </a:lnSpc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erro</a:t>
            </a:r>
            <a:r>
              <a:rPr dirty="0" sz="1000" spc="10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QU;</a:t>
            </a:r>
            <a:endParaRPr sz="1000">
              <a:latin typeface="Times New Roman"/>
              <a:cs typeface="Times New Roman"/>
            </a:endParaRPr>
          </a:p>
          <a:p>
            <a:pPr marL="698500" marR="257810" indent="-228600">
              <a:lnSpc>
                <a:spcPct val="100000"/>
              </a:lnSpc>
              <a:spcBef>
                <a:spcPts val="45"/>
              </a:spcBef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erro</a:t>
            </a:r>
            <a:r>
              <a:rPr dirty="0" sz="1000" spc="10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desconfiança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(pode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feita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ãos);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endParaRPr sz="1000">
              <a:latin typeface="Times New Roman"/>
              <a:cs typeface="Times New Roman"/>
            </a:endParaRPr>
          </a:p>
          <a:p>
            <a:pPr marL="698500" marR="451484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subordinadas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 spc="10">
                <a:latin typeface="Times New Roman"/>
                <a:cs typeface="Times New Roman"/>
              </a:rPr>
              <a:t> interrogativa;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ts val="1175"/>
              </a:lnSpc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condicionais;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spcBef>
                <a:spcPts val="20"/>
              </a:spcBef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foco;</a:t>
            </a:r>
            <a:endParaRPr sz="1000">
              <a:latin typeface="Times New Roman"/>
              <a:cs typeface="Times New Roman"/>
            </a:endParaRPr>
          </a:p>
          <a:p>
            <a:pPr marL="699135" indent="-229235">
              <a:lnSpc>
                <a:spcPct val="100000"/>
              </a:lnSpc>
              <a:spcBef>
                <a:spcPts val="45"/>
              </a:spcBef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inco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36135" y="5611367"/>
            <a:ext cx="195071" cy="1920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099559" y="5215128"/>
            <a:ext cx="268224" cy="1798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090415" y="5394959"/>
            <a:ext cx="286512" cy="2164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078223" y="5803391"/>
            <a:ext cx="335279" cy="323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081271" y="6129528"/>
            <a:ext cx="304800" cy="2499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008632" y="5330952"/>
            <a:ext cx="396239" cy="3627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008632" y="5693664"/>
            <a:ext cx="335279" cy="35966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456688" y="5215128"/>
            <a:ext cx="274319" cy="46634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474976" y="5681471"/>
            <a:ext cx="188975" cy="25298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56688" y="5934455"/>
            <a:ext cx="265175" cy="24993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456688" y="6184391"/>
            <a:ext cx="280415" cy="21640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877311" y="5215128"/>
            <a:ext cx="195072" cy="2499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883407" y="5465064"/>
            <a:ext cx="179831" cy="28955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819400" y="5754623"/>
            <a:ext cx="384048" cy="21640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859023" y="5971032"/>
            <a:ext cx="231648" cy="42976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819400" y="6406896"/>
            <a:ext cx="356615" cy="35966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282696" y="5215128"/>
            <a:ext cx="283463" cy="35966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82696" y="5577840"/>
            <a:ext cx="280415" cy="21640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300984" y="5794247"/>
            <a:ext cx="243839" cy="28651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291840" y="6080760"/>
            <a:ext cx="268224" cy="2499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270503" y="6330696"/>
            <a:ext cx="307847" cy="25298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18559" y="5330952"/>
            <a:ext cx="274320" cy="3230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18559" y="5657088"/>
            <a:ext cx="280415" cy="28651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718559" y="5943600"/>
            <a:ext cx="252984" cy="2865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578096" y="5215128"/>
            <a:ext cx="216408" cy="21640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529328" y="5431535"/>
            <a:ext cx="399288" cy="28651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559808" y="5718048"/>
            <a:ext cx="249935" cy="24993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977384" y="5215128"/>
            <a:ext cx="280415" cy="21640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992623" y="5431535"/>
            <a:ext cx="195071" cy="42976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977384" y="5870447"/>
            <a:ext cx="268224" cy="28651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992623" y="6156959"/>
            <a:ext cx="195071" cy="42976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340096" y="5215128"/>
            <a:ext cx="338327" cy="28651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388864" y="5501640"/>
            <a:ext cx="204215" cy="32308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376671" y="5824728"/>
            <a:ext cx="237744" cy="3230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809488" y="5215128"/>
            <a:ext cx="362712" cy="286512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855208" y="5501640"/>
            <a:ext cx="271271" cy="21640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797296" y="5718047"/>
            <a:ext cx="387096" cy="21640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849111" y="5934455"/>
            <a:ext cx="277367" cy="28651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867400" y="6220967"/>
            <a:ext cx="240791" cy="32308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2108454" y="248715"/>
            <a:ext cx="3924935" cy="1758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889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191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ssas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teste,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ór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plicou-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 spc="10">
                <a:latin typeface="Times New Roman"/>
                <a:cs typeface="Times New Roman"/>
              </a:rPr>
              <a:t> expressões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verificar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distinção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preensão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parâ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etro.</a:t>
            </a:r>
            <a:endParaRPr sz="1000">
              <a:latin typeface="Times New Roman"/>
              <a:cs typeface="Times New Roman"/>
            </a:endParaRPr>
          </a:p>
          <a:p>
            <a:pPr algn="just" marL="12700" marR="6985" indent="448945">
              <a:lnSpc>
                <a:spcPct val="100699"/>
              </a:lnSpc>
              <a:spcBef>
                <a:spcPts val="15"/>
              </a:spcBef>
            </a:pP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ava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‘ligar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unas’,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letra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corresponden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enunc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indica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qua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enunc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108454" y="4178325"/>
            <a:ext cx="3876675" cy="9232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2280">
              <a:lnSpc>
                <a:spcPct val="100000"/>
              </a:lnSpc>
            </a:pPr>
            <a:r>
              <a:rPr dirty="0" sz="950" spc="15">
                <a:latin typeface="Times New Roman"/>
                <a:cs typeface="Times New Roman"/>
              </a:rPr>
              <a:t>Tabe</a:t>
            </a:r>
            <a:r>
              <a:rPr dirty="0" sz="950" spc="10">
                <a:latin typeface="Times New Roman"/>
                <a:cs typeface="Times New Roman"/>
              </a:rPr>
              <a:t>la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32</a:t>
            </a:r>
            <a:r>
              <a:rPr dirty="0" sz="950" spc="5">
                <a:latin typeface="Times New Roman"/>
                <a:cs typeface="Times New Roman"/>
              </a:rPr>
              <a:t>: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Enunc</a:t>
            </a:r>
            <a:r>
              <a:rPr dirty="0" sz="950">
                <a:latin typeface="Times New Roman"/>
                <a:cs typeface="Times New Roman"/>
              </a:rPr>
              <a:t>i</a:t>
            </a:r>
            <a:r>
              <a:rPr dirty="0" sz="950" spc="10">
                <a:latin typeface="Times New Roman"/>
                <a:cs typeface="Times New Roman"/>
              </a:rPr>
              <a:t>ado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a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a</a:t>
            </a:r>
            <a:r>
              <a:rPr dirty="0" sz="950" spc="5">
                <a:latin typeface="Times New Roman"/>
                <a:cs typeface="Times New Roman"/>
              </a:rPr>
              <a:t>ti</a:t>
            </a:r>
            <a:r>
              <a:rPr dirty="0" sz="950" spc="15">
                <a:latin typeface="Times New Roman"/>
                <a:cs typeface="Times New Roman"/>
              </a:rPr>
              <a:t>v</a:t>
            </a:r>
            <a:r>
              <a:rPr dirty="0" sz="950" spc="5">
                <a:latin typeface="Times New Roman"/>
                <a:cs typeface="Times New Roman"/>
              </a:rPr>
              <a:t>i</a:t>
            </a:r>
            <a:r>
              <a:rPr dirty="0" sz="950" spc="15">
                <a:latin typeface="Times New Roman"/>
                <a:cs typeface="Times New Roman"/>
              </a:rPr>
              <a:t>dad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-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>
                <a:latin typeface="Times New Roman"/>
                <a:cs typeface="Times New Roman"/>
              </a:rPr>
              <a:t>li</a:t>
            </a:r>
            <a:r>
              <a:rPr dirty="0" sz="950" spc="10">
                <a:latin typeface="Times New Roman"/>
                <a:cs typeface="Times New Roman"/>
              </a:rPr>
              <a:t>gação</a:t>
            </a:r>
            <a:r>
              <a:rPr dirty="0" sz="950" spc="-15">
                <a:latin typeface="Times New Roman"/>
                <a:cs typeface="Times New Roman"/>
              </a:rPr>
              <a:t> </a:t>
            </a:r>
            <a:r>
              <a:rPr dirty="0" sz="950" spc="15">
                <a:latin typeface="Times New Roman"/>
                <a:cs typeface="Times New Roman"/>
              </a:rPr>
              <a:t>d</a:t>
            </a:r>
            <a:r>
              <a:rPr dirty="0" sz="950" spc="10">
                <a:latin typeface="Times New Roman"/>
                <a:cs typeface="Times New Roman"/>
              </a:rPr>
              <a:t>e</a:t>
            </a:r>
            <a:r>
              <a:rPr dirty="0" sz="950" spc="-10">
                <a:latin typeface="Times New Roman"/>
                <a:cs typeface="Times New Roman"/>
              </a:rPr>
              <a:t> </a:t>
            </a:r>
            <a:r>
              <a:rPr dirty="0" sz="950" spc="10">
                <a:latin typeface="Times New Roman"/>
                <a:cs typeface="Times New Roman"/>
              </a:rPr>
              <a:t>co</a:t>
            </a:r>
            <a:r>
              <a:rPr dirty="0" sz="950">
                <a:latin typeface="Times New Roman"/>
                <a:cs typeface="Times New Roman"/>
              </a:rPr>
              <a:t>l</a:t>
            </a:r>
            <a:r>
              <a:rPr dirty="0" sz="950" spc="10">
                <a:latin typeface="Times New Roman"/>
                <a:cs typeface="Times New Roman"/>
              </a:rPr>
              <a:t>unas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105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deveria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preenche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letra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corresponden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10">
                <a:latin typeface="Times New Roman"/>
                <a:cs typeface="Times New Roman"/>
              </a:rPr>
              <a:t>segue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46228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4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3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10" b="1">
                <a:latin typeface="Times New Roman"/>
                <a:cs typeface="Times New Roman"/>
              </a:rPr>
              <a:t>este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sem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EN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051304" y="2157983"/>
            <a:ext cx="3977640" cy="1999614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424180" indent="-359410">
              <a:lnSpc>
                <a:spcPct val="100000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erro</a:t>
            </a:r>
            <a:r>
              <a:rPr dirty="0" sz="1000" spc="10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spcBef>
                <a:spcPts val="20"/>
              </a:spcBef>
              <a:buFont typeface="Times New Roman"/>
              <a:buAutoNum type="alphaUcParenBoth"/>
              <a:tabLst>
                <a:tab pos="424815" algn="l"/>
              </a:tabLst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erro</a:t>
            </a:r>
            <a:r>
              <a:rPr dirty="0" sz="1000" spc="10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QU;</a:t>
            </a:r>
            <a:endParaRPr sz="1000">
              <a:latin typeface="Times New Roman"/>
              <a:cs typeface="Times New Roman"/>
            </a:endParaRPr>
          </a:p>
          <a:p>
            <a:pPr marL="424180" marR="108585" indent="-359410">
              <a:lnSpc>
                <a:spcPct val="100000"/>
              </a:lnSpc>
              <a:spcBef>
                <a:spcPts val="20"/>
              </a:spcBef>
              <a:buFont typeface="Times New Roman"/>
              <a:buAutoNum type="alphaUcParenBoth"/>
              <a:tabLst>
                <a:tab pos="424815" algn="l"/>
              </a:tabLst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erro</a:t>
            </a:r>
            <a:r>
              <a:rPr dirty="0" sz="1000" spc="10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</a:t>
            </a:r>
            <a:r>
              <a:rPr dirty="0" sz="1000" spc="10">
                <a:latin typeface="Times New Roman"/>
                <a:cs typeface="Times New Roman"/>
              </a:rPr>
              <a:t> (podem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feitas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ãos);</a:t>
            </a:r>
            <a:endParaRPr sz="1000">
              <a:latin typeface="Times New Roman"/>
              <a:cs typeface="Times New Roman"/>
            </a:endParaRPr>
          </a:p>
          <a:p>
            <a:pPr marL="424180" marR="94615" indent="-359410">
              <a:lnSpc>
                <a:spcPts val="1220"/>
              </a:lnSpc>
              <a:spcBef>
                <a:spcPts val="25"/>
              </a:spcBef>
              <a:buFont typeface="Times New Roman"/>
              <a:buAutoNum type="alphaUcParenBoth"/>
              <a:tabLst>
                <a:tab pos="424815" algn="l"/>
              </a:tabLst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subordinadas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ts val="1155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condicionais;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buFont typeface="Times New Roman"/>
              <a:buAutoNum type="alphaUcParenBoth"/>
              <a:tabLst>
                <a:tab pos="424815" algn="l"/>
              </a:tabLst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onstruções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spcBef>
                <a:spcPts val="25"/>
              </a:spcBef>
              <a:buFont typeface="Times New Roman"/>
              <a:buAutoNum type="alphaUcParenBoth"/>
              <a:tabLst>
                <a:tab pos="424815" algn="l"/>
              </a:tabLst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onstruções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foco;</a:t>
            </a:r>
            <a:endParaRPr sz="1000">
              <a:latin typeface="Times New Roman"/>
              <a:cs typeface="Times New Roman"/>
            </a:endParaRPr>
          </a:p>
          <a:p>
            <a:pPr marL="424815" indent="-360045">
              <a:lnSpc>
                <a:spcPct val="100000"/>
              </a:lnSpc>
              <a:spcBef>
                <a:spcPts val="20"/>
              </a:spcBef>
              <a:buFont typeface="Times New Roman"/>
              <a:buAutoNum type="alphaUcParenBoth"/>
              <a:tabLst>
                <a:tab pos="424815" algn="l"/>
              </a:tabLst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ireção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olhar.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1928748" y="5092572"/>
          <a:ext cx="4333240" cy="1934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3757"/>
                <a:gridCol w="227346"/>
                <a:gridCol w="179625"/>
                <a:gridCol w="183086"/>
                <a:gridCol w="221662"/>
                <a:gridCol w="226393"/>
                <a:gridCol w="224710"/>
                <a:gridCol w="226393"/>
                <a:gridCol w="175941"/>
                <a:gridCol w="183722"/>
                <a:gridCol w="221343"/>
                <a:gridCol w="229760"/>
                <a:gridCol w="227883"/>
                <a:gridCol w="220172"/>
                <a:gridCol w="177465"/>
                <a:gridCol w="185246"/>
                <a:gridCol w="220710"/>
                <a:gridCol w="227345"/>
                <a:gridCol w="269134"/>
                <a:gridCol w="270361"/>
              </a:tblGrid>
              <a:tr h="1801368">
                <a:tc>
                  <a:txBody>
                    <a:bodyPr/>
                    <a:lstStyle/>
                    <a:p>
                      <a:pPr marL="13398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70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3444">
                <a:tc>
                  <a:txBody>
                    <a:bodyPr/>
                    <a:lstStyle/>
                    <a:p>
                      <a:pPr marL="13398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658111" y="1322832"/>
            <a:ext cx="292607" cy="29260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575816" y="780287"/>
            <a:ext cx="4328160" cy="0"/>
          </a:xfrm>
          <a:custGeom>
            <a:avLst/>
            <a:gdLst/>
            <a:ahLst/>
            <a:cxnLst/>
            <a:rect l="l" t="t" r="r" b="b"/>
            <a:pathLst>
              <a:path w="4328160" h="0">
                <a:moveTo>
                  <a:pt x="0" y="0"/>
                </a:moveTo>
                <a:lnTo>
                  <a:pt x="4328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581911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w="0"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029967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w="0"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392679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w="0"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840736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w="0"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91839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w="0"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651504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w="0"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102608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w="0"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553711" y="783335"/>
            <a:ext cx="0" cy="6196965"/>
          </a:xfrm>
          <a:custGeom>
            <a:avLst/>
            <a:gdLst/>
            <a:ahLst/>
            <a:cxnLst/>
            <a:rect l="l" t="t" r="r" b="b"/>
            <a:pathLst>
              <a:path w="0" h="6196965">
                <a:moveTo>
                  <a:pt x="0" y="0"/>
                </a:moveTo>
                <a:lnTo>
                  <a:pt x="0" y="619658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913376" y="783335"/>
            <a:ext cx="0" cy="4770120"/>
          </a:xfrm>
          <a:custGeom>
            <a:avLst/>
            <a:gdLst/>
            <a:ahLst/>
            <a:cxnLst/>
            <a:rect l="l" t="t" r="r" b="b"/>
            <a:pathLst>
              <a:path w="0" h="4770120">
                <a:moveTo>
                  <a:pt x="0" y="0"/>
                </a:moveTo>
                <a:lnTo>
                  <a:pt x="0" y="477012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364479" y="783335"/>
            <a:ext cx="0" cy="4770120"/>
          </a:xfrm>
          <a:custGeom>
            <a:avLst/>
            <a:gdLst/>
            <a:ahLst/>
            <a:cxnLst/>
            <a:rect l="l" t="t" r="r" b="b"/>
            <a:pathLst>
              <a:path w="0" h="4770120">
                <a:moveTo>
                  <a:pt x="0" y="0"/>
                </a:moveTo>
                <a:lnTo>
                  <a:pt x="0" y="477012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903976" y="783335"/>
            <a:ext cx="0" cy="4770120"/>
          </a:xfrm>
          <a:custGeom>
            <a:avLst/>
            <a:gdLst/>
            <a:ahLst/>
            <a:cxnLst/>
            <a:rect l="l" t="t" r="r" b="b"/>
            <a:pathLst>
              <a:path w="0" h="4770120">
                <a:moveTo>
                  <a:pt x="0" y="0"/>
                </a:moveTo>
                <a:lnTo>
                  <a:pt x="0" y="477012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358896" y="3471671"/>
            <a:ext cx="249935" cy="2895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575816" y="2343911"/>
            <a:ext cx="4328160" cy="0"/>
          </a:xfrm>
          <a:custGeom>
            <a:avLst/>
            <a:gdLst/>
            <a:ahLst/>
            <a:cxnLst/>
            <a:rect l="l" t="t" r="r" b="b"/>
            <a:pathLst>
              <a:path w="4328160" h="0">
                <a:moveTo>
                  <a:pt x="0" y="0"/>
                </a:moveTo>
                <a:lnTo>
                  <a:pt x="4328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617720" y="4989576"/>
            <a:ext cx="252984" cy="2499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575816" y="4102607"/>
            <a:ext cx="4328160" cy="0"/>
          </a:xfrm>
          <a:custGeom>
            <a:avLst/>
            <a:gdLst/>
            <a:ahLst/>
            <a:cxnLst/>
            <a:rect l="l" t="t" r="r" b="b"/>
            <a:pathLst>
              <a:path w="4328160" h="0">
                <a:moveTo>
                  <a:pt x="0" y="0"/>
                </a:moveTo>
                <a:lnTo>
                  <a:pt x="4328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575816" y="5556503"/>
            <a:ext cx="4328160" cy="0"/>
          </a:xfrm>
          <a:custGeom>
            <a:avLst/>
            <a:gdLst/>
            <a:ahLst/>
            <a:cxnLst/>
            <a:rect l="l" t="t" r="r" b="b"/>
            <a:pathLst>
              <a:path w="4328160" h="0">
                <a:moveTo>
                  <a:pt x="0" y="0"/>
                </a:moveTo>
                <a:lnTo>
                  <a:pt x="4328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575816" y="6982967"/>
            <a:ext cx="2978150" cy="0"/>
          </a:xfrm>
          <a:custGeom>
            <a:avLst/>
            <a:gdLst/>
            <a:ahLst/>
            <a:cxnLst/>
            <a:rect l="l" t="t" r="r" b="b"/>
            <a:pathLst>
              <a:path w="2978150" h="0">
                <a:moveTo>
                  <a:pt x="0" y="0"/>
                </a:moveTo>
                <a:lnTo>
                  <a:pt x="29778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679448" y="786384"/>
            <a:ext cx="243839" cy="2499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670304" y="1036319"/>
            <a:ext cx="265175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661160" y="1615440"/>
            <a:ext cx="286512" cy="2499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679448" y="1865376"/>
            <a:ext cx="243839" cy="2529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097023" y="786383"/>
            <a:ext cx="274319" cy="3200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097023" y="1109472"/>
            <a:ext cx="280415" cy="2865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097023" y="1395983"/>
            <a:ext cx="252984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462783" y="786383"/>
            <a:ext cx="301751" cy="3566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499360" y="1146047"/>
            <a:ext cx="231648" cy="3596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907792" y="902208"/>
            <a:ext cx="316992" cy="2499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913888" y="1152144"/>
            <a:ext cx="295656" cy="25298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968751" y="1405128"/>
            <a:ext cx="188975" cy="24993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907792" y="1655062"/>
            <a:ext cx="320039" cy="3230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907792" y="1978151"/>
            <a:ext cx="414528" cy="3596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358896" y="786384"/>
            <a:ext cx="286512" cy="2133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358896" y="999744"/>
            <a:ext cx="231647" cy="43281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358896" y="1438656"/>
            <a:ext cx="286512" cy="5029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718559" y="786383"/>
            <a:ext cx="359663" cy="35661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733800" y="1146048"/>
            <a:ext cx="280415" cy="21640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758184" y="1362455"/>
            <a:ext cx="234696" cy="42976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742944" y="1801368"/>
            <a:ext cx="265175" cy="2499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718559" y="2051304"/>
            <a:ext cx="335279" cy="17983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169664" y="786383"/>
            <a:ext cx="368808" cy="2103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206240" y="996696"/>
            <a:ext cx="237743" cy="35966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169664" y="1359408"/>
            <a:ext cx="335279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230623" y="1682496"/>
            <a:ext cx="188975" cy="25298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617720" y="786383"/>
            <a:ext cx="274320" cy="32004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617720" y="1109472"/>
            <a:ext cx="280415" cy="28651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617720" y="1395983"/>
            <a:ext cx="252984" cy="28651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983479" y="786383"/>
            <a:ext cx="301751" cy="356616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020055" y="1146047"/>
            <a:ext cx="231647" cy="35966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428488" y="902208"/>
            <a:ext cx="454151" cy="35966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458967" y="1261872"/>
            <a:ext cx="335279" cy="35966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700783" y="2465832"/>
            <a:ext cx="204216" cy="32308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679448" y="2788920"/>
            <a:ext cx="249936" cy="28651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691639" y="3075432"/>
            <a:ext cx="222504" cy="35966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097023" y="2465832"/>
            <a:ext cx="252984" cy="32308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097023" y="2788920"/>
            <a:ext cx="274319" cy="21640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115311" y="3005328"/>
            <a:ext cx="188975" cy="24993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499360" y="2465832"/>
            <a:ext cx="228600" cy="2499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459735" y="2715768"/>
            <a:ext cx="316992" cy="17983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490216" y="2895600"/>
            <a:ext cx="249936" cy="286511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929127" y="2465832"/>
            <a:ext cx="271272" cy="17983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923032" y="2645664"/>
            <a:ext cx="277368" cy="21335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923032" y="2859024"/>
            <a:ext cx="286512" cy="28955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907792" y="3148584"/>
            <a:ext cx="387095" cy="216407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950464" y="3364991"/>
            <a:ext cx="231648" cy="429767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907792" y="3800855"/>
            <a:ext cx="359664" cy="179832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358896" y="2465832"/>
            <a:ext cx="271271" cy="466343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358896" y="2932176"/>
            <a:ext cx="188975" cy="24993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358896" y="3182112"/>
            <a:ext cx="243839" cy="28955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718559" y="2465832"/>
            <a:ext cx="387096" cy="286511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758184" y="2752344"/>
            <a:ext cx="234696" cy="42976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718559" y="3191255"/>
            <a:ext cx="414527" cy="359664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212335" y="2465832"/>
            <a:ext cx="225551" cy="24993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169664" y="2715768"/>
            <a:ext cx="316991" cy="17983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200144" y="2895600"/>
            <a:ext cx="249935" cy="286511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617720" y="2465832"/>
            <a:ext cx="316991" cy="286511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617720" y="2752344"/>
            <a:ext cx="356615" cy="24993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617720" y="3002280"/>
            <a:ext cx="231647" cy="216407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617720" y="3218688"/>
            <a:ext cx="234696" cy="359663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980432" y="2465832"/>
            <a:ext cx="313943" cy="249935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998720" y="2715768"/>
            <a:ext cx="274320" cy="252983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989576" y="2968752"/>
            <a:ext cx="292608" cy="213359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020055" y="3182110"/>
            <a:ext cx="231647" cy="323088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038344" y="3508248"/>
            <a:ext cx="192024" cy="249935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440679" y="2465832"/>
            <a:ext cx="381000" cy="323088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532120" y="2788920"/>
            <a:ext cx="195071" cy="429768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495544" y="3227832"/>
            <a:ext cx="268224" cy="286511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1648967" y="4221479"/>
            <a:ext cx="396239" cy="359663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1648967" y="4584191"/>
            <a:ext cx="335279" cy="359663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097023" y="4221479"/>
            <a:ext cx="316991" cy="252984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097023" y="4474464"/>
            <a:ext cx="262127" cy="213359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097023" y="4687823"/>
            <a:ext cx="252984" cy="326135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097023" y="5013959"/>
            <a:ext cx="237744" cy="286512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115311" y="5300471"/>
            <a:ext cx="188975" cy="252984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459735" y="4221479"/>
            <a:ext cx="377951" cy="323088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459735" y="4544567"/>
            <a:ext cx="329184" cy="35966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478023" y="4907279"/>
            <a:ext cx="271272" cy="359663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923032" y="4221479"/>
            <a:ext cx="280416" cy="216408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959607" y="4437888"/>
            <a:ext cx="204216" cy="323088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938272" y="4760976"/>
            <a:ext cx="252984" cy="252984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959607" y="5013959"/>
            <a:ext cx="204216" cy="323088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358896" y="4221479"/>
            <a:ext cx="225551" cy="252984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358896" y="4474464"/>
            <a:ext cx="353567" cy="286512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761232" y="4221479"/>
            <a:ext cx="225551" cy="396239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718559" y="4620767"/>
            <a:ext cx="332232" cy="359663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739896" y="4983479"/>
            <a:ext cx="271271" cy="359663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230623" y="4221479"/>
            <a:ext cx="188975" cy="252984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181855" y="4474464"/>
            <a:ext cx="280415" cy="286512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200144" y="4760976"/>
            <a:ext cx="249935" cy="286512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626864" y="4221479"/>
            <a:ext cx="210312" cy="286512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617720" y="4507991"/>
            <a:ext cx="304800" cy="359663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992623" y="4221479"/>
            <a:ext cx="280415" cy="21640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5001767" y="4437888"/>
            <a:ext cx="268224" cy="286512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998720" y="4724400"/>
            <a:ext cx="274320" cy="252984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5010911" y="4977384"/>
            <a:ext cx="249935" cy="286512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5437632" y="4221480"/>
            <a:ext cx="387096" cy="432815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5437632" y="4660391"/>
            <a:ext cx="387096" cy="216408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648967" y="5675376"/>
            <a:ext cx="765047" cy="249935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097023" y="5925311"/>
            <a:ext cx="274319" cy="252984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115311" y="6178296"/>
            <a:ext cx="185927" cy="249935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097023" y="6428232"/>
            <a:ext cx="246887" cy="326135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462783" y="5675376"/>
            <a:ext cx="301751" cy="359663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499360" y="6038088"/>
            <a:ext cx="231648" cy="359663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959607" y="5675376"/>
            <a:ext cx="204216" cy="286512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971800" y="5961888"/>
            <a:ext cx="201168" cy="289559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932176" y="6251447"/>
            <a:ext cx="268224" cy="286512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938272" y="6537959"/>
            <a:ext cx="252984" cy="286512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383279" y="5675376"/>
            <a:ext cx="173735" cy="286512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3364991" y="5961888"/>
            <a:ext cx="204215" cy="326135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364991" y="6403847"/>
            <a:ext cx="201167" cy="286512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358896" y="6690359"/>
            <a:ext cx="268224" cy="289559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3779520" y="5675376"/>
            <a:ext cx="192024" cy="249935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758184" y="5925311"/>
            <a:ext cx="234696" cy="432815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3718559" y="6364223"/>
            <a:ext cx="414527" cy="359663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209288" y="5675376"/>
            <a:ext cx="231647" cy="429768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4169664" y="6114288"/>
            <a:ext cx="414527" cy="359663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270247" y="6473952"/>
            <a:ext cx="204215" cy="326135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707263" y="233866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2113027" y="233866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2518155" y="233866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2969642" y="233866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373502" y="233866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3778630" y="233866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4228846" y="233866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4633977" y="233866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5039105" y="233866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5535042" y="233866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1707263" y="409431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114295" y="409431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2518155" y="409431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2969642" y="409431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373502" y="409431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778630" y="409431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4228846" y="409431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633977" y="409431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5039105" y="409431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535042" y="409431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707263" y="5551258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2114295" y="5551258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2518155" y="5551258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2967738" y="5551258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3778630" y="5551258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2911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6420" y="1734496"/>
            <a:ext cx="202755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Te</a:t>
            </a:r>
            <a:r>
              <a:rPr dirty="0" sz="850" spc="5">
                <a:latin typeface="Times New Roman"/>
                <a:cs typeface="Times New Roman"/>
              </a:rPr>
              <a:t>st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06420" y="2304996"/>
            <a:ext cx="117030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4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4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10" b="1">
                <a:latin typeface="Times New Roman"/>
                <a:cs typeface="Times New Roman"/>
              </a:rPr>
              <a:t>este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co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EN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938527" y="777239"/>
            <a:ext cx="2974975" cy="0"/>
          </a:xfrm>
          <a:custGeom>
            <a:avLst/>
            <a:gdLst/>
            <a:ahLst/>
            <a:cxnLst/>
            <a:rect l="l" t="t" r="r" b="b"/>
            <a:pathLst>
              <a:path w="2974975" h="0">
                <a:moveTo>
                  <a:pt x="0" y="0"/>
                </a:moveTo>
                <a:lnTo>
                  <a:pt x="297484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41576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w="0"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938527" y="1728215"/>
            <a:ext cx="2974975" cy="0"/>
          </a:xfrm>
          <a:custGeom>
            <a:avLst/>
            <a:gdLst/>
            <a:ahLst/>
            <a:cxnLst/>
            <a:rect l="l" t="t" r="r" b="b"/>
            <a:pathLst>
              <a:path w="2974975" h="0">
                <a:moveTo>
                  <a:pt x="0" y="0"/>
                </a:moveTo>
                <a:lnTo>
                  <a:pt x="297484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89632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w="0"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752344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w="0"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00400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w="0"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651504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w="0"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011168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w="0"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462271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w="0"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910327" y="780287"/>
            <a:ext cx="0" cy="944880"/>
          </a:xfrm>
          <a:custGeom>
            <a:avLst/>
            <a:gdLst/>
            <a:ahLst/>
            <a:cxnLst/>
            <a:rect l="l" t="t" r="r" b="b"/>
            <a:pathLst>
              <a:path w="0" h="944880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456688" y="780287"/>
            <a:ext cx="310895" cy="28651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62783" y="1066800"/>
            <a:ext cx="216407" cy="2895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718559" y="780287"/>
            <a:ext cx="252984" cy="2865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078223" y="780286"/>
            <a:ext cx="204215" cy="3230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105655" y="1103376"/>
            <a:ext cx="265175" cy="216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130040" y="1435608"/>
            <a:ext cx="204215" cy="2895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139184" y="3255264"/>
            <a:ext cx="195071" cy="1920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840992" y="5385816"/>
            <a:ext cx="289560" cy="2895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828800" y="2852928"/>
            <a:ext cx="374904" cy="4663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828800" y="3328416"/>
            <a:ext cx="335279" cy="35966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298192" y="2676144"/>
            <a:ext cx="274319" cy="61264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279904" y="3288792"/>
            <a:ext cx="320039" cy="32308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301239" y="3614928"/>
            <a:ext cx="265175" cy="2499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292095" y="3864864"/>
            <a:ext cx="280416" cy="21640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788920" y="2676144"/>
            <a:ext cx="195071" cy="39624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795016" y="3075432"/>
            <a:ext cx="179831" cy="2895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731007" y="3364992"/>
            <a:ext cx="335279" cy="32308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770632" y="3688080"/>
            <a:ext cx="231648" cy="43281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731007" y="4126991"/>
            <a:ext cx="414528" cy="3596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188207" y="2676144"/>
            <a:ext cx="292607" cy="53949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194304" y="3215640"/>
            <a:ext cx="277368" cy="21640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212592" y="3432047"/>
            <a:ext cx="243840" cy="28651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203448" y="3718559"/>
            <a:ext cx="265175" cy="25298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188207" y="3971544"/>
            <a:ext cx="292607" cy="2499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630167" y="2852927"/>
            <a:ext cx="374903" cy="39319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642359" y="3252215"/>
            <a:ext cx="280415" cy="2865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660647" y="3538728"/>
            <a:ext cx="252984" cy="2895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111752" y="2676144"/>
            <a:ext cx="246887" cy="35966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093464" y="3038856"/>
            <a:ext cx="286512" cy="21640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081271" y="3447288"/>
            <a:ext cx="335279" cy="3230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084320" y="3773423"/>
            <a:ext cx="304800" cy="24993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541520" y="2676144"/>
            <a:ext cx="289559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529328" y="2999232"/>
            <a:ext cx="365759" cy="46939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559808" y="3477767"/>
            <a:ext cx="252984" cy="24993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992623" y="2676144"/>
            <a:ext cx="280415" cy="21640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038344" y="2892551"/>
            <a:ext cx="195071" cy="42976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001767" y="3331464"/>
            <a:ext cx="268224" cy="28651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038344" y="3617976"/>
            <a:ext cx="198120" cy="539496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431535" y="2676144"/>
            <a:ext cx="344424" cy="46939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480303" y="3151632"/>
            <a:ext cx="204215" cy="32613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468111" y="3477768"/>
            <a:ext cx="237743" cy="32308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907023" y="2676144"/>
            <a:ext cx="347471" cy="432816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943600" y="3115056"/>
            <a:ext cx="274320" cy="21640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891784" y="3331464"/>
            <a:ext cx="377951" cy="359663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937503" y="3694176"/>
            <a:ext cx="280415" cy="286512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958840" y="3980688"/>
            <a:ext cx="240791" cy="32308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847088" y="4846320"/>
            <a:ext cx="274319" cy="249935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853183" y="5096255"/>
            <a:ext cx="262128" cy="28955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840992" y="5675376"/>
            <a:ext cx="286512" cy="24993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862327" y="5925311"/>
            <a:ext cx="240792" cy="25298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282951" y="4846320"/>
            <a:ext cx="304800" cy="35966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292095" y="5205984"/>
            <a:ext cx="280416" cy="28955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310383" y="5495544"/>
            <a:ext cx="249936" cy="286512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749295" y="4846320"/>
            <a:ext cx="274319" cy="466343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770632" y="5321808"/>
            <a:ext cx="231648" cy="359663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203448" y="4846320"/>
            <a:ext cx="259079" cy="35966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182111" y="5205984"/>
            <a:ext cx="298703" cy="252984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179064" y="5458967"/>
            <a:ext cx="320039" cy="646176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179064" y="6105144"/>
            <a:ext cx="414527" cy="359663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633215" y="4846320"/>
            <a:ext cx="295656" cy="213359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669791" y="5059680"/>
            <a:ext cx="231647" cy="432815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642359" y="5498591"/>
            <a:ext cx="286512" cy="502920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081271" y="4846320"/>
            <a:ext cx="332232" cy="429767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093464" y="5282184"/>
            <a:ext cx="280415" cy="21640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120896" y="5498592"/>
            <a:ext cx="231647" cy="432815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102608" y="5937503"/>
            <a:ext cx="268224" cy="252984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081271" y="6190488"/>
            <a:ext cx="332232" cy="176784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529328" y="4846320"/>
            <a:ext cx="338327" cy="393191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568952" y="5245608"/>
            <a:ext cx="234696" cy="35966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529328" y="5608320"/>
            <a:ext cx="335279" cy="323088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535423" y="5931408"/>
            <a:ext cx="298703" cy="359663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980432" y="4846320"/>
            <a:ext cx="313943" cy="359663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992623" y="5205984"/>
            <a:ext cx="280415" cy="289559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010911" y="5495544"/>
            <a:ext cx="252984" cy="286512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443728" y="4846320"/>
            <a:ext cx="280415" cy="466343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471159" y="5321808"/>
            <a:ext cx="231647" cy="359663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882640" y="4846320"/>
            <a:ext cx="390143" cy="502920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928359" y="5349240"/>
            <a:ext cx="301751" cy="323088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279904" y="6650735"/>
            <a:ext cx="310895" cy="359663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752344" y="6650735"/>
            <a:ext cx="265175" cy="359663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212592" y="6650735"/>
            <a:ext cx="243840" cy="35966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630167" y="6650735"/>
            <a:ext cx="268224" cy="359663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980432" y="6650735"/>
            <a:ext cx="323088" cy="323088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43728" y="6650735"/>
            <a:ext cx="283463" cy="359663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99" name="object 99"/>
          <p:cNvGraphicFramePr>
            <a:graphicFrameLocks noGrp="1"/>
          </p:cNvGraphicFramePr>
          <p:nvPr/>
        </p:nvGraphicFramePr>
        <p:xfrm>
          <a:off x="1758695" y="2496311"/>
          <a:ext cx="4599940" cy="45237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4446"/>
                <a:gridCol w="223609"/>
                <a:gridCol w="224764"/>
                <a:gridCol w="226339"/>
                <a:gridCol w="224128"/>
                <a:gridCol w="226975"/>
                <a:gridCol w="224128"/>
                <a:gridCol w="226975"/>
                <a:gridCol w="221081"/>
                <a:gridCol w="230022"/>
                <a:gridCol w="221081"/>
                <a:gridCol w="226973"/>
                <a:gridCol w="224130"/>
                <a:gridCol w="226973"/>
                <a:gridCol w="221079"/>
                <a:gridCol w="230024"/>
                <a:gridCol w="222859"/>
                <a:gridCol w="225196"/>
                <a:gridCol w="269213"/>
                <a:gridCol w="270282"/>
              </a:tblGrid>
              <a:tr h="2167128">
                <a:tc>
                  <a:txBody>
                    <a:bodyPr/>
                    <a:lstStyle/>
                    <a:p>
                      <a:pPr algn="ctr" marL="1841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16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14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333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651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7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07463">
                <a:tc>
                  <a:txBody>
                    <a:bodyPr/>
                    <a:lstStyle/>
                    <a:p>
                      <a:pPr algn="ctr" marL="1841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16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14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333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651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7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42543">
                <a:tc>
                  <a:txBody>
                    <a:bodyPr/>
                    <a:lstStyle/>
                    <a:p>
                      <a:pPr algn="ctr" marL="1841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16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968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7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778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4604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651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079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(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095">
                      <a:solidFill>
                        <a:srgbClr val="000000"/>
                      </a:solidFill>
                      <a:prstDash val="solid"/>
                    </a:lnL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1200">
                          <a:latin typeface="Times New Roman"/>
                          <a:cs typeface="Times New Roman"/>
                        </a:rPr>
                        <a:t>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095">
                      <a:solidFill>
                        <a:srgbClr val="000000"/>
                      </a:solidFill>
                      <a:prstDash val="solid"/>
                    </a:lnR>
                    <a:lnT w="6095">
                      <a:solidFill>
                        <a:srgbClr val="000000"/>
                      </a:solidFill>
                      <a:prstDash val="solid"/>
                    </a:lnT>
                    <a:lnB w="609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267455" y="1642872"/>
            <a:ext cx="249935" cy="29260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395984" y="777239"/>
            <a:ext cx="4599940" cy="0"/>
          </a:xfrm>
          <a:custGeom>
            <a:avLst/>
            <a:gdLst/>
            <a:ahLst/>
            <a:cxnLst/>
            <a:rect l="l" t="t" r="r" b="b"/>
            <a:pathLst>
              <a:path w="4599940" h="0">
                <a:moveTo>
                  <a:pt x="0" y="0"/>
                </a:moveTo>
                <a:lnTo>
                  <a:pt x="45994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402080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w="0"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850135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w="0"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301239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w="0"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749296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w="0"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00400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w="0"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651504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w="0"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102608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w="0"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550664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w="0"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001767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w="0"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52871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w="0"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992367" y="777239"/>
            <a:ext cx="0" cy="5702935"/>
          </a:xfrm>
          <a:custGeom>
            <a:avLst/>
            <a:gdLst/>
            <a:ahLst/>
            <a:cxnLst/>
            <a:rect l="l" t="t" r="r" b="b"/>
            <a:pathLst>
              <a:path w="0" h="5702935">
                <a:moveTo>
                  <a:pt x="0" y="0"/>
                </a:moveTo>
                <a:lnTo>
                  <a:pt x="0" y="570280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648200" y="3093720"/>
            <a:ext cx="249935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395984" y="2228087"/>
            <a:ext cx="4599940" cy="0"/>
          </a:xfrm>
          <a:custGeom>
            <a:avLst/>
            <a:gdLst/>
            <a:ahLst/>
            <a:cxnLst/>
            <a:rect l="l" t="t" r="r" b="b"/>
            <a:pathLst>
              <a:path w="4599940" h="0">
                <a:moveTo>
                  <a:pt x="0" y="0"/>
                </a:moveTo>
                <a:lnTo>
                  <a:pt x="45994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395984" y="4136135"/>
            <a:ext cx="4599940" cy="0"/>
          </a:xfrm>
          <a:custGeom>
            <a:avLst/>
            <a:gdLst/>
            <a:ahLst/>
            <a:cxnLst/>
            <a:rect l="l" t="t" r="r" b="b"/>
            <a:pathLst>
              <a:path w="4599940" h="0">
                <a:moveTo>
                  <a:pt x="0" y="0"/>
                </a:moveTo>
                <a:lnTo>
                  <a:pt x="45994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395984" y="6486144"/>
            <a:ext cx="4599940" cy="0"/>
          </a:xfrm>
          <a:custGeom>
            <a:avLst/>
            <a:gdLst/>
            <a:ahLst/>
            <a:cxnLst/>
            <a:rect l="l" t="t" r="r" b="b"/>
            <a:pathLst>
              <a:path w="4599940" h="0">
                <a:moveTo>
                  <a:pt x="0" y="0"/>
                </a:moveTo>
                <a:lnTo>
                  <a:pt x="45994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517903" y="780287"/>
            <a:ext cx="213359" cy="4297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530096" y="1219198"/>
            <a:ext cx="188976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520952" y="1578863"/>
            <a:ext cx="207264" cy="4328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938527" y="780288"/>
            <a:ext cx="271272" cy="2164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923288" y="1170432"/>
            <a:ext cx="298704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386583" y="780287"/>
            <a:ext cx="274319" cy="2865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398776" y="1066800"/>
            <a:ext cx="252984" cy="2895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831592" y="780288"/>
            <a:ext cx="277368" cy="2164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831592" y="996696"/>
            <a:ext cx="286512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819400" y="1283208"/>
            <a:ext cx="335279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859023" y="1606296"/>
            <a:ext cx="231648" cy="43281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819400" y="2045208"/>
            <a:ext cx="359663" cy="17983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267455" y="780288"/>
            <a:ext cx="274320" cy="24993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267455" y="1030224"/>
            <a:ext cx="320039" cy="3230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267455" y="1356360"/>
            <a:ext cx="246887" cy="28651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718559" y="780288"/>
            <a:ext cx="347471" cy="46634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758184" y="1255775"/>
            <a:ext cx="231647" cy="43281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718559" y="1694686"/>
            <a:ext cx="414527" cy="3596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169664" y="780287"/>
            <a:ext cx="338327" cy="42976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178808" y="1219200"/>
            <a:ext cx="292608" cy="2865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218432" y="1505713"/>
            <a:ext cx="213359" cy="2499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617720" y="954024"/>
            <a:ext cx="408431" cy="43281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666488" y="1392936"/>
            <a:ext cx="216408" cy="3596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669535" y="1755648"/>
            <a:ext cx="210312" cy="3230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087111" y="780288"/>
            <a:ext cx="274320" cy="24993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081015" y="1030224"/>
            <a:ext cx="289559" cy="21640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111496" y="1246632"/>
            <a:ext cx="228600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071871" y="1569719"/>
            <a:ext cx="301751" cy="35966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574791" y="780287"/>
            <a:ext cx="289559" cy="39319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623559" y="1179575"/>
            <a:ext cx="195071" cy="43281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586984" y="1618488"/>
            <a:ext cx="268224" cy="28651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466088" y="2407920"/>
            <a:ext cx="365760" cy="46634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472183" y="2883407"/>
            <a:ext cx="301751" cy="3230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932432" y="2407920"/>
            <a:ext cx="283463" cy="35966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941576" y="2767584"/>
            <a:ext cx="262127" cy="21640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947672" y="2983992"/>
            <a:ext cx="252984" cy="32308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956816" y="3307079"/>
            <a:ext cx="234695" cy="28956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923288" y="3596640"/>
            <a:ext cx="298704" cy="35966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371344" y="2407920"/>
            <a:ext cx="304800" cy="42976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371344" y="2843784"/>
            <a:ext cx="298704" cy="32613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389632" y="3169920"/>
            <a:ext cx="271271" cy="35966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831592" y="2407920"/>
            <a:ext cx="280416" cy="21335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868167" y="2621280"/>
            <a:ext cx="204216" cy="32613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849879" y="2947416"/>
            <a:ext cx="249935" cy="249935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865120" y="3197352"/>
            <a:ext cx="216407" cy="35966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291840" y="2407920"/>
            <a:ext cx="265175" cy="359664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267455" y="2767584"/>
            <a:ext cx="362712" cy="28955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758184" y="2407920"/>
            <a:ext cx="231647" cy="42976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721608" y="2843784"/>
            <a:ext cx="298703" cy="326135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739896" y="3169920"/>
            <a:ext cx="271271" cy="359664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172711" y="2407920"/>
            <a:ext cx="301751" cy="359664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181855" y="2767584"/>
            <a:ext cx="280415" cy="28955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200144" y="3057144"/>
            <a:ext cx="249935" cy="286511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626864" y="2407920"/>
            <a:ext cx="295656" cy="359664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639055" y="2767583"/>
            <a:ext cx="274320" cy="32308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081015" y="2407920"/>
            <a:ext cx="280415" cy="213359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090159" y="2621280"/>
            <a:ext cx="268224" cy="28955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108447" y="2910839"/>
            <a:ext cx="234696" cy="359664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099303" y="3273552"/>
            <a:ext cx="252984" cy="286512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559552" y="2407920"/>
            <a:ext cx="316991" cy="46634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568696" y="2883407"/>
            <a:ext cx="298703" cy="286511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466088" y="4315967"/>
            <a:ext cx="423672" cy="429767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950720" y="4315967"/>
            <a:ext cx="243839" cy="323088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938527" y="4639055"/>
            <a:ext cx="271272" cy="249935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917192" y="4888992"/>
            <a:ext cx="320039" cy="32613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1950720" y="5215128"/>
            <a:ext cx="243839" cy="323088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920239" y="5538215"/>
            <a:ext cx="307848" cy="286512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965960" y="5824728"/>
            <a:ext cx="216407" cy="289559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377439" y="4315967"/>
            <a:ext cx="292607" cy="466343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407920" y="4791455"/>
            <a:ext cx="231648" cy="359663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868167" y="4315968"/>
            <a:ext cx="204216" cy="719327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840735" y="5041391"/>
            <a:ext cx="268224" cy="286512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849879" y="5327904"/>
            <a:ext cx="249935" cy="289559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288791" y="4315967"/>
            <a:ext cx="274320" cy="359663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328415" y="4675632"/>
            <a:ext cx="192024" cy="432815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319271" y="5114544"/>
            <a:ext cx="201167" cy="286512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291840" y="5404103"/>
            <a:ext cx="268224" cy="286512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297935" y="5690615"/>
            <a:ext cx="252984" cy="286512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721608" y="4315967"/>
            <a:ext cx="301751" cy="35966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758184" y="4675632"/>
            <a:ext cx="231647" cy="432815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718559" y="5114544"/>
            <a:ext cx="414527" cy="359663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718559" y="5477255"/>
            <a:ext cx="204215" cy="323088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758184" y="5800344"/>
            <a:ext cx="265175" cy="216408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770376" y="6193535"/>
            <a:ext cx="204215" cy="286512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209288" y="4315967"/>
            <a:ext cx="231647" cy="429767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169664" y="4751832"/>
            <a:ext cx="414527" cy="359663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4221479" y="5291328"/>
            <a:ext cx="201167" cy="466344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 txBox="1"/>
          <p:nvPr/>
        </p:nvSpPr>
        <p:spPr>
          <a:xfrm>
            <a:off x="1746504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442972" y="2229915"/>
            <a:ext cx="441642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5265" algn="l"/>
                <a:tab pos="504190" algn="l"/>
                <a:tab pos="707390" algn="l"/>
                <a:tab pos="954405" algn="l"/>
                <a:tab pos="1156970" algn="l"/>
                <a:tab pos="1403350" algn="l"/>
                <a:tab pos="1606550" algn="l"/>
                <a:tab pos="1853564" algn="l"/>
                <a:tab pos="2056764" algn="l"/>
                <a:tab pos="2303145" algn="l"/>
                <a:tab pos="2506345" algn="l"/>
                <a:tab pos="2754630" algn="l"/>
                <a:tab pos="2957830" algn="l"/>
                <a:tab pos="3204210" algn="l"/>
                <a:tab pos="3407410" algn="l"/>
                <a:tab pos="3653790" algn="l"/>
                <a:tab pos="3856990" algn="l"/>
                <a:tab pos="4149090" algn="l"/>
                <a:tab pos="4352290" algn="l"/>
              </a:tabLst>
            </a:pPr>
            <a:r>
              <a:rPr dirty="0" sz="1200">
                <a:latin typeface="Times New Roman"/>
                <a:cs typeface="Times New Roman"/>
              </a:rPr>
              <a:t>(	)	(	)	</a:t>
            </a:r>
            <a:r>
              <a:rPr dirty="0" sz="1200" spc="-20">
                <a:latin typeface="Times New Roman"/>
                <a:cs typeface="Times New Roman"/>
              </a:rPr>
              <a:t>(</a:t>
            </a:r>
            <a:r>
              <a:rPr dirty="0" sz="1200" spc="-20">
                <a:latin typeface="Times New Roman"/>
                <a:cs typeface="Times New Roman"/>
              </a:rPr>
              <a:t>	</a:t>
            </a:r>
            <a:r>
              <a:rPr dirty="0" sz="1200" spc="-20">
                <a:latin typeface="Times New Roman"/>
                <a:cs typeface="Times New Roman"/>
              </a:rPr>
              <a:t>)</a:t>
            </a:r>
            <a:r>
              <a:rPr dirty="0" sz="1200" spc="-20">
                <a:latin typeface="Times New Roman"/>
                <a:cs typeface="Times New Roman"/>
              </a:rPr>
              <a:t>	</a:t>
            </a:r>
            <a:r>
              <a:rPr dirty="0" sz="1200" spc="-20">
                <a:latin typeface="Times New Roman"/>
                <a:cs typeface="Times New Roman"/>
              </a:rPr>
              <a:t>(</a:t>
            </a:r>
            <a:r>
              <a:rPr dirty="0" sz="1200" spc="-20">
                <a:latin typeface="Times New Roman"/>
                <a:cs typeface="Times New Roman"/>
              </a:rPr>
              <a:t>	</a:t>
            </a:r>
            <a:r>
              <a:rPr dirty="0" sz="1200" spc="-20">
                <a:latin typeface="Times New Roman"/>
                <a:cs typeface="Times New Roman"/>
              </a:rPr>
              <a:t>)</a:t>
            </a:r>
            <a:r>
              <a:rPr dirty="0" sz="1200" spc="-20">
                <a:latin typeface="Times New Roman"/>
                <a:cs typeface="Times New Roman"/>
              </a:rPr>
              <a:t>	(	)	(	)	(	)	(	</a:t>
            </a:r>
            <a:r>
              <a:rPr dirty="0" sz="1200" spc="-20">
                <a:latin typeface="Times New Roman"/>
                <a:cs typeface="Times New Roman"/>
              </a:rPr>
              <a:t>)</a:t>
            </a:r>
            <a:r>
              <a:rPr dirty="0" sz="1200" spc="-20">
                <a:latin typeface="Times New Roman"/>
                <a:cs typeface="Times New Roman"/>
              </a:rPr>
              <a:t>	</a:t>
            </a:r>
            <a:r>
              <a:rPr dirty="0" sz="1200" spc="-20">
                <a:latin typeface="Times New Roman"/>
                <a:cs typeface="Times New Roman"/>
              </a:rPr>
              <a:t>(</a:t>
            </a:r>
            <a:r>
              <a:rPr dirty="0" sz="1200" spc="-20">
                <a:latin typeface="Times New Roman"/>
                <a:cs typeface="Times New Roman"/>
              </a:rPr>
              <a:t>	</a:t>
            </a:r>
            <a:r>
              <a:rPr dirty="0" sz="1200" spc="-20">
                <a:latin typeface="Times New Roman"/>
                <a:cs typeface="Times New Roman"/>
              </a:rPr>
              <a:t>)</a:t>
            </a:r>
            <a:r>
              <a:rPr dirty="0" sz="1200" spc="-20">
                <a:latin typeface="Times New Roman"/>
                <a:cs typeface="Times New Roman"/>
              </a:rPr>
              <a:t>	</a:t>
            </a:r>
            <a:r>
              <a:rPr dirty="0" sz="1200" spc="-20">
                <a:latin typeface="Times New Roman"/>
                <a:cs typeface="Times New Roman"/>
              </a:rPr>
              <a:t>(</a:t>
            </a:r>
            <a:r>
              <a:rPr dirty="0" sz="1200" spc="-20">
                <a:latin typeface="Times New Roman"/>
                <a:cs typeface="Times New Roman"/>
              </a:rPr>
              <a:t>	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482344" y="4137963"/>
            <a:ext cx="1628775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5265" algn="l"/>
                <a:tab pos="463550" algn="l"/>
                <a:tab pos="666750" algn="l"/>
                <a:tab pos="915035" algn="l"/>
                <a:tab pos="1117600" algn="l"/>
                <a:tab pos="1363980" algn="l"/>
                <a:tab pos="1567180" algn="l"/>
              </a:tabLst>
            </a:pPr>
            <a:r>
              <a:rPr dirty="0" sz="1200">
                <a:latin typeface="Times New Roman"/>
                <a:cs typeface="Times New Roman"/>
              </a:rPr>
              <a:t>(	)	(	)	</a:t>
            </a:r>
            <a:r>
              <a:rPr dirty="0" sz="1200" spc="-20">
                <a:latin typeface="Times New Roman"/>
                <a:cs typeface="Times New Roman"/>
              </a:rPr>
              <a:t>(</a:t>
            </a:r>
            <a:r>
              <a:rPr dirty="0" sz="1200" spc="-20">
                <a:latin typeface="Times New Roman"/>
                <a:cs typeface="Times New Roman"/>
              </a:rPr>
              <a:t>	</a:t>
            </a:r>
            <a:r>
              <a:rPr dirty="0" sz="1200" spc="-20">
                <a:latin typeface="Times New Roman"/>
                <a:cs typeface="Times New Roman"/>
              </a:rPr>
              <a:t>)</a:t>
            </a:r>
            <a:r>
              <a:rPr dirty="0" sz="1200" spc="-20">
                <a:latin typeface="Times New Roman"/>
                <a:cs typeface="Times New Roman"/>
              </a:rPr>
              <a:t>	</a:t>
            </a:r>
            <a:r>
              <a:rPr dirty="0" sz="1200" spc="-20">
                <a:latin typeface="Times New Roman"/>
                <a:cs typeface="Times New Roman"/>
              </a:rPr>
              <a:t>(</a:t>
            </a:r>
            <a:r>
              <a:rPr dirty="0" sz="1200" spc="-20">
                <a:latin typeface="Times New Roman"/>
                <a:cs typeface="Times New Roman"/>
              </a:rPr>
              <a:t>	</a:t>
            </a:r>
            <a:r>
              <a:rPr dirty="0" sz="1200" spc="-20">
                <a:latin typeface="Times New Roman"/>
                <a:cs typeface="Times New Roman"/>
              </a:rPr>
              <a:t>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734053" y="4137963"/>
            <a:ext cx="2794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5265" algn="l"/>
              </a:tabLst>
            </a:pPr>
            <a:r>
              <a:rPr dirty="0" sz="1200">
                <a:latin typeface="Times New Roman"/>
                <a:cs typeface="Times New Roman"/>
              </a:rPr>
              <a:t>(	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674872" y="6486328"/>
            <a:ext cx="203962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Te</a:t>
            </a:r>
            <a:r>
              <a:rPr dirty="0" sz="850" spc="5">
                <a:latin typeface="Times New Roman"/>
                <a:cs typeface="Times New Roman"/>
              </a:rPr>
              <a:t>st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gn</a:t>
            </a:r>
            <a:r>
              <a:rPr dirty="0" sz="850" spc="35">
                <a:latin typeface="Times New Roman"/>
                <a:cs typeface="Times New Roman"/>
              </a:rPr>
              <a:t>W</a:t>
            </a:r>
            <a:r>
              <a:rPr dirty="0" sz="850" spc="5">
                <a:latin typeface="Times New Roman"/>
                <a:cs typeface="Times New Roman"/>
              </a:rPr>
              <a:t>riti</a:t>
            </a:r>
            <a:r>
              <a:rPr dirty="0" sz="850" spc="15"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29383" y="2087879"/>
            <a:ext cx="890016" cy="4724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914144" y="2563368"/>
            <a:ext cx="923544" cy="4632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188207" y="2136648"/>
            <a:ext cx="374903" cy="469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209544" y="2615183"/>
            <a:ext cx="335280" cy="3566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050791" y="2127504"/>
            <a:ext cx="454151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108703" y="2490216"/>
            <a:ext cx="335279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074920" y="2087879"/>
            <a:ext cx="472439" cy="4724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806696" y="2563368"/>
            <a:ext cx="926591" cy="4632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901951" y="4023359"/>
            <a:ext cx="472439" cy="41452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377439" y="4020311"/>
            <a:ext cx="472439" cy="4236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148839" y="4443984"/>
            <a:ext cx="472439" cy="47243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67127" y="4919471"/>
            <a:ext cx="472439" cy="4724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901951" y="5398008"/>
            <a:ext cx="947927" cy="4724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30551" y="5873496"/>
            <a:ext cx="490727" cy="46329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243072" y="4477511"/>
            <a:ext cx="271272" cy="61264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218688" y="5090159"/>
            <a:ext cx="320039" cy="3230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246120" y="5413247"/>
            <a:ext cx="262128" cy="25298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36976" y="5666232"/>
            <a:ext cx="277367" cy="2133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026152" y="4020311"/>
            <a:ext cx="463296" cy="46329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020055" y="4483608"/>
            <a:ext cx="472439" cy="47243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068823" y="4959096"/>
            <a:ext cx="429768" cy="43281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782311" y="5398008"/>
            <a:ext cx="947927" cy="4724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023103" y="5873496"/>
            <a:ext cx="490727" cy="46329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2105911" y="248715"/>
            <a:ext cx="3923665" cy="1146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762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195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4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5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15" b="1">
                <a:latin typeface="Times New Roman"/>
                <a:cs typeface="Times New Roman"/>
              </a:rPr>
              <a:t>radução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359410">
              <a:lnSpc>
                <a:spcPct val="101000"/>
              </a:lnSpc>
              <a:spcBef>
                <a:spcPts val="10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tradução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organizada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orientar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leitor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 spc="10">
                <a:latin typeface="Times New Roman"/>
                <a:cs typeface="Times New Roman"/>
              </a:rPr>
              <a:t> pesquisa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entendi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quadro,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linha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una,</a:t>
            </a:r>
            <a:r>
              <a:rPr dirty="0" sz="1000" spc="10">
                <a:latin typeface="Times New Roman"/>
                <a:cs typeface="Times New Roman"/>
              </a:rPr>
              <a:t> confor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71111" y="3212776"/>
            <a:ext cx="196405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</a:t>
            </a:r>
            <a:r>
              <a:rPr dirty="0" sz="850" spc="15">
                <a:latin typeface="Times New Roman"/>
                <a:cs typeface="Times New Roman"/>
              </a:rPr>
              <a:t>Que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àgua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130040" y="5620511"/>
            <a:ext cx="274320" cy="2133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2613911" y="6605199"/>
            <a:ext cx="287147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escondeu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139184" y="4520184"/>
            <a:ext cx="271271" cy="46634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178808" y="4986528"/>
            <a:ext cx="188975" cy="25298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142232" y="5239511"/>
            <a:ext cx="262127" cy="24993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840357" y="1489836"/>
          <a:ext cx="3969385" cy="17265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Água.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QUERER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ÁGUA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163830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0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36319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fir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1840357" y="3471037"/>
          <a:ext cx="3969385" cy="31381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escondeu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SABER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ESCONDER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CELULAR.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60">
                <a:tc>
                  <a:txBody>
                    <a:bodyPr/>
                    <a:lstStyle/>
                    <a:p>
                      <a:pPr marL="163830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0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1952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 marR="250190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apa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ubo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nadas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arcaçã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86127" y="1496568"/>
            <a:ext cx="463295" cy="4632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810511" y="1959864"/>
            <a:ext cx="460247" cy="4632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560575" y="2423160"/>
            <a:ext cx="908303" cy="4511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569719" y="2880360"/>
            <a:ext cx="451104" cy="4511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026920" y="2898646"/>
            <a:ext cx="429768" cy="4328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566672" y="3337559"/>
            <a:ext cx="899160" cy="4632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23032" y="1676400"/>
            <a:ext cx="195071" cy="3962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929127" y="2075689"/>
            <a:ext cx="179831" cy="2895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849879" y="2365248"/>
            <a:ext cx="335279" cy="3230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904744" y="2688334"/>
            <a:ext cx="231648" cy="43281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810255" y="3127248"/>
            <a:ext cx="414528" cy="35966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822191" y="1804416"/>
            <a:ext cx="198120" cy="2529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831335" y="2057400"/>
            <a:ext cx="179832" cy="2865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727703" y="2343912"/>
            <a:ext cx="387096" cy="21640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803903" y="2560320"/>
            <a:ext cx="231647" cy="43281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709415" y="2999232"/>
            <a:ext cx="414527" cy="3596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636008" y="1502663"/>
            <a:ext cx="451103" cy="45110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642103" y="1959864"/>
            <a:ext cx="472439" cy="47244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407408" y="2435351"/>
            <a:ext cx="908303" cy="43281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450079" y="2874264"/>
            <a:ext cx="451103" cy="45415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907279" y="2892551"/>
            <a:ext cx="432815" cy="43281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486655" y="3331464"/>
            <a:ext cx="899159" cy="4632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13967" y="3938199"/>
            <a:ext cx="335915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ve</a:t>
            </a:r>
            <a:r>
              <a:rPr dirty="0" sz="850" spc="5">
                <a:latin typeface="Times New Roman"/>
                <a:cs typeface="Times New Roman"/>
              </a:rPr>
              <a:t>ss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nhe</a:t>
            </a:r>
            <a:r>
              <a:rPr dirty="0" sz="850" spc="10">
                <a:latin typeface="Times New Roman"/>
                <a:cs typeface="Times New Roman"/>
              </a:rPr>
              <a:t>iro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ca</a:t>
            </a:r>
            <a:r>
              <a:rPr dirty="0" sz="850" spc="10">
                <a:latin typeface="Times New Roman"/>
                <a:cs typeface="Times New Roman"/>
              </a:rPr>
              <a:t>rr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1480692" y="947293"/>
          <a:ext cx="3971925" cy="29946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nhe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iro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TER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NHE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PRAR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CARRO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0428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onal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32432" y="1322832"/>
            <a:ext cx="890016" cy="4632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145792" y="1786128"/>
            <a:ext cx="463295" cy="4632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08048" y="2249422"/>
            <a:ext cx="472439" cy="4724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383535" y="2261616"/>
            <a:ext cx="463295" cy="4632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877567" y="2731007"/>
            <a:ext cx="490728" cy="4876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374392" y="2724912"/>
            <a:ext cx="499871" cy="49987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908048" y="3224784"/>
            <a:ext cx="472439" cy="47548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83535" y="3240024"/>
            <a:ext cx="463295" cy="4602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33927" y="1737360"/>
            <a:ext cx="292607" cy="5394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36976" y="2276856"/>
            <a:ext cx="280415" cy="2164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55264" y="2493264"/>
            <a:ext cx="246887" cy="28955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46120" y="2782824"/>
            <a:ext cx="268223" cy="2499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33927" y="3032760"/>
            <a:ext cx="292607" cy="2529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136135" y="1892807"/>
            <a:ext cx="286512" cy="3596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136135" y="2255520"/>
            <a:ext cx="280415" cy="21640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157471" y="2471927"/>
            <a:ext cx="243839" cy="2865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145279" y="2758440"/>
            <a:ext cx="268224" cy="25298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126991" y="3011424"/>
            <a:ext cx="304800" cy="2499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782311" y="1368552"/>
            <a:ext cx="947927" cy="47244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026152" y="1844040"/>
            <a:ext cx="463296" cy="46329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788408" y="2307335"/>
            <a:ext cx="472439" cy="47548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263896" y="2319528"/>
            <a:ext cx="463296" cy="4632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760976" y="2788920"/>
            <a:ext cx="487679" cy="49072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254752" y="2782824"/>
            <a:ext cx="499871" cy="50291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797552" y="3285744"/>
            <a:ext cx="499871" cy="49987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297423" y="3291840"/>
            <a:ext cx="490727" cy="48767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892807" y="4910328"/>
            <a:ext cx="902207" cy="4663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124455" y="5376671"/>
            <a:ext cx="435863" cy="87172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188207" y="5160264"/>
            <a:ext cx="377952" cy="39623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236976" y="5559552"/>
            <a:ext cx="280415" cy="28651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252215" y="5846064"/>
            <a:ext cx="252984" cy="28955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142232" y="5196840"/>
            <a:ext cx="274320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136135" y="5522976"/>
            <a:ext cx="280415" cy="28651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154423" y="5809488"/>
            <a:ext cx="252984" cy="28651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754879" y="4971288"/>
            <a:ext cx="472439" cy="47243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230367" y="4983479"/>
            <a:ext cx="466343" cy="46329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004815" y="5446776"/>
            <a:ext cx="435863" cy="43586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050535" y="5885688"/>
            <a:ext cx="435863" cy="43281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321179" y="3971728"/>
            <a:ext cx="3456304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rr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z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on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ava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es</a:t>
            </a:r>
            <a:r>
              <a:rPr dirty="0" sz="850" spc="10">
                <a:latin typeface="Times New Roman"/>
                <a:cs typeface="Times New Roman"/>
              </a:rPr>
              <a:t>tr</a:t>
            </a:r>
            <a:r>
              <a:rPr dirty="0" sz="850" spc="20">
                <a:latin typeface="Times New Roman"/>
                <a:cs typeface="Times New Roman"/>
              </a:rPr>
              <a:t>agado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743454" y="6522904"/>
            <a:ext cx="261620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Vo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casa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go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41" name="object 41"/>
          <p:cNvGraphicFramePr>
            <a:graphicFrameLocks noGrp="1"/>
          </p:cNvGraphicFramePr>
          <p:nvPr/>
        </p:nvGraphicFramePr>
        <p:xfrm>
          <a:off x="1840357" y="770508"/>
          <a:ext cx="3969385" cy="32048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z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ava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agado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ARROZ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ONTEM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RU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14599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1840357" y="4361053"/>
          <a:ext cx="3969385" cy="2165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7523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fir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44623" y="697992"/>
            <a:ext cx="758951" cy="7101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797552" y="2078735"/>
            <a:ext cx="536447" cy="151790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337047" y="4684776"/>
            <a:ext cx="551688" cy="4968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5589878" y="5183117"/>
            <a:ext cx="67945" cy="419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5"/>
              </a:lnSpc>
            </a:pPr>
            <a:r>
              <a:rPr dirty="0" sz="700" spc="-25">
                <a:latin typeface="Times New Roman"/>
                <a:cs typeface="Times New Roman"/>
              </a:rPr>
              <a:t>2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805"/>
              </a:lnSpc>
            </a:pPr>
            <a:r>
              <a:rPr dirty="0" sz="700" spc="-25">
                <a:latin typeface="Times New Roman"/>
                <a:cs typeface="Times New Roman"/>
              </a:rPr>
              <a:t>0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805"/>
              </a:lnSpc>
            </a:pPr>
            <a:r>
              <a:rPr dirty="0" sz="700" spc="-25">
                <a:latin typeface="Times New Roman"/>
                <a:cs typeface="Times New Roman"/>
              </a:rPr>
              <a:t>1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815"/>
              </a:lnSpc>
            </a:pPr>
            <a:r>
              <a:rPr dirty="0" sz="700" spc="-25">
                <a:latin typeface="Times New Roman"/>
                <a:cs typeface="Times New Roman"/>
              </a:rPr>
              <a:t>5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570861" y="6256323"/>
            <a:ext cx="23241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 spc="-15" b="1">
                <a:latin typeface="Times New Roman"/>
                <a:cs typeface="Times New Roman"/>
              </a:rPr>
              <a:t>Dissertaçã</a:t>
            </a:r>
            <a:r>
              <a:rPr dirty="0" sz="1200" spc="-10" b="1">
                <a:latin typeface="Times New Roman"/>
                <a:cs typeface="Times New Roman"/>
              </a:rPr>
              <a:t>o</a:t>
            </a:r>
            <a:r>
              <a:rPr dirty="0" sz="1200" spc="5" b="1">
                <a:latin typeface="Times New Roman"/>
                <a:cs typeface="Times New Roman"/>
              </a:rPr>
              <a:t> </a:t>
            </a:r>
            <a:r>
              <a:rPr dirty="0" sz="1200" spc="-10" b="1">
                <a:latin typeface="Times New Roman"/>
                <a:cs typeface="Times New Roman"/>
              </a:rPr>
              <a:t>em</a:t>
            </a:r>
            <a:r>
              <a:rPr dirty="0" sz="1200" spc="-5" b="1">
                <a:latin typeface="Times New Roman"/>
                <a:cs typeface="Times New Roman"/>
              </a:rPr>
              <a:t> Portuguê</a:t>
            </a:r>
            <a:r>
              <a:rPr dirty="0" sz="1200" b="1">
                <a:latin typeface="Times New Roman"/>
                <a:cs typeface="Times New Roman"/>
              </a:rPr>
              <a:t>s – 124 </a:t>
            </a:r>
            <a:r>
              <a:rPr dirty="0" sz="1200" spc="-15" b="1">
                <a:latin typeface="Times New Roman"/>
                <a:cs typeface="Times New Roman"/>
              </a:rPr>
              <a:t>Pg.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005327" y="850391"/>
            <a:ext cx="780288" cy="48767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255008" y="2078735"/>
            <a:ext cx="478535" cy="35692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3232" y="749808"/>
            <a:ext cx="271271" cy="31516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994275" y="736751"/>
            <a:ext cx="63500" cy="735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0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 marR="5080" indent="16510">
              <a:lnSpc>
                <a:spcPts val="600"/>
              </a:lnSpc>
              <a:spcBef>
                <a:spcPts val="95"/>
              </a:spcBef>
            </a:pPr>
            <a:r>
              <a:rPr dirty="0" sz="600" spc="-5">
                <a:latin typeface="Times New Roman"/>
                <a:cs typeface="Times New Roman"/>
              </a:rPr>
              <a:t>/ </a:t>
            </a:r>
            <a:r>
              <a:rPr dirty="0" sz="600" spc="-5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7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269740" y="2708807"/>
            <a:ext cx="63500" cy="363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627246" y="3894479"/>
            <a:ext cx="63500" cy="800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 marR="5080" indent="8890">
              <a:lnSpc>
                <a:spcPts val="700"/>
              </a:lnSpc>
              <a:spcBef>
                <a:spcPts val="15"/>
              </a:spcBef>
            </a:pPr>
            <a:r>
              <a:rPr dirty="0" sz="600" spc="-5">
                <a:latin typeface="Times New Roman"/>
                <a:cs typeface="Times New Roman"/>
              </a:rPr>
              <a:t>/ </a:t>
            </a:r>
            <a:r>
              <a:rPr dirty="0" sz="600" spc="-5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547615" y="4684776"/>
            <a:ext cx="228600" cy="609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627246" y="5278272"/>
            <a:ext cx="63500" cy="817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 marR="5080" indent="8890">
              <a:lnSpc>
                <a:spcPts val="600"/>
              </a:lnSpc>
              <a:spcBef>
                <a:spcPts val="80"/>
              </a:spcBef>
            </a:pPr>
            <a:r>
              <a:rPr dirty="0" sz="600" spc="-5">
                <a:latin typeface="Times New Roman"/>
                <a:cs typeface="Times New Roman"/>
              </a:rPr>
              <a:t>\ </a:t>
            </a:r>
            <a:r>
              <a:rPr dirty="0" sz="600" spc="-5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6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529328" y="6086855"/>
            <a:ext cx="268224" cy="109728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597152" y="749808"/>
            <a:ext cx="353567" cy="3810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597152" y="1438656"/>
            <a:ext cx="350519" cy="2956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600200" y="1112519"/>
            <a:ext cx="292735" cy="317500"/>
          </a:xfrm>
          <a:custGeom>
            <a:avLst/>
            <a:gdLst/>
            <a:ahLst/>
            <a:cxnLst/>
            <a:rect l="l" t="t" r="r" b="b"/>
            <a:pathLst>
              <a:path w="292735" h="317500">
                <a:moveTo>
                  <a:pt x="0" y="316991"/>
                </a:moveTo>
                <a:lnTo>
                  <a:pt x="292607" y="316991"/>
                </a:lnTo>
                <a:lnTo>
                  <a:pt x="292607" y="0"/>
                </a:lnTo>
                <a:lnTo>
                  <a:pt x="0" y="0"/>
                </a:lnTo>
                <a:lnTo>
                  <a:pt x="0" y="31699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1600200" y="1112519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005583" y="755904"/>
            <a:ext cx="271271" cy="65166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359151" y="755904"/>
            <a:ext cx="289560" cy="64800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715767" y="755904"/>
            <a:ext cx="280416" cy="64830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063239" y="755904"/>
            <a:ext cx="298703" cy="64830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438144" y="755905"/>
            <a:ext cx="271271" cy="645566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800855" y="755904"/>
            <a:ext cx="274320" cy="65166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154423" y="804672"/>
            <a:ext cx="295655" cy="190500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151376" y="3063239"/>
            <a:ext cx="295655" cy="40111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882896" y="1459991"/>
            <a:ext cx="271271" cy="56753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199888" y="755904"/>
            <a:ext cx="371856" cy="647700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602223" y="755904"/>
            <a:ext cx="274320" cy="309981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602223" y="4212335"/>
            <a:ext cx="274320" cy="30662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5708394" y="3857904"/>
            <a:ext cx="63500" cy="360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23032" y="2383535"/>
            <a:ext cx="195071" cy="1920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895600" y="1804416"/>
            <a:ext cx="246887" cy="3596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877311" y="2167128"/>
            <a:ext cx="286512" cy="2164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849879" y="2575560"/>
            <a:ext cx="335279" cy="3261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68167" y="2901696"/>
            <a:ext cx="304800" cy="2499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822191" y="2292095"/>
            <a:ext cx="195071" cy="1920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782567" y="1895856"/>
            <a:ext cx="274320" cy="1798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76471" y="2075688"/>
            <a:ext cx="286512" cy="2133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49040" y="2484120"/>
            <a:ext cx="335279" cy="3230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67328" y="2810256"/>
            <a:ext cx="304800" cy="24993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557527" y="1325880"/>
            <a:ext cx="853439" cy="42671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752600" y="1752600"/>
            <a:ext cx="463295" cy="9540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560575" y="2712720"/>
            <a:ext cx="905256" cy="45110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569719" y="3169920"/>
            <a:ext cx="466343" cy="4511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036064" y="3200400"/>
            <a:ext cx="426719" cy="4267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486655" y="1322832"/>
            <a:ext cx="871727" cy="43281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632959" y="1758695"/>
            <a:ext cx="463296" cy="954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440935" y="2718816"/>
            <a:ext cx="905256" cy="4511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450079" y="3176016"/>
            <a:ext cx="466344" cy="45110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916423" y="3206496"/>
            <a:ext cx="426720" cy="4267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801367" y="4739640"/>
            <a:ext cx="448056" cy="45110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776983" y="5196840"/>
            <a:ext cx="502919" cy="50596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792223" y="5702808"/>
            <a:ext cx="472439" cy="47243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874264" y="4934711"/>
            <a:ext cx="289560" cy="3230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819400" y="5257800"/>
            <a:ext cx="402335" cy="46634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892551" y="5733288"/>
            <a:ext cx="252984" cy="25298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813047" y="5081015"/>
            <a:ext cx="216408" cy="21640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697223" y="5297423"/>
            <a:ext cx="445008" cy="2865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794759" y="5583935"/>
            <a:ext cx="249935" cy="25298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672584" y="4712208"/>
            <a:ext cx="472439" cy="47243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663440" y="5187696"/>
            <a:ext cx="487679" cy="54254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672584" y="5730240"/>
            <a:ext cx="472439" cy="47243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178430" y="3773608"/>
            <a:ext cx="302895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ss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iria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ve</a:t>
            </a:r>
            <a:r>
              <a:rPr dirty="0" sz="850" spc="10">
                <a:latin typeface="Times New Roman"/>
                <a:cs typeface="Times New Roman"/>
              </a:rPr>
              <a:t>rtir’.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467992" y="6346120"/>
            <a:ext cx="245681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le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ass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ti</a:t>
            </a:r>
            <a:r>
              <a:rPr dirty="0" sz="850" spc="20">
                <a:latin typeface="Times New Roman"/>
                <a:cs typeface="Times New Roman"/>
              </a:rPr>
              <a:t>nd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TV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480692" y="770508"/>
          <a:ext cx="3971925" cy="30067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iria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rtir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SOLTE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VERT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16479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onal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480692" y="4162932"/>
          <a:ext cx="3971925" cy="21869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ass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TV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TV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ASS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ST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9656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69007" y="1325880"/>
            <a:ext cx="466344" cy="4663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956816" y="1792224"/>
            <a:ext cx="929640" cy="4632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75104" y="2255520"/>
            <a:ext cx="448056" cy="4511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432304" y="2273807"/>
            <a:ext cx="432816" cy="4358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78151" y="2743200"/>
            <a:ext cx="426719" cy="4267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407920" y="2712720"/>
            <a:ext cx="448056" cy="45110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36976" y="1505712"/>
            <a:ext cx="280415" cy="2164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82696" y="1722120"/>
            <a:ext cx="195071" cy="4328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46120" y="2161032"/>
            <a:ext cx="268223" cy="2865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79647" y="2447544"/>
            <a:ext cx="198120" cy="53949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136135" y="1557528"/>
            <a:ext cx="280415" cy="2164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181855" y="1773935"/>
            <a:ext cx="195071" cy="42976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145279" y="2212848"/>
            <a:ext cx="268224" cy="2865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181855" y="2499358"/>
            <a:ext cx="195071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879847" y="1322832"/>
            <a:ext cx="463296" cy="46329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837176" y="1786128"/>
            <a:ext cx="929639" cy="46634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855464" y="2252472"/>
            <a:ext cx="448056" cy="44805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312664" y="2270760"/>
            <a:ext cx="432815" cy="4358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831079" y="2709672"/>
            <a:ext cx="929639" cy="46329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124455" y="4251959"/>
            <a:ext cx="502919" cy="50292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905000" y="4767071"/>
            <a:ext cx="466344" cy="46329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371344" y="4754879"/>
            <a:ext cx="472440" cy="4724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911095" y="5239511"/>
            <a:ext cx="448056" cy="4876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365248" y="5230367"/>
            <a:ext cx="472439" cy="50292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206495" y="4251959"/>
            <a:ext cx="347471" cy="46634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276600" y="4727447"/>
            <a:ext cx="201167" cy="3230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261359" y="5050536"/>
            <a:ext cx="237743" cy="32613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087367" y="4526279"/>
            <a:ext cx="387096" cy="2865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175759" y="4812791"/>
            <a:ext cx="204215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163567" y="5135880"/>
            <a:ext cx="234696" cy="3261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998720" y="4255008"/>
            <a:ext cx="518159" cy="48767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788408" y="4760976"/>
            <a:ext cx="463296" cy="46634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251703" y="4751832"/>
            <a:ext cx="472439" cy="47243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831079" y="5233416"/>
            <a:ext cx="451103" cy="48767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288279" y="5227320"/>
            <a:ext cx="472439" cy="50292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199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900297" y="3310312"/>
            <a:ext cx="275082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endo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o,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endo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906647" y="5873680"/>
            <a:ext cx="229044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Ond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15">
                <a:latin typeface="Times New Roman"/>
                <a:cs typeface="Times New Roman"/>
              </a:rPr>
              <a:t>oão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uda?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8" name="object 38"/>
          <p:cNvGraphicFramePr>
            <a:graphicFrameLocks noGrp="1"/>
          </p:cNvGraphicFramePr>
          <p:nvPr/>
        </p:nvGraphicFramePr>
        <p:xfrm>
          <a:off x="1840357" y="770508"/>
          <a:ext cx="3969385" cy="25438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endo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endo.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VRO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LER.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56231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oco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40" name="object 40"/>
          <p:cNvGraphicFramePr>
            <a:graphicFrameLocks noGrp="1"/>
          </p:cNvGraphicFramePr>
          <p:nvPr/>
        </p:nvGraphicFramePr>
        <p:xfrm>
          <a:off x="1840357" y="3702685"/>
          <a:ext cx="3969385" cy="2174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Ond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uda?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ONDE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LUGAR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ESTUDAR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8437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48383" y="1344168"/>
            <a:ext cx="472440" cy="5181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023872" y="1368552"/>
            <a:ext cx="466344" cy="4876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770888" y="1862327"/>
            <a:ext cx="487679" cy="4876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536191" y="2395728"/>
            <a:ext cx="463296" cy="4663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99488" y="2359152"/>
            <a:ext cx="502919" cy="5029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780032" y="2862072"/>
            <a:ext cx="472440" cy="4724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786127" y="3337559"/>
            <a:ext cx="466344" cy="4632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846832" y="1825751"/>
            <a:ext cx="347471" cy="4297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883407" y="2264664"/>
            <a:ext cx="274319" cy="2133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828544" y="2478022"/>
            <a:ext cx="381000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877311" y="2840736"/>
            <a:ext cx="280415" cy="28955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895600" y="3130295"/>
            <a:ext cx="243839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736847" y="1972056"/>
            <a:ext cx="362712" cy="28955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782567" y="2261616"/>
            <a:ext cx="274320" cy="21640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727703" y="2478024"/>
            <a:ext cx="384047" cy="2133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776471" y="2691384"/>
            <a:ext cx="280415" cy="2895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794759" y="2980944"/>
            <a:ext cx="243839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413503" y="1322832"/>
            <a:ext cx="524255" cy="5242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946903" y="1359408"/>
            <a:ext cx="487679" cy="4876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651247" y="1853183"/>
            <a:ext cx="487679" cy="4876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364735" y="2350008"/>
            <a:ext cx="1060703" cy="5242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660391" y="2883407"/>
            <a:ext cx="472439" cy="47244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666488" y="3358896"/>
            <a:ext cx="466343" cy="46634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400680" y="4093648"/>
            <a:ext cx="303466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chover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amanhã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ir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à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esco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480692" y="770508"/>
          <a:ext cx="3971925" cy="33267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chover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amanh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ã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esco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CHOVE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ANHA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ESCOLA.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3956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onal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233927" y="2764536"/>
            <a:ext cx="289560" cy="29260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243072" y="2225040"/>
            <a:ext cx="274319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246120" y="2474977"/>
            <a:ext cx="265176" cy="2895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236976" y="3054096"/>
            <a:ext cx="286512" cy="2529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255264" y="3307079"/>
            <a:ext cx="240791" cy="2499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133088" y="2764536"/>
            <a:ext cx="289559" cy="2926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154423" y="2225040"/>
            <a:ext cx="243839" cy="2499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45279" y="2474977"/>
            <a:ext cx="265175" cy="2895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136135" y="3054096"/>
            <a:ext cx="286512" cy="2529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154423" y="3307079"/>
            <a:ext cx="243839" cy="24993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886711" y="5215128"/>
            <a:ext cx="457200" cy="4541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343911" y="5187696"/>
            <a:ext cx="481584" cy="48158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8360" y="5669279"/>
            <a:ext cx="417575" cy="4206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67127" y="6089903"/>
            <a:ext cx="420624" cy="4175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944623" y="1694688"/>
            <a:ext cx="426719" cy="4267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371344" y="1682495"/>
            <a:ext cx="432816" cy="43281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929383" y="2139695"/>
            <a:ext cx="432816" cy="4328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368295" y="2121408"/>
            <a:ext cx="448056" cy="4480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920239" y="2615183"/>
            <a:ext cx="432815" cy="4358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359151" y="2578607"/>
            <a:ext cx="472439" cy="47244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139695" y="3054095"/>
            <a:ext cx="472440" cy="47244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938527" y="3529584"/>
            <a:ext cx="871727" cy="43586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824984" y="1691639"/>
            <a:ext cx="466343" cy="43281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291328" y="1673351"/>
            <a:ext cx="396239" cy="44805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809744" y="2148839"/>
            <a:ext cx="435863" cy="43281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248655" y="2130551"/>
            <a:ext cx="448055" cy="4480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800600" y="2624327"/>
            <a:ext cx="435863" cy="43586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239511" y="2587751"/>
            <a:ext cx="472439" cy="47244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020055" y="3063239"/>
            <a:ext cx="472439" cy="47244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818888" y="3538728"/>
            <a:ext cx="874776" cy="43586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227832" y="5187696"/>
            <a:ext cx="304799" cy="35966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236976" y="5550408"/>
            <a:ext cx="280415" cy="28651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252215" y="5836920"/>
            <a:ext cx="252984" cy="28955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142232" y="5334000"/>
            <a:ext cx="274320" cy="3230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136135" y="5657088"/>
            <a:ext cx="280415" cy="286512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154423" y="5943600"/>
            <a:ext cx="252984" cy="28955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788408" y="5199888"/>
            <a:ext cx="451103" cy="45110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245608" y="5218176"/>
            <a:ext cx="429767" cy="42976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026152" y="5657088"/>
            <a:ext cx="420624" cy="42062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998720" y="6077711"/>
            <a:ext cx="417575" cy="41757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231007" y="4252143"/>
            <a:ext cx="364109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‘A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men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ta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hosp</a:t>
            </a:r>
            <a:r>
              <a:rPr dirty="0" sz="850" spc="5">
                <a:latin typeface="Times New Roman"/>
                <a:cs typeface="Times New Roman"/>
              </a:rPr>
              <a:t>it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646932" y="6647871"/>
            <a:ext cx="280606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</a:t>
            </a:r>
            <a:r>
              <a:rPr dirty="0" sz="850" spc="15">
                <a:latin typeface="Times New Roman"/>
                <a:cs typeface="Times New Roman"/>
              </a:rPr>
              <a:t>Não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vou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casa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go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1840357" y="1124077"/>
          <a:ext cx="3969385" cy="31286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men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hosp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CLET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HOSP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TAL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4144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45" name="object 45"/>
          <p:cNvGraphicFramePr>
            <a:graphicFrameLocks noGrp="1"/>
          </p:cNvGraphicFramePr>
          <p:nvPr/>
        </p:nvGraphicFramePr>
        <p:xfrm>
          <a:off x="1840357" y="4638421"/>
          <a:ext cx="3969385" cy="20129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2283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54480" y="1453896"/>
            <a:ext cx="466343" cy="4632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020823" y="1459991"/>
            <a:ext cx="448056" cy="45110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798320" y="1917192"/>
            <a:ext cx="432816" cy="4663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880360" y="1453896"/>
            <a:ext cx="277368" cy="4663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904744" y="1929383"/>
            <a:ext cx="231648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767328" y="1557527"/>
            <a:ext cx="301751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803903" y="1917192"/>
            <a:ext cx="231647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413503" y="1466086"/>
            <a:ext cx="435863" cy="4358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852415" y="1478280"/>
            <a:ext cx="426720" cy="4267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626864" y="1905000"/>
            <a:ext cx="435863" cy="4663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566672" y="3517391"/>
            <a:ext cx="829055" cy="4114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755648" y="3938015"/>
            <a:ext cx="451104" cy="42672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764792" y="4364736"/>
            <a:ext cx="432816" cy="43281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508760" y="4803647"/>
            <a:ext cx="947928" cy="4724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533144" y="5279135"/>
            <a:ext cx="902207" cy="46329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877311" y="3724655"/>
            <a:ext cx="259079" cy="35966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859023" y="4087367"/>
            <a:ext cx="295656" cy="2499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849879" y="4337303"/>
            <a:ext cx="320039" cy="6492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801111" y="4986528"/>
            <a:ext cx="414527" cy="3596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761232" y="3910584"/>
            <a:ext cx="316991" cy="2499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758184" y="4160520"/>
            <a:ext cx="295656" cy="25298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816096" y="4413504"/>
            <a:ext cx="185927" cy="2499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49040" y="4663440"/>
            <a:ext cx="320039" cy="3261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633215" y="4989576"/>
            <a:ext cx="414527" cy="35661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599432" y="3462528"/>
            <a:ext cx="524256" cy="52425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636008" y="3995928"/>
            <a:ext cx="451103" cy="42672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645152" y="4422647"/>
            <a:ext cx="432815" cy="42976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389120" y="4858511"/>
            <a:ext cx="950976" cy="4754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416552" y="5337048"/>
            <a:ext cx="899159" cy="46024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85467" y="2523928"/>
            <a:ext cx="221869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</a:t>
            </a:r>
            <a:r>
              <a:rPr dirty="0" sz="850" spc="15">
                <a:latin typeface="Times New Roman"/>
                <a:cs typeface="Times New Roman"/>
              </a:rPr>
              <a:t>Achei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cacho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269870" y="6068752"/>
            <a:ext cx="284797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pegou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ca</a:t>
            </a:r>
            <a:r>
              <a:rPr dirty="0" sz="850" spc="10">
                <a:latin typeface="Times New Roman"/>
                <a:cs typeface="Times New Roman"/>
              </a:rPr>
              <a:t>rr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2" name="object 32"/>
          <p:cNvGraphicFramePr>
            <a:graphicFrameLocks noGrp="1"/>
          </p:cNvGraphicFramePr>
          <p:nvPr/>
        </p:nvGraphicFramePr>
        <p:xfrm>
          <a:off x="1480692" y="904621"/>
          <a:ext cx="3971925" cy="1619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899160"/>
                <a:gridCol w="1082039"/>
              </a:tblGrid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Achei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ENCONTRAR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CACHORRO.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3573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fir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1480692" y="2913253"/>
          <a:ext cx="3971925" cy="31591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880872"/>
                <a:gridCol w="920495"/>
                <a:gridCol w="1082039"/>
              </a:tblGrid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pegou</a:t>
                      </a:r>
                      <a:r>
                        <a:rPr dirty="0" sz="85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SABER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PEGA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CARRO.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4391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69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255904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apa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ubo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nadas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arcaçã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61032" y="1322832"/>
            <a:ext cx="451104" cy="4511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947672" y="1780032"/>
            <a:ext cx="435863" cy="4328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386583" y="1798320"/>
            <a:ext cx="414528" cy="4114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157983" y="2215896"/>
            <a:ext cx="463295" cy="4632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26335" y="2679192"/>
            <a:ext cx="926591" cy="4632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27832" y="1719072"/>
            <a:ext cx="295656" cy="2164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64408" y="1935479"/>
            <a:ext cx="231647" cy="42976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33927" y="2374392"/>
            <a:ext cx="289560" cy="5029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136135" y="1719072"/>
            <a:ext cx="286512" cy="2164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163567" y="1935479"/>
            <a:ext cx="231647" cy="42976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136135" y="2374392"/>
            <a:ext cx="286512" cy="50291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038344" y="1383792"/>
            <a:ext cx="463296" cy="4632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828032" y="1847086"/>
            <a:ext cx="435863" cy="4358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266944" y="1865376"/>
            <a:ext cx="414527" cy="41452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038344" y="2286000"/>
            <a:ext cx="463296" cy="46329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806696" y="2749296"/>
            <a:ext cx="926591" cy="4632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929383" y="4352544"/>
            <a:ext cx="463295" cy="46329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392679" y="4358640"/>
            <a:ext cx="451104" cy="4511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167127" y="4815840"/>
            <a:ext cx="445007" cy="44500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959864" y="5260847"/>
            <a:ext cx="435863" cy="4358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398776" y="5279135"/>
            <a:ext cx="414527" cy="41452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932432" y="5699759"/>
            <a:ext cx="472440" cy="4724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407920" y="5736335"/>
            <a:ext cx="435863" cy="43586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990344" y="6175247"/>
            <a:ext cx="795528" cy="3992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200400" y="4703064"/>
            <a:ext cx="332231" cy="42976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227832" y="5141976"/>
            <a:ext cx="280416" cy="21335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255264" y="5355336"/>
            <a:ext cx="231647" cy="43281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236976" y="5794247"/>
            <a:ext cx="268224" cy="25298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200400" y="6047232"/>
            <a:ext cx="332231" cy="17983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044696" y="4739640"/>
            <a:ext cx="414527" cy="35966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108703" y="5102352"/>
            <a:ext cx="280415" cy="21640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136135" y="5318759"/>
            <a:ext cx="231647" cy="42976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120896" y="5757672"/>
            <a:ext cx="265175" cy="2499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081271" y="6007608"/>
            <a:ext cx="335279" cy="17983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773167" y="4352544"/>
            <a:ext cx="865632" cy="44500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029200" y="4797552"/>
            <a:ext cx="445008" cy="44805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824984" y="5245608"/>
            <a:ext cx="432815" cy="43586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260847" y="5263896"/>
            <a:ext cx="414527" cy="414527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794503" y="5681471"/>
            <a:ext cx="475488" cy="47548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269991" y="5721096"/>
            <a:ext cx="435863" cy="43586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764023" y="6160008"/>
            <a:ext cx="795527" cy="39623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258311" y="3410896"/>
            <a:ext cx="3580129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ei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unc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onando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592322" y="6714928"/>
            <a:ext cx="292036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ca</a:t>
            </a:r>
            <a:r>
              <a:rPr dirty="0" sz="850" spc="10">
                <a:latin typeface="Times New Roman"/>
                <a:cs typeface="Times New Roman"/>
              </a:rPr>
              <a:t>rro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ei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em,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ba</a:t>
            </a:r>
            <a:r>
              <a:rPr dirty="0" sz="850" spc="5">
                <a:latin typeface="Times New Roman"/>
                <a:cs typeface="Times New Roman"/>
              </a:rPr>
              <a:t>ti’.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44" name="object 44"/>
          <p:cNvGraphicFramePr>
            <a:graphicFrameLocks noGrp="1"/>
          </p:cNvGraphicFramePr>
          <p:nvPr/>
        </p:nvGraphicFramePr>
        <p:xfrm>
          <a:off x="1840357" y="770508"/>
          <a:ext cx="3969385" cy="26441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99160"/>
                <a:gridCol w="899160"/>
                <a:gridCol w="10820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unc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onando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CELULAR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PRA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CELULAR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QUEBRAR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5681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46" name="object 46"/>
          <p:cNvGraphicFramePr>
            <a:graphicFrameLocks noGrp="1"/>
          </p:cNvGraphicFramePr>
          <p:nvPr/>
        </p:nvGraphicFramePr>
        <p:xfrm>
          <a:off x="1840357" y="3803269"/>
          <a:ext cx="3969385" cy="2915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80872"/>
                <a:gridCol w="880871"/>
                <a:gridCol w="1118616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em,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ba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ti.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CARRO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PRAR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ONTEM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BATER.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2808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10511" y="1466086"/>
            <a:ext cx="435863" cy="4358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563624" y="1905000"/>
            <a:ext cx="472439" cy="472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039111" y="1923288"/>
            <a:ext cx="451104" cy="4511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591055" y="2380486"/>
            <a:ext cx="874776" cy="4358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816607" y="2819400"/>
            <a:ext cx="423671" cy="4236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837688" y="1453896"/>
            <a:ext cx="338327" cy="3962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892551" y="1853183"/>
            <a:ext cx="234695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837688" y="2215895"/>
            <a:ext cx="335279" cy="323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859023" y="2538983"/>
            <a:ext cx="298704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681984" y="1776984"/>
            <a:ext cx="420624" cy="2164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773423" y="1993392"/>
            <a:ext cx="237744" cy="35966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721608" y="2356104"/>
            <a:ext cx="335279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797808" y="2679192"/>
            <a:ext cx="188975" cy="2529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660391" y="1453896"/>
            <a:ext cx="463296" cy="4632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425696" y="1917192"/>
            <a:ext cx="472439" cy="47244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901184" y="1935479"/>
            <a:ext cx="451103" cy="45110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453128" y="2392679"/>
            <a:ext cx="874776" cy="4358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678679" y="2831592"/>
            <a:ext cx="423672" cy="42367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490472" y="4501896"/>
            <a:ext cx="451103" cy="45110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947672" y="4465320"/>
            <a:ext cx="490727" cy="4876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786127" y="4959096"/>
            <a:ext cx="417575" cy="42062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819655" y="5379720"/>
            <a:ext cx="420624" cy="41757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859023" y="4465320"/>
            <a:ext cx="313944" cy="35966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877311" y="4828032"/>
            <a:ext cx="280415" cy="2865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895600" y="5114544"/>
            <a:ext cx="249935" cy="2865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791711" y="4681728"/>
            <a:ext cx="274320" cy="3230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785615" y="5004816"/>
            <a:ext cx="280415" cy="2895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803903" y="5294376"/>
            <a:ext cx="249935" cy="2865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437888" y="4483608"/>
            <a:ext cx="451103" cy="45110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895088" y="4501896"/>
            <a:ext cx="429767" cy="429767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675632" y="4940808"/>
            <a:ext cx="417575" cy="42062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709159" y="5361432"/>
            <a:ext cx="420624" cy="41757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137155" y="3523672"/>
            <a:ext cx="310769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namo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ado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gua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dou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xa</a:t>
            </a:r>
            <a:r>
              <a:rPr dirty="0" sz="850" spc="10">
                <a:latin typeface="Times New Roman"/>
                <a:cs typeface="Times New Roman"/>
              </a:rPr>
              <a:t>?</a:t>
            </a:r>
            <a:r>
              <a:rPr dirty="0" sz="850" spc="1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460370" y="5940736"/>
            <a:ext cx="246761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casa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go?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480692" y="904621"/>
          <a:ext cx="3971925" cy="26225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880872"/>
                <a:gridCol w="883920"/>
                <a:gridCol w="1118615"/>
              </a:tblGrid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namo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ado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gua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dou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xa?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ORAR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GUARDAR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07463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69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93345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essa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dúv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descon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ança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(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duas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ã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s).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480692" y="3916044"/>
          <a:ext cx="3971925" cy="20256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40"/>
                <a:gridCol w="902207"/>
                <a:gridCol w="917448"/>
                <a:gridCol w="106375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38071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/N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32432" y="1322832"/>
            <a:ext cx="908303" cy="4511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179320" y="1776984"/>
            <a:ext cx="420624" cy="4480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227832" y="1322832"/>
            <a:ext cx="280416" cy="4663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255264" y="1798320"/>
            <a:ext cx="231647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117847" y="1411222"/>
            <a:ext cx="301751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154423" y="1773935"/>
            <a:ext cx="231647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794503" y="1341119"/>
            <a:ext cx="417575" cy="41757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212079" y="1350264"/>
            <a:ext cx="408431" cy="4084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026152" y="1758695"/>
            <a:ext cx="420624" cy="44805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237232" y="3304032"/>
            <a:ext cx="475488" cy="4724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987295" y="3779520"/>
            <a:ext cx="893063" cy="44805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24783" y="3304032"/>
            <a:ext cx="390143" cy="50292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73552" y="3806952"/>
            <a:ext cx="301751" cy="323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005071" y="3337560"/>
            <a:ext cx="457200" cy="35966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062984" y="3700271"/>
            <a:ext cx="335279" cy="35966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038344" y="3313176"/>
            <a:ext cx="451103" cy="45110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779264" y="3770376"/>
            <a:ext cx="893063" cy="44500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905000" y="5303520"/>
            <a:ext cx="984503" cy="4907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173223" y="5800344"/>
            <a:ext cx="451104" cy="45110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161032" y="6257544"/>
            <a:ext cx="475488" cy="47243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319271" y="5303520"/>
            <a:ext cx="213359" cy="43281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331464" y="5742432"/>
            <a:ext cx="188975" cy="35966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319271" y="6105144"/>
            <a:ext cx="210312" cy="42976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130040" y="5532120"/>
            <a:ext cx="204215" cy="3230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108703" y="5855208"/>
            <a:ext cx="252984" cy="2895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120896" y="6144767"/>
            <a:ext cx="222503" cy="3596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760976" y="5321808"/>
            <a:ext cx="445008" cy="44805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205984" y="5312664"/>
            <a:ext cx="454151" cy="45110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995671" y="5769864"/>
            <a:ext cx="451103" cy="45110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974335" y="6227064"/>
            <a:ext cx="502920" cy="49987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848229" y="2362384"/>
            <a:ext cx="240538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</a:t>
            </a:r>
            <a:r>
              <a:rPr dirty="0" sz="850" spc="15">
                <a:latin typeface="Times New Roman"/>
                <a:cs typeface="Times New Roman"/>
              </a:rPr>
              <a:t>Não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achei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cacho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074286" y="4364920"/>
            <a:ext cx="196024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água?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832986" y="6873423"/>
            <a:ext cx="244094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‘J</a:t>
            </a:r>
            <a:r>
              <a:rPr dirty="0" sz="850" spc="20">
                <a:latin typeface="Times New Roman"/>
                <a:cs typeface="Times New Roman"/>
              </a:rPr>
              <a:t>oã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cu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dou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go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1840357" y="770508"/>
          <a:ext cx="3969385" cy="1595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039"/>
                <a:gridCol w="880872"/>
                <a:gridCol w="920495"/>
                <a:gridCol w="10789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achei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ENCONTRAR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CACHORRO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08303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840357" y="2623693"/>
          <a:ext cx="3969385" cy="17449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10768"/>
                <a:gridCol w="1170431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água?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QUERER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ÁGUA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17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3655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2964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/N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840357" y="4623180"/>
          <a:ext cx="3969385" cy="2254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10768"/>
                <a:gridCol w="1170431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-5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cu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dou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-5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CU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DAR.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3655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3256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25751" y="1478280"/>
            <a:ext cx="499872" cy="49987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816607" y="1978152"/>
            <a:ext cx="515112" cy="5181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856232" y="2496310"/>
            <a:ext cx="435863" cy="4358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910839" y="1737360"/>
            <a:ext cx="307848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929127" y="2100072"/>
            <a:ext cx="271272" cy="2133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10839" y="2313432"/>
            <a:ext cx="301751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749040" y="1810510"/>
            <a:ext cx="252984" cy="3230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39896" y="2133600"/>
            <a:ext cx="271271" cy="2164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79520" y="2350008"/>
            <a:ext cx="192024" cy="2529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617720" y="1453896"/>
            <a:ext cx="487679" cy="4876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605528" y="1947672"/>
            <a:ext cx="518159" cy="51815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617720" y="2465832"/>
            <a:ext cx="487679" cy="4876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844039" y="4169664"/>
            <a:ext cx="454151" cy="45110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844039" y="4626864"/>
            <a:ext cx="460248" cy="46329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844039" y="5090160"/>
            <a:ext cx="454151" cy="4511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932176" y="4169664"/>
            <a:ext cx="265175" cy="35966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926079" y="4532376"/>
            <a:ext cx="277368" cy="28651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938272" y="4818888"/>
            <a:ext cx="252984" cy="2865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761232" y="4498848"/>
            <a:ext cx="225551" cy="2499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712464" y="4748784"/>
            <a:ext cx="320039" cy="17983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749040" y="4928616"/>
            <a:ext cx="252984" cy="2895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632959" y="4169664"/>
            <a:ext cx="463296" cy="46329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636008" y="4632960"/>
            <a:ext cx="451103" cy="90830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334005" y="3231064"/>
            <a:ext cx="271780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5">
                <a:latin typeface="Times New Roman"/>
                <a:cs typeface="Times New Roman"/>
              </a:rPr>
              <a:t>ocando?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537842" y="5684704"/>
            <a:ext cx="231521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le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av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sou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go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480692" y="770508"/>
          <a:ext cx="3971925" cy="24644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07720"/>
                <a:gridCol w="117347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ocando?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ELES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FOFOC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3655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118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9748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285750">
                        <a:lnSpc>
                          <a:spcPct val="103499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essa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dúv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descon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dua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mãos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).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1480692" y="3489325"/>
          <a:ext cx="3971925" cy="21990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07720"/>
                <a:gridCol w="1173479"/>
              </a:tblGrid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av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sou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AV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SAR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3655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0743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eção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ha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75104" y="1469136"/>
            <a:ext cx="463295" cy="4632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438400" y="1475232"/>
            <a:ext cx="451104" cy="45110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03704" y="1932432"/>
            <a:ext cx="463295" cy="4632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972055" y="2395728"/>
            <a:ext cx="926591" cy="4632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84248" y="2859023"/>
            <a:ext cx="868680" cy="4297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005583" y="3294888"/>
            <a:ext cx="435863" cy="4358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444495" y="3316223"/>
            <a:ext cx="414528" cy="41147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932432" y="3733800"/>
            <a:ext cx="1002792" cy="4998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300984" y="1947672"/>
            <a:ext cx="246887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82696" y="2310384"/>
            <a:ext cx="277367" cy="2164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79647" y="2526792"/>
            <a:ext cx="289559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52215" y="2813304"/>
            <a:ext cx="338327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307079" y="3136392"/>
            <a:ext cx="234696" cy="43281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243072" y="3575303"/>
            <a:ext cx="359663" cy="17983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099559" y="2029968"/>
            <a:ext cx="271271" cy="17678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093464" y="2206752"/>
            <a:ext cx="277367" cy="21640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090415" y="2423160"/>
            <a:ext cx="289559" cy="28651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041647" y="2709672"/>
            <a:ext cx="387096" cy="21640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117847" y="2926079"/>
            <a:ext cx="234696" cy="43281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053840" y="3364992"/>
            <a:ext cx="359663" cy="1798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821935" y="1453896"/>
            <a:ext cx="838200" cy="41757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992623" y="1871472"/>
            <a:ext cx="463296" cy="4632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760976" y="2334768"/>
            <a:ext cx="926591" cy="46329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700015" y="2798064"/>
            <a:ext cx="1021079" cy="50596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797552" y="3313176"/>
            <a:ext cx="435863" cy="43586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233415" y="3331464"/>
            <a:ext cx="414527" cy="41452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724400" y="3749040"/>
            <a:ext cx="1002791" cy="50292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326894" y="4389304"/>
            <a:ext cx="343916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ar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queb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5">
                <a:latin typeface="Times New Roman"/>
                <a:cs typeface="Times New Roman"/>
              </a:rPr>
              <a:t>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vo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ar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um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nov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1840357" y="770508"/>
          <a:ext cx="3969385" cy="36226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10768"/>
                <a:gridCol w="1170431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queb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r,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novo.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CELULAR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QUEBRAR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EU-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PRAR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NOVO.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3655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04159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cond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onal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417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628263" y="1224431"/>
            <a:ext cx="63500" cy="342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26279" y="1554480"/>
            <a:ext cx="268224" cy="4084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4628263" y="1955951"/>
            <a:ext cx="63500" cy="345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529328" y="2289048"/>
            <a:ext cx="265175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628263" y="2614319"/>
            <a:ext cx="63500" cy="345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529328" y="2947416"/>
            <a:ext cx="265175" cy="4389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4628263" y="3376319"/>
            <a:ext cx="63500" cy="342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29000" y="716279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1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532376" y="722374"/>
            <a:ext cx="265175" cy="1706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568952" y="935736"/>
            <a:ext cx="195071" cy="670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532376" y="1011936"/>
            <a:ext cx="268224" cy="22250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532376" y="3706367"/>
            <a:ext cx="268224" cy="303885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532376" y="6754368"/>
            <a:ext cx="268224" cy="2377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645920" y="716280"/>
            <a:ext cx="271271" cy="186232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322576" y="1182624"/>
            <a:ext cx="359663" cy="73761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721864" y="716281"/>
            <a:ext cx="271272" cy="594969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356104" y="728471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1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398520" y="1197864"/>
            <a:ext cx="359663" cy="33223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803903" y="716280"/>
            <a:ext cx="268224" cy="640384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163567" y="716280"/>
            <a:ext cx="268224" cy="64129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885944" y="713233"/>
            <a:ext cx="268224" cy="640689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242559" y="716280"/>
            <a:ext cx="271271" cy="320040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41320" y="3203448"/>
            <a:ext cx="246887" cy="29260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929127" y="1978152"/>
            <a:ext cx="271272" cy="6126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904744" y="2590800"/>
            <a:ext cx="320039" cy="3261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941320" y="2916937"/>
            <a:ext cx="243839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749040" y="3093720"/>
            <a:ext cx="249935" cy="2926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736847" y="2087880"/>
            <a:ext cx="274320" cy="466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779520" y="2554224"/>
            <a:ext cx="188975" cy="2529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52088" y="2807207"/>
            <a:ext cx="243839" cy="2865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606296" y="1453896"/>
            <a:ext cx="908304" cy="4023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801367" y="1856232"/>
            <a:ext cx="472440" cy="4724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789176" y="2331720"/>
            <a:ext cx="502919" cy="4998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517903" y="2831592"/>
            <a:ext cx="515111" cy="5181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063495" y="2849880"/>
            <a:ext cx="499871" cy="49987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770888" y="3349752"/>
            <a:ext cx="539495" cy="5394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587240" y="1490472"/>
            <a:ext cx="484632" cy="14295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306823" y="2926080"/>
            <a:ext cx="518159" cy="5181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852415" y="2944368"/>
            <a:ext cx="502920" cy="49987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596384" y="3444240"/>
            <a:ext cx="536447" cy="53949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819655" y="5233415"/>
            <a:ext cx="484631" cy="4846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633727" y="5718047"/>
            <a:ext cx="435863" cy="4358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072639" y="5739384"/>
            <a:ext cx="411479" cy="4114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557527" y="6156959"/>
            <a:ext cx="865631" cy="44805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892551" y="5233416"/>
            <a:ext cx="347472" cy="46939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950464" y="5711952"/>
            <a:ext cx="231648" cy="42976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855976" y="6147815"/>
            <a:ext cx="414527" cy="35966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688079" y="5376671"/>
            <a:ext cx="387096" cy="28651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767328" y="5663184"/>
            <a:ext cx="231647" cy="42976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672840" y="6102096"/>
            <a:ext cx="414527" cy="35966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611623" y="5233416"/>
            <a:ext cx="496824" cy="46939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431791" y="5711952"/>
            <a:ext cx="435863" cy="43586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870703" y="5730240"/>
            <a:ext cx="411479" cy="41452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364735" y="6147815"/>
            <a:ext cx="865632" cy="44805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364488" y="4291768"/>
            <a:ext cx="265938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doce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435605" y="6742359"/>
            <a:ext cx="251587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Ond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480692" y="770508"/>
          <a:ext cx="3971925" cy="3524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07720"/>
                <a:gridCol w="117347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comeu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doce.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SABER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DOCE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3655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72511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9747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168275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apa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ubo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nadas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arcaçã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480692" y="4556125"/>
          <a:ext cx="3971925" cy="21901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Ond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ONDE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LUGAR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PRA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CARRO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3499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3499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7464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38527" y="1475232"/>
            <a:ext cx="463295" cy="4632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401823" y="1481327"/>
            <a:ext cx="451104" cy="45110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17192" y="1950720"/>
            <a:ext cx="463295" cy="4632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380488" y="1938527"/>
            <a:ext cx="499872" cy="4724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161032" y="2414016"/>
            <a:ext cx="475488" cy="4754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97607" y="2889504"/>
            <a:ext cx="402335" cy="4297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64408" y="1676400"/>
            <a:ext cx="323088" cy="3261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21735" y="2002535"/>
            <a:ext cx="408431" cy="4297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316223" y="2438398"/>
            <a:ext cx="219455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319271" y="2801110"/>
            <a:ext cx="210312" cy="3230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072128" y="1844039"/>
            <a:ext cx="316991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044696" y="2130552"/>
            <a:ext cx="377951" cy="2529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117847" y="2383535"/>
            <a:ext cx="234696" cy="5730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764023" y="1453896"/>
            <a:ext cx="463296" cy="4632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227320" y="1459991"/>
            <a:ext cx="451103" cy="4511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727447" y="1920239"/>
            <a:ext cx="490727" cy="4907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221223" y="1917192"/>
            <a:ext cx="502920" cy="49987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977384" y="2417064"/>
            <a:ext cx="490727" cy="4907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023103" y="2910839"/>
            <a:ext cx="402335" cy="43281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547872" y="3487096"/>
            <a:ext cx="300164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Do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an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s,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gos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cacho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1840357" y="770508"/>
          <a:ext cx="3969385" cy="27203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10768"/>
                <a:gridCol w="1170431"/>
              </a:tblGrid>
              <a:tr h="137160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s,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GOSTAR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CACHORRO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3655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0195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25751" y="1450848"/>
            <a:ext cx="499872" cy="50291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801367" y="1953767"/>
            <a:ext cx="472440" cy="472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807464" y="2429255"/>
            <a:ext cx="527304" cy="5273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572767" y="2962656"/>
            <a:ext cx="1002792" cy="50291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825751" y="3465576"/>
            <a:ext cx="499872" cy="4998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23032" y="1950720"/>
            <a:ext cx="283463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29127" y="2313432"/>
            <a:ext cx="271272" cy="2499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919983" y="2563368"/>
            <a:ext cx="289560" cy="2164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50464" y="2779774"/>
            <a:ext cx="228600" cy="3230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913888" y="3105910"/>
            <a:ext cx="298704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721608" y="2060448"/>
            <a:ext cx="313943" cy="25298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745991" y="2313432"/>
            <a:ext cx="271271" cy="2499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736847" y="2563368"/>
            <a:ext cx="292608" cy="21640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767328" y="2779774"/>
            <a:ext cx="231647" cy="3230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785615" y="3105913"/>
            <a:ext cx="192024" cy="24993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614671" y="1456944"/>
            <a:ext cx="515112" cy="5181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599432" y="1975104"/>
            <a:ext cx="472439" cy="47244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605528" y="2450592"/>
            <a:ext cx="527303" cy="5273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370832" y="2983992"/>
            <a:ext cx="1002791" cy="49987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632959" y="3483864"/>
            <a:ext cx="469391" cy="46939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578863" y="5306568"/>
            <a:ext cx="984503" cy="49072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661160" y="5803391"/>
            <a:ext cx="893063" cy="44500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645920" y="6248400"/>
            <a:ext cx="429768" cy="42976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084832" y="6266688"/>
            <a:ext cx="417575" cy="4206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919983" y="5306567"/>
            <a:ext cx="289560" cy="39623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968751" y="5705855"/>
            <a:ext cx="195072" cy="43281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932176" y="6144767"/>
            <a:ext cx="268224" cy="2895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691128" y="5471159"/>
            <a:ext cx="381000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785615" y="5794248"/>
            <a:ext cx="195071" cy="43281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749040" y="6233159"/>
            <a:ext cx="268224" cy="28651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428744" y="5315711"/>
            <a:ext cx="950976" cy="4754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459223" y="5794247"/>
            <a:ext cx="893063" cy="44500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443984" y="6239255"/>
            <a:ext cx="429767" cy="42976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882896" y="6257544"/>
            <a:ext cx="417575" cy="42062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106677" y="4236904"/>
            <a:ext cx="317246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upo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mb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nando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623567" y="6824656"/>
            <a:ext cx="214503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</a:t>
            </a:r>
            <a:r>
              <a:rPr dirty="0" sz="850" spc="15">
                <a:latin typeface="Times New Roman"/>
                <a:cs typeface="Times New Roman"/>
              </a:rPr>
              <a:t>Pode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li</a:t>
            </a:r>
            <a:r>
              <a:rPr dirty="0" sz="850" spc="20">
                <a:latin typeface="Times New Roman"/>
                <a:cs typeface="Times New Roman"/>
              </a:rPr>
              <a:t>v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480692" y="770508"/>
          <a:ext cx="3971925" cy="3467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60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upo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mb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nando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SABER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GRUP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NAR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1764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69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285750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essa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dúv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descon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dua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mãos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).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1480692" y="4626229"/>
          <a:ext cx="3971925" cy="2202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PODE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VRO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3499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3499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379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fir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20239" y="1450847"/>
            <a:ext cx="527304" cy="53035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481072" y="1450847"/>
            <a:ext cx="527304" cy="5303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029967" y="1984246"/>
            <a:ext cx="868680" cy="4328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243072" y="1453896"/>
            <a:ext cx="365759" cy="4663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273552" y="1929383"/>
            <a:ext cx="301751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014215" y="1575816"/>
            <a:ext cx="454151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072128" y="1938527"/>
            <a:ext cx="335279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818888" y="1517903"/>
            <a:ext cx="435863" cy="4358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254752" y="1481327"/>
            <a:ext cx="475488" cy="4724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794503" y="1956816"/>
            <a:ext cx="868679" cy="42976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188464" y="3633216"/>
            <a:ext cx="487679" cy="4907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935479" y="4130040"/>
            <a:ext cx="502919" cy="4998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438400" y="4136136"/>
            <a:ext cx="487679" cy="4876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97607" y="4629911"/>
            <a:ext cx="466344" cy="4693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67127" y="5105400"/>
            <a:ext cx="527304" cy="53035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182367" y="5641848"/>
            <a:ext cx="502919" cy="49987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282696" y="3633215"/>
            <a:ext cx="283463" cy="35966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91840" y="3995928"/>
            <a:ext cx="259079" cy="21640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297935" y="4212335"/>
            <a:ext cx="252984" cy="3230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307079" y="4535423"/>
            <a:ext cx="234696" cy="28651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273552" y="4821935"/>
            <a:ext cx="298703" cy="35966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081271" y="4157472"/>
            <a:ext cx="316991" cy="2499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108703" y="4410455"/>
            <a:ext cx="262127" cy="21335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114800" y="4623816"/>
            <a:ext cx="252984" cy="3261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123944" y="4946904"/>
            <a:ext cx="237744" cy="2895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145279" y="5236464"/>
            <a:ext cx="192024" cy="24993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974335" y="3636264"/>
            <a:ext cx="515112" cy="51511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733544" y="4151376"/>
            <a:ext cx="502920" cy="50292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236464" y="4157471"/>
            <a:ext cx="487679" cy="49072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992623" y="4654296"/>
            <a:ext cx="469391" cy="46634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965191" y="5129784"/>
            <a:ext cx="527303" cy="52730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992623" y="5663184"/>
            <a:ext cx="469391" cy="46939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973957" y="2566600"/>
            <a:ext cx="215836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</a:t>
            </a:r>
            <a:r>
              <a:rPr dirty="0" sz="850" spc="15">
                <a:latin typeface="Times New Roman"/>
                <a:cs typeface="Times New Roman"/>
              </a:rPr>
              <a:t>Não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10">
                <a:latin typeface="Times New Roman"/>
                <a:cs typeface="Times New Roman"/>
              </a:rPr>
              <a:t>ro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água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206879" y="6413175"/>
            <a:ext cx="368046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st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cu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oso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ob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es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ão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nve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sando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840357" y="770508"/>
          <a:ext cx="3969385" cy="1797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água.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QUERE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ÁGUA.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75359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1840357" y="2952877"/>
          <a:ext cx="3969385" cy="3463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st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cu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oso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ob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conve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sando.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CUR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OSO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ELES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CONVERSAR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1155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9748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 marR="285115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exp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essa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dúv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descon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uma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dua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s)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78863" y="1450847"/>
            <a:ext cx="490727" cy="49072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075688" y="1450847"/>
            <a:ext cx="493775" cy="4968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816607" y="1947672"/>
            <a:ext cx="515112" cy="5181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557527" y="2465832"/>
            <a:ext cx="1033271" cy="5151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910839" y="1655064"/>
            <a:ext cx="307848" cy="4328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13888" y="2093974"/>
            <a:ext cx="295656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29127" y="2417064"/>
            <a:ext cx="271272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691128" y="1694686"/>
            <a:ext cx="381000" cy="323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18559" y="2017776"/>
            <a:ext cx="329184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45991" y="2380486"/>
            <a:ext cx="271271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395215" y="1463039"/>
            <a:ext cx="950976" cy="4724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614671" y="1938528"/>
            <a:ext cx="515112" cy="5181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367784" y="2474976"/>
            <a:ext cx="490727" cy="49072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861559" y="2456688"/>
            <a:ext cx="509015" cy="50596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816607" y="4191000"/>
            <a:ext cx="515112" cy="5181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789176" y="4709159"/>
            <a:ext cx="499872" cy="99974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505711" y="5708903"/>
            <a:ext cx="1063751" cy="53035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923032" y="4642104"/>
            <a:ext cx="280416" cy="2133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959607" y="4855464"/>
            <a:ext cx="204216" cy="3261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938272" y="5181600"/>
            <a:ext cx="252984" cy="2499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956560" y="5431535"/>
            <a:ext cx="216407" cy="35966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39896" y="4660391"/>
            <a:ext cx="280415" cy="21640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76471" y="4876800"/>
            <a:ext cx="204215" cy="3230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758184" y="5199888"/>
            <a:ext cx="249935" cy="2499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776471" y="5449823"/>
            <a:ext cx="204215" cy="3261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614671" y="4206240"/>
            <a:ext cx="515112" cy="51815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587240" y="4724400"/>
            <a:ext cx="502920" cy="49987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623815" y="5224272"/>
            <a:ext cx="499872" cy="100279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542288" y="3121336"/>
            <a:ext cx="230695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</a:t>
            </a:r>
            <a:r>
              <a:rPr dirty="0" sz="850" spc="15">
                <a:latin typeface="Times New Roman"/>
                <a:cs typeface="Times New Roman"/>
              </a:rPr>
              <a:t>Pode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bebe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coo</a:t>
            </a:r>
            <a:r>
              <a:rPr dirty="0" sz="850" spc="10">
                <a:latin typeface="Times New Roman"/>
                <a:cs typeface="Times New Roman"/>
              </a:rPr>
              <a:t>l?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448305" y="6382696"/>
            <a:ext cx="249237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conheço,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conheço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1480692" y="770508"/>
          <a:ext cx="3971925" cy="23545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bebe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PODE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BEBER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ÁLCOOL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3619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/N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1480692" y="3510660"/>
          <a:ext cx="3971925" cy="28759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conheço,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conheço.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CONHECER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CONHECER.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17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6044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oco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76272" y="1450847"/>
            <a:ext cx="515112" cy="51511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920239" y="1965960"/>
            <a:ext cx="1027175" cy="5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291840" y="1642872"/>
            <a:ext cx="265175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243072" y="2005583"/>
            <a:ext cx="362712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126991" y="1697736"/>
            <a:ext cx="228600" cy="2499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062984" y="1947672"/>
            <a:ext cx="359663" cy="2895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974335" y="1450847"/>
            <a:ext cx="515112" cy="5151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675632" y="1965960"/>
            <a:ext cx="1030224" cy="51511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938527" y="3691128"/>
            <a:ext cx="515112" cy="51206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53639" y="3700271"/>
            <a:ext cx="475488" cy="50292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185416" y="4203191"/>
            <a:ext cx="499871" cy="49987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917192" y="4721352"/>
            <a:ext cx="469392" cy="46939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392679" y="4703064"/>
            <a:ext cx="490728" cy="4876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307079" y="3691128"/>
            <a:ext cx="234696" cy="42976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273552" y="4126991"/>
            <a:ext cx="295655" cy="3230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288791" y="4453128"/>
            <a:ext cx="271271" cy="35966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120896" y="3883152"/>
            <a:ext cx="222503" cy="39623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069079" y="4282440"/>
            <a:ext cx="332232" cy="3596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099559" y="4645152"/>
            <a:ext cx="271271" cy="3596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983479" y="3691128"/>
            <a:ext cx="484631" cy="48158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977384" y="4172711"/>
            <a:ext cx="496824" cy="49987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709159" y="4690872"/>
            <a:ext cx="466343" cy="46939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184647" y="4672584"/>
            <a:ext cx="487679" cy="4876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43807" y="2618416"/>
            <a:ext cx="2021839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le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li</a:t>
            </a:r>
            <a:r>
              <a:rPr dirty="0" sz="850" spc="20">
                <a:latin typeface="Times New Roman"/>
                <a:cs typeface="Times New Roman"/>
              </a:rPr>
              <a:t>gou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819654" y="5337231"/>
            <a:ext cx="246634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‘</a:t>
            </a:r>
            <a:r>
              <a:rPr dirty="0" sz="850" spc="15">
                <a:latin typeface="Times New Roman"/>
                <a:cs typeface="Times New Roman"/>
              </a:rPr>
              <a:t>Não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bebe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coo</a:t>
            </a:r>
            <a:r>
              <a:rPr dirty="0" sz="850" spc="5">
                <a:latin typeface="Times New Roman"/>
                <a:cs typeface="Times New Roman"/>
              </a:rPr>
              <a:t>l’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840357" y="770508"/>
          <a:ext cx="3969385" cy="18516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gou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GAR.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3327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eção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ha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1840357" y="3010789"/>
          <a:ext cx="3969385" cy="2330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10768"/>
                <a:gridCol w="1170431"/>
              </a:tblGrid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bebe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PODER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BEBE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ÁLCOOL.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17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3499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36550">
                        <a:lnSpc>
                          <a:spcPct val="103499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1485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Nega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41320" y="4956048"/>
            <a:ext cx="246887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916935" y="4270247"/>
            <a:ext cx="295656" cy="3596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929127" y="4632959"/>
            <a:ext cx="274319" cy="3230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758184" y="4937760"/>
            <a:ext cx="249935" cy="2499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776471" y="4288535"/>
            <a:ext cx="210312" cy="28651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730752" y="4575047"/>
            <a:ext cx="304800" cy="3596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758695" y="1450847"/>
            <a:ext cx="505968" cy="50596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810511" y="1956816"/>
            <a:ext cx="402335" cy="3992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874520" y="2356104"/>
            <a:ext cx="399288" cy="3992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913888" y="1636776"/>
            <a:ext cx="298704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923032" y="1999488"/>
            <a:ext cx="277368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938272" y="2286000"/>
            <a:ext cx="252984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785615" y="1691640"/>
            <a:ext cx="192024" cy="2529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739896" y="1944625"/>
            <a:ext cx="280415" cy="2865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758184" y="2231137"/>
            <a:ext cx="249935" cy="2865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608576" y="1502664"/>
            <a:ext cx="405384" cy="80467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672584" y="2307336"/>
            <a:ext cx="399288" cy="4023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834895" y="3983736"/>
            <a:ext cx="478536" cy="4785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560575" y="4462271"/>
            <a:ext cx="1027176" cy="51511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816607" y="4977384"/>
            <a:ext cx="515112" cy="5120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623815" y="3968496"/>
            <a:ext cx="490727" cy="51206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373879" y="4480559"/>
            <a:ext cx="515112" cy="51511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888991" y="4514088"/>
            <a:ext cx="481584" cy="48158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614671" y="4995671"/>
            <a:ext cx="515112" cy="5151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519427" y="2895784"/>
            <a:ext cx="235331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Ca</a:t>
            </a:r>
            <a:r>
              <a:rPr dirty="0" sz="850" spc="10">
                <a:latin typeface="Times New Roman"/>
                <a:cs typeface="Times New Roman"/>
              </a:rPr>
              <a:t>sa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go?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469263" y="5648128"/>
            <a:ext cx="245300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Quand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vai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à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opa?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1480692" y="770508"/>
          <a:ext cx="3971925" cy="21291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1064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1480692" y="3285108"/>
          <a:ext cx="3971925" cy="23666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vai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à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opa?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EUROPA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3499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3499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48383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85416" y="1453896"/>
            <a:ext cx="499871" cy="4968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023872" y="1950720"/>
            <a:ext cx="411479" cy="411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444495" y="1969008"/>
            <a:ext cx="399288" cy="4023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877567" y="2377439"/>
            <a:ext cx="505968" cy="5273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383535" y="2371344"/>
            <a:ext cx="539495" cy="5394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234183" y="2910839"/>
            <a:ext cx="402335" cy="3992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82696" y="1453896"/>
            <a:ext cx="280415" cy="2164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91840" y="1670304"/>
            <a:ext cx="268224" cy="2865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307079" y="1956816"/>
            <a:ext cx="234696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97935" y="2319527"/>
            <a:ext cx="252984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099559" y="1859280"/>
            <a:ext cx="280415" cy="2164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108703" y="2075688"/>
            <a:ext cx="268224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105655" y="2362200"/>
            <a:ext cx="274320" cy="2529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117847" y="2615183"/>
            <a:ext cx="249935" cy="2865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983479" y="1453896"/>
            <a:ext cx="499872" cy="4968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821935" y="1950720"/>
            <a:ext cx="411479" cy="4114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242559" y="1969008"/>
            <a:ext cx="399288" cy="4023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669535" y="2377439"/>
            <a:ext cx="502920" cy="5273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172455" y="2371344"/>
            <a:ext cx="539496" cy="53949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032247" y="2910839"/>
            <a:ext cx="402335" cy="3992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917192" y="4782311"/>
            <a:ext cx="463295" cy="46329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380488" y="4788408"/>
            <a:ext cx="451104" cy="45110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962911" y="5245608"/>
            <a:ext cx="923544" cy="46024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261359" y="5020055"/>
            <a:ext cx="320039" cy="46939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273552" y="5495544"/>
            <a:ext cx="298703" cy="2895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047744" y="5074920"/>
            <a:ext cx="390144" cy="43281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050791" y="5513832"/>
            <a:ext cx="384047" cy="2133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700015" y="4794503"/>
            <a:ext cx="502920" cy="50292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202935" y="4782311"/>
            <a:ext cx="539496" cy="51511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760976" y="5297423"/>
            <a:ext cx="923544" cy="460247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598672" y="3447472"/>
            <a:ext cx="290830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am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go</a:t>
            </a:r>
            <a:r>
              <a:rPr dirty="0" sz="850" spc="10">
                <a:latin typeface="Times New Roman"/>
                <a:cs typeface="Times New Roman"/>
              </a:rPr>
              <a:t>’.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039361" y="6160192"/>
            <a:ext cx="2031364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ris,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vou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1840357" y="770508"/>
          <a:ext cx="3969385" cy="26809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1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VRO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6232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eção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ha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840357" y="4101972"/>
          <a:ext cx="3969385" cy="20618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vou.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PAR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-I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43584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óp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57527" y="1584960"/>
            <a:ext cx="512064" cy="5120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072639" y="1584960"/>
            <a:ext cx="505968" cy="5059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364735" y="1584960"/>
            <a:ext cx="539496" cy="5394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904232" y="1609344"/>
            <a:ext cx="512063" cy="5120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624583" y="3243072"/>
            <a:ext cx="429767" cy="3810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060448" y="3236976"/>
            <a:ext cx="432815" cy="387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810511" y="3624072"/>
            <a:ext cx="454151" cy="9083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539239" y="4538471"/>
            <a:ext cx="505968" cy="50292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045207" y="4547616"/>
            <a:ext cx="487679" cy="4876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822704" y="5041392"/>
            <a:ext cx="502919" cy="10058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941320" y="3230879"/>
            <a:ext cx="243839" cy="3230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929127" y="3553967"/>
            <a:ext cx="271272" cy="2529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904744" y="3806952"/>
            <a:ext cx="320039" cy="323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941320" y="4130040"/>
            <a:ext cx="243839" cy="3230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910839" y="4453128"/>
            <a:ext cx="307848" cy="2895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956560" y="4742688"/>
            <a:ext cx="216407" cy="2865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721608" y="3816096"/>
            <a:ext cx="313943" cy="25298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745991" y="4069080"/>
            <a:ext cx="271271" cy="2499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788664" y="4319015"/>
            <a:ext cx="185927" cy="25298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758184" y="4572000"/>
            <a:ext cx="243839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727703" y="4895088"/>
            <a:ext cx="310896" cy="28651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73423" y="5181600"/>
            <a:ext cx="216408" cy="2895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642103" y="3230880"/>
            <a:ext cx="429768" cy="43281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629911" y="3669792"/>
            <a:ext cx="454151" cy="45110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651247" y="4126992"/>
            <a:ext cx="414527" cy="41452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337303" y="4544567"/>
            <a:ext cx="505968" cy="50596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843271" y="4553711"/>
            <a:ext cx="487679" cy="48767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620767" y="5050535"/>
            <a:ext cx="502920" cy="100583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849879" y="1588008"/>
            <a:ext cx="414528" cy="42671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648455" y="1743456"/>
            <a:ext cx="460247" cy="2529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2720720" y="2292280"/>
            <a:ext cx="195072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le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j</a:t>
            </a:r>
            <a:r>
              <a:rPr dirty="0" sz="850" spc="15">
                <a:latin typeface="Times New Roman"/>
                <a:cs typeface="Times New Roman"/>
              </a:rPr>
              <a:t>uda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285113" y="6327831"/>
            <a:ext cx="281559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5">
                <a:latin typeface="Times New Roman"/>
                <a:cs typeface="Times New Roman"/>
              </a:rPr>
              <a:t>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h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em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cabeça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1480692" y="904621"/>
          <a:ext cx="3971925" cy="1391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uda.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¹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UDA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ELE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²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6997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eção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ha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480692" y="2550541"/>
          <a:ext cx="3971925" cy="37807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cabeça.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IM</a:t>
                      </a:r>
                      <a:r>
                        <a:rPr dirty="0" sz="85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SABER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CABEÇ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SU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28544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9747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168275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apa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ece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ubo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nadas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arcaçã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984248" y="1453896"/>
            <a:ext cx="981456" cy="4876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279904" y="1947672"/>
            <a:ext cx="399288" cy="4267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276600" y="1453896"/>
            <a:ext cx="295655" cy="4663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307079" y="1929383"/>
            <a:ext cx="234696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090415" y="1551432"/>
            <a:ext cx="301751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126991" y="1914144"/>
            <a:ext cx="231647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770120" y="1499616"/>
            <a:ext cx="399288" cy="4023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169408" y="1499616"/>
            <a:ext cx="390143" cy="3901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032247" y="1901952"/>
            <a:ext cx="399288" cy="4236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02204" y="2514784"/>
            <a:ext cx="230378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Acho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cacho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’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1840357" y="770508"/>
          <a:ext cx="3969385" cy="17449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13716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Achou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ENCONTRAR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CACHORRO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41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2659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6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Sen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enças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oga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/N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47416" y="1100327"/>
            <a:ext cx="390143" cy="20604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346703" y="1121663"/>
            <a:ext cx="274320" cy="19537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452874" y="307456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346703" y="749808"/>
            <a:ext cx="274320" cy="1950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703320" y="749808"/>
            <a:ext cx="271271" cy="34808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069079" y="749808"/>
            <a:ext cx="271271" cy="422452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431791" y="789431"/>
            <a:ext cx="271271" cy="62057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791455" y="749808"/>
            <a:ext cx="274320" cy="55443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145023" y="749808"/>
            <a:ext cx="277367" cy="628192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507735" y="749808"/>
            <a:ext cx="274320" cy="630631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5995417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54146" y="100802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73496" y="749808"/>
            <a:ext cx="268224" cy="233781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985255" y="308980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812604" y="42328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76142" y="502528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903852" y="632068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794503" y="6412992"/>
            <a:ext cx="268224" cy="63093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868423" y="1100328"/>
            <a:ext cx="374904" cy="6156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276855" y="749808"/>
            <a:ext cx="271271" cy="211531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1898904" y="768095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94"/>
              </a:lnSpc>
            </a:pPr>
            <a:r>
              <a:rPr dirty="0" sz="600" spc="-265" b="1">
                <a:latin typeface="Times New Roman"/>
                <a:cs typeface="Times New Roman"/>
              </a:rPr>
              <a:t>1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346703" y="3261359"/>
            <a:ext cx="274320" cy="369112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03320" y="4413503"/>
            <a:ext cx="271271" cy="256641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069079" y="5160264"/>
            <a:ext cx="271271" cy="188061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873496" y="3270503"/>
            <a:ext cx="271271" cy="374294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2980944" y="768095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94"/>
              </a:lnSpc>
            </a:pPr>
            <a:r>
              <a:rPr dirty="0" sz="600" spc="-265" b="1">
                <a:latin typeface="Times New Roman"/>
                <a:cs typeface="Times New Roman"/>
              </a:rPr>
              <a:t>1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16607" y="1719072"/>
            <a:ext cx="515112" cy="5151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560575" y="2234183"/>
            <a:ext cx="1027176" cy="5151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664207" y="2749295"/>
            <a:ext cx="411479" cy="4114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084832" y="2767583"/>
            <a:ext cx="399288" cy="3992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874520" y="3166872"/>
            <a:ext cx="399288" cy="4023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560575" y="3962400"/>
            <a:ext cx="1027176" cy="5151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588008" y="4495800"/>
            <a:ext cx="478535" cy="4754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066544" y="4477511"/>
            <a:ext cx="487679" cy="48767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511808" y="4977384"/>
            <a:ext cx="502919" cy="5303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014727" y="4971288"/>
            <a:ext cx="539495" cy="5394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664207" y="5510784"/>
            <a:ext cx="411479" cy="4114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084832" y="5529072"/>
            <a:ext cx="399288" cy="4023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874520" y="5931408"/>
            <a:ext cx="399288" cy="3992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959607" y="2346960"/>
            <a:ext cx="204216" cy="71932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932176" y="3072383"/>
            <a:ext cx="268224" cy="2865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938272" y="3358896"/>
            <a:ext cx="252984" cy="2895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929127" y="4172711"/>
            <a:ext cx="271272" cy="35966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968751" y="4535423"/>
            <a:ext cx="192024" cy="42976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959607" y="4974335"/>
            <a:ext cx="201168" cy="28651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932176" y="5260847"/>
            <a:ext cx="268224" cy="28651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938272" y="5550408"/>
            <a:ext cx="252984" cy="28651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76471" y="2514600"/>
            <a:ext cx="204215" cy="2895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91711" y="2804160"/>
            <a:ext cx="201167" cy="28651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749040" y="3090672"/>
            <a:ext cx="268224" cy="28955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758184" y="3380232"/>
            <a:ext cx="249935" cy="28651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794759" y="4191000"/>
            <a:ext cx="173735" cy="28955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776471" y="4480559"/>
            <a:ext cx="204215" cy="3230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791711" y="4803647"/>
            <a:ext cx="201167" cy="2865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749040" y="5090160"/>
            <a:ext cx="268224" cy="28955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758184" y="5379720"/>
            <a:ext cx="249935" cy="28651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572000" y="1725167"/>
            <a:ext cx="515112" cy="5151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309871" y="2246376"/>
            <a:ext cx="502920" cy="53035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812791" y="2240280"/>
            <a:ext cx="539496" cy="53949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462271" y="2779776"/>
            <a:ext cx="411479" cy="41147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882896" y="2798064"/>
            <a:ext cx="399288" cy="40233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672584" y="3200400"/>
            <a:ext cx="399288" cy="39928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364735" y="4029455"/>
            <a:ext cx="478535" cy="47853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843271" y="3992879"/>
            <a:ext cx="512063" cy="51511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407408" y="4517135"/>
            <a:ext cx="448056" cy="448056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855464" y="4507992"/>
            <a:ext cx="451103" cy="45110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309871" y="4971288"/>
            <a:ext cx="502920" cy="52730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812791" y="4965191"/>
            <a:ext cx="539496" cy="539496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462271" y="5504688"/>
            <a:ext cx="411479" cy="41147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882896" y="5522976"/>
            <a:ext cx="399288" cy="39928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672584" y="5925311"/>
            <a:ext cx="399288" cy="39928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1748538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879345" y="6602152"/>
            <a:ext cx="3620135" cy="269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090930" marR="5080" indent="-1078230">
              <a:lnSpc>
                <a:spcPct val="1012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‘A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go,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não,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0">
                <a:latin typeface="Times New Roman"/>
                <a:cs typeface="Times New Roman"/>
              </a:rPr>
              <a:t>oi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15">
                <a:latin typeface="Times New Roman"/>
                <a:cs typeface="Times New Roman"/>
              </a:rPr>
              <a:t>oão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de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li</a:t>
            </a:r>
            <a:r>
              <a:rPr dirty="0" sz="850" spc="15">
                <a:latin typeface="Times New Roman"/>
                <a:cs typeface="Times New Roman"/>
              </a:rPr>
              <a:t>v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pa</a:t>
            </a:r>
            <a:r>
              <a:rPr dirty="0" sz="850" spc="10">
                <a:latin typeface="Times New Roman"/>
                <a:cs typeface="Times New Roman"/>
              </a:rPr>
              <a:t>ra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am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go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48" name="object 48"/>
          <p:cNvGraphicFramePr>
            <a:graphicFrameLocks noGrp="1"/>
          </p:cNvGraphicFramePr>
          <p:nvPr/>
        </p:nvGraphicFramePr>
        <p:xfrm>
          <a:off x="1480692" y="770508"/>
          <a:ext cx="3971925" cy="58324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3480"/>
                <a:gridCol w="810767"/>
                <a:gridCol w="822960"/>
                <a:gridCol w="1158239"/>
              </a:tblGrid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182880">
                        <a:lnSpc>
                          <a:spcPct val="103499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ria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go,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 marR="150495">
                        <a:lnSpc>
                          <a:spcPts val="101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VRO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GO,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L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VRO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17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2702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748784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oco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42744" y="1719072"/>
            <a:ext cx="451104" cy="4511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011679" y="2176272"/>
            <a:ext cx="420624" cy="4206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432304" y="2194560"/>
            <a:ext cx="396239" cy="3992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956816" y="2596896"/>
            <a:ext cx="865631" cy="4450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32432" y="3041904"/>
            <a:ext cx="1002792" cy="5029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926335" y="3560064"/>
            <a:ext cx="499872" cy="49987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426207" y="3544823"/>
            <a:ext cx="518159" cy="5151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185416" y="4059935"/>
            <a:ext cx="490728" cy="4907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011679" y="4949952"/>
            <a:ext cx="420624" cy="4206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32304" y="4968240"/>
            <a:ext cx="396239" cy="3992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956816" y="5370576"/>
            <a:ext cx="865631" cy="44500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917192" y="5815584"/>
            <a:ext cx="984503" cy="49072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73552" y="2118360"/>
            <a:ext cx="298703" cy="3596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307079" y="2481072"/>
            <a:ext cx="234696" cy="43281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215639" y="2919983"/>
            <a:ext cx="414527" cy="3596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087623" y="3282696"/>
            <a:ext cx="204215" cy="32308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230879" y="3605784"/>
            <a:ext cx="265176" cy="21640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505200" y="3822191"/>
            <a:ext cx="204215" cy="2865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307079" y="4632960"/>
            <a:ext cx="234696" cy="43281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215639" y="5071871"/>
            <a:ext cx="414527" cy="3596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319271" y="5434584"/>
            <a:ext cx="201167" cy="46939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029200" y="1764792"/>
            <a:ext cx="408431" cy="40843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809744" y="2173223"/>
            <a:ext cx="420624" cy="4175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230367" y="2191510"/>
            <a:ext cx="396239" cy="39624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754879" y="2590800"/>
            <a:ext cx="865631" cy="44805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730496" y="3038856"/>
            <a:ext cx="1002791" cy="49987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724400" y="3553967"/>
            <a:ext cx="499871" cy="49987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224271" y="3538728"/>
            <a:ext cx="518159" cy="5151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983479" y="4053840"/>
            <a:ext cx="490727" cy="49072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809744" y="4943855"/>
            <a:ext cx="420624" cy="4206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230367" y="4962144"/>
            <a:ext cx="396239" cy="3992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754879" y="5364479"/>
            <a:ext cx="865631" cy="44500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767071" y="5821679"/>
            <a:ext cx="448055" cy="44500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215128" y="5809488"/>
            <a:ext cx="451103" cy="45110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577240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120896" y="4544567"/>
            <a:ext cx="222503" cy="41757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035552" y="5096255"/>
            <a:ext cx="396239" cy="34442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093464" y="5571744"/>
            <a:ext cx="195071" cy="30784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2302129" y="6449752"/>
            <a:ext cx="3491865" cy="269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08710" marR="5080" indent="-1096645">
              <a:lnSpc>
                <a:spcPct val="1012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tr</a:t>
            </a:r>
            <a:r>
              <a:rPr dirty="0" sz="850" spc="15">
                <a:latin typeface="Times New Roman"/>
                <a:cs typeface="Times New Roman"/>
              </a:rPr>
              <a:t>adução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‘</a:t>
            </a:r>
            <a:r>
              <a:rPr dirty="0" sz="850" spc="20">
                <a:latin typeface="Times New Roman"/>
                <a:cs typeface="Times New Roman"/>
              </a:rPr>
              <a:t>Que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5">
                <a:latin typeface="Times New Roman"/>
                <a:cs typeface="Times New Roman"/>
              </a:rPr>
              <a:t>mp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0">
                <a:latin typeface="Times New Roman"/>
                <a:cs typeface="Times New Roman"/>
              </a:rPr>
              <a:t>o,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15">
                <a:latin typeface="Times New Roman"/>
                <a:cs typeface="Times New Roman"/>
              </a:rPr>
              <a:t>oão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15">
                <a:latin typeface="Times New Roman"/>
                <a:cs typeface="Times New Roman"/>
              </a:rPr>
              <a:t>u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a?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Qu</a:t>
            </a:r>
            <a:r>
              <a:rPr dirty="0" sz="850" spc="20">
                <a:latin typeface="Times New Roman"/>
                <a:cs typeface="Times New Roman"/>
              </a:rPr>
              <a:t>e</a:t>
            </a:r>
            <a:r>
              <a:rPr dirty="0" sz="850" spc="25">
                <a:latin typeface="Times New Roman"/>
                <a:cs typeface="Times New Roman"/>
              </a:rPr>
              <a:t>m</a:t>
            </a:r>
            <a:r>
              <a:rPr dirty="0" sz="850" spc="15">
                <a:latin typeface="Times New Roman"/>
                <a:cs typeface="Times New Roman"/>
              </a:rPr>
              <a:t> comp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ou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ca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f</a:t>
            </a:r>
            <a:r>
              <a:rPr dirty="0" sz="850" spc="10">
                <a:latin typeface="Times New Roman"/>
                <a:cs typeface="Times New Roman"/>
              </a:rPr>
              <a:t>oi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J</a:t>
            </a:r>
            <a:r>
              <a:rPr dirty="0" sz="850" spc="15">
                <a:latin typeface="Times New Roman"/>
                <a:cs typeface="Times New Roman"/>
              </a:rPr>
              <a:t>oão</a:t>
            </a:r>
            <a:r>
              <a:rPr dirty="0" sz="850" spc="5">
                <a:latin typeface="Times New Roman"/>
                <a:cs typeface="Times New Roman"/>
              </a:rPr>
              <a:t>’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142232" y="2011680"/>
            <a:ext cx="192024" cy="25298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120896" y="2264664"/>
            <a:ext cx="231647" cy="42976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029455" y="2700527"/>
            <a:ext cx="414527" cy="35966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895344" y="3063239"/>
            <a:ext cx="201167" cy="32308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093464" y="3386328"/>
            <a:ext cx="265175" cy="21640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346447" y="3602736"/>
            <a:ext cx="204215" cy="28955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40" name="object 40"/>
          <p:cNvGraphicFramePr>
            <a:graphicFrameLocks noGrp="1"/>
          </p:cNvGraphicFramePr>
          <p:nvPr/>
        </p:nvGraphicFramePr>
        <p:xfrm>
          <a:off x="1840357" y="770508"/>
          <a:ext cx="3969385" cy="56800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432"/>
                <a:gridCol w="810767"/>
                <a:gridCol w="826007"/>
                <a:gridCol w="1155192"/>
              </a:tblGrid>
              <a:tr h="26822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Tradução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 marR="161925">
                        <a:lnSpc>
                          <a:spcPct val="103499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Quem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o,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a?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oi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6822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 marR="384175">
                        <a:lnSpc>
                          <a:spcPts val="101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PRA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CARRO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A?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PRA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CARRO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OÃO.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37159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nha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una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5176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323215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 marR="351790">
                        <a:lnSpc>
                          <a:spcPct val="101200"/>
                        </a:lnSpc>
                      </a:pP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85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sem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Fo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M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596384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868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b="1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egor</a:t>
                      </a:r>
                      <a:r>
                        <a:rPr dirty="0" sz="850" spc="-5" b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b="1">
                          <a:latin typeface="Times New Roman"/>
                          <a:cs typeface="Times New Roman"/>
                        </a:rPr>
                        <a:t>a: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str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uçã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oco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875404" cy="838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220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próxi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cap</a:t>
            </a:r>
            <a:r>
              <a:rPr dirty="0" sz="1000">
                <a:latin typeface="Times New Roman"/>
                <a:cs typeface="Times New Roman"/>
              </a:rPr>
              <a:t>ít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resultados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9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e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7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análise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85" i="1">
                <a:latin typeface="Times New Roman"/>
                <a:cs typeface="Times New Roman"/>
              </a:rPr>
              <a:t> </a:t>
            </a:r>
            <a:r>
              <a:rPr dirty="0" sz="1000" spc="20" i="1">
                <a:latin typeface="Times New Roman"/>
                <a:cs typeface="Times New Roman"/>
              </a:rPr>
              <a:t>do</a:t>
            </a:r>
            <a:r>
              <a:rPr dirty="0" sz="1000" spc="10" i="1">
                <a:latin typeface="Times New Roman"/>
                <a:cs typeface="Times New Roman"/>
              </a:rPr>
              <a:t>s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8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dados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95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-</a:t>
            </a:r>
            <a:r>
              <a:rPr dirty="0" sz="1000" i="1">
                <a:latin typeface="Times New Roman"/>
                <a:cs typeface="Times New Roman"/>
              </a:rPr>
              <a:t>  </a:t>
            </a:r>
            <a:r>
              <a:rPr dirty="0" sz="1000" spc="85" i="1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será 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resultado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aplicados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junta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ses.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930348"/>
            <a:ext cx="3924935" cy="59143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CAP</a:t>
            </a:r>
            <a:r>
              <a:rPr dirty="0" sz="1000" spc="10" b="1">
                <a:latin typeface="Times New Roman"/>
                <a:cs typeface="Times New Roman"/>
              </a:rPr>
              <a:t>Í</a:t>
            </a:r>
            <a:r>
              <a:rPr dirty="0" sz="1000" spc="25" b="1">
                <a:latin typeface="Times New Roman"/>
                <a:cs typeface="Times New Roman"/>
              </a:rPr>
              <a:t>TUL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5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-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ANÁL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15" b="1">
                <a:latin typeface="Times New Roman"/>
                <a:cs typeface="Times New Roman"/>
              </a:rPr>
              <a:t>SE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IS</a:t>
            </a:r>
            <a:r>
              <a:rPr dirty="0" sz="1000" spc="25" b="1">
                <a:latin typeface="Times New Roman"/>
                <a:cs typeface="Times New Roman"/>
              </a:rPr>
              <a:t>CU</a:t>
            </a:r>
            <a:r>
              <a:rPr dirty="0" sz="1000" spc="15" b="1">
                <a:latin typeface="Times New Roman"/>
                <a:cs typeface="Times New Roman"/>
              </a:rPr>
              <a:t>SS</a:t>
            </a:r>
            <a:r>
              <a:rPr dirty="0" sz="1000" spc="25" b="1">
                <a:latin typeface="Times New Roman"/>
                <a:cs typeface="Times New Roman"/>
              </a:rPr>
              <a:t>Ã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DO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RESULTADOS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1450">
              <a:latin typeface="Times New Roman"/>
              <a:cs typeface="Times New Roman"/>
            </a:endParaRPr>
          </a:p>
          <a:p>
            <a:pPr algn="just" marL="12700" marR="5715" indent="448945">
              <a:lnSpc>
                <a:spcPct val="100499"/>
              </a:lnSpc>
            </a:pP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cados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visaram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ar-se-á,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cap</a:t>
            </a:r>
            <a:r>
              <a:rPr dirty="0" sz="1000">
                <a:latin typeface="Times New Roman"/>
                <a:cs typeface="Times New Roman"/>
              </a:rPr>
              <a:t>ít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respectivas</a:t>
            </a:r>
            <a:r>
              <a:rPr dirty="0" sz="1000" spc="10">
                <a:latin typeface="Times New Roman"/>
                <a:cs typeface="Times New Roman"/>
              </a:rPr>
              <a:t> 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derações.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diversos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-5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foram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trabalho.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iscorre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isso</a:t>
            </a:r>
            <a:r>
              <a:rPr dirty="0" sz="1000" spc="10">
                <a:latin typeface="Times New Roman"/>
                <a:cs typeface="Times New Roman"/>
              </a:rPr>
              <a:t> 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lvl="1" marL="213360" indent="-200660">
              <a:lnSpc>
                <a:spcPct val="100000"/>
              </a:lnSpc>
              <a:buFont typeface="Times New Roman"/>
              <a:buAutoNum type="arabicPeriod"/>
              <a:tabLst>
                <a:tab pos="213360" algn="l"/>
              </a:tabLst>
            </a:pP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escarta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os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análises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essa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es</a:t>
            </a:r>
            <a:r>
              <a:rPr dirty="0" sz="1000" spc="20" b="1">
                <a:latin typeface="Times New Roman"/>
                <a:cs typeface="Times New Roman"/>
              </a:rPr>
              <a:t>qu</a:t>
            </a:r>
            <a:r>
              <a:rPr dirty="0" sz="1000" spc="10" b="1">
                <a:latin typeface="Times New Roman"/>
                <a:cs typeface="Times New Roman"/>
              </a:rPr>
              <a:t>isa</a:t>
            </a:r>
            <a:endParaRPr sz="1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Font typeface="Times New Roman"/>
              <a:buAutoNum type="arabicPeriod"/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400"/>
              </a:lnSpc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as: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ª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expressam</a:t>
            </a:r>
            <a:r>
              <a:rPr dirty="0" sz="1000" spc="10">
                <a:latin typeface="Times New Roman"/>
                <a:cs typeface="Times New Roman"/>
              </a:rPr>
              <a:t> dúvida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(podem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ãos);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5">
                <a:latin typeface="Times New Roman"/>
                <a:cs typeface="Times New Roman"/>
              </a:rPr>
              <a:t>ª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subordinadas</a:t>
            </a:r>
            <a:r>
              <a:rPr dirty="0" sz="1000" spc="10">
                <a:latin typeface="Times New Roman"/>
                <a:cs typeface="Times New Roman"/>
              </a:rPr>
              <a:t> sem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interrogativa;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3</a:t>
            </a:r>
            <a:r>
              <a:rPr dirty="0" sz="1000" spc="5">
                <a:latin typeface="Times New Roman"/>
                <a:cs typeface="Times New Roman"/>
              </a:rPr>
              <a:t>ª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tópico;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5">
                <a:latin typeface="Times New Roman"/>
                <a:cs typeface="Times New Roman"/>
              </a:rPr>
              <a:t>ª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foco.</a:t>
            </a:r>
            <a:endParaRPr sz="1000">
              <a:latin typeface="Times New Roman"/>
              <a:cs typeface="Times New Roman"/>
            </a:endParaRPr>
          </a:p>
          <a:p>
            <a:pPr marL="12700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iniciou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aginav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dados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0499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seriam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ensos,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necessitando,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natural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deli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itação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ercebeu-se,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bé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nestas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havia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disparidade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grande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resultados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</a:t>
            </a:r>
            <a:r>
              <a:rPr dirty="0" sz="1000" spc="10">
                <a:latin typeface="Times New Roman"/>
                <a:cs typeface="Times New Roman"/>
              </a:rPr>
              <a:t> 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5">
                <a:latin typeface="Times New Roman"/>
                <a:cs typeface="Times New Roman"/>
              </a:rPr>
              <a:t>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assi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variável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tenha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sido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identificada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ou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questões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abrangera.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possível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participaram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diferenciação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eja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necessitando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ud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osos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descrição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linguística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aprofundada.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ouve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duplicação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‘</a:t>
            </a:r>
            <a:r>
              <a:rPr dirty="0" sz="1000" spc="15">
                <a:latin typeface="Times New Roman"/>
                <a:cs typeface="Times New Roman"/>
              </a:rPr>
              <a:t>ELE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AV</a:t>
            </a:r>
            <a:r>
              <a:rPr dirty="0" sz="1000" spc="10">
                <a:latin typeface="Times New Roman"/>
                <a:cs typeface="Times New Roman"/>
              </a:rPr>
              <a:t>IS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GO</a:t>
            </a:r>
            <a:r>
              <a:rPr dirty="0" sz="1000" spc="5">
                <a:latin typeface="Times New Roman"/>
                <a:cs typeface="Times New Roman"/>
              </a:rPr>
              <a:t>’,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haverá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quatro.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4622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seguintes:</a:t>
            </a:r>
            <a:endParaRPr sz="1000">
              <a:latin typeface="Times New Roman"/>
              <a:cs typeface="Times New Roman"/>
            </a:endParaRPr>
          </a:p>
          <a:p>
            <a:pPr lvl="2" marL="699135" indent="-229235">
              <a:lnSpc>
                <a:spcPct val="100000"/>
              </a:lnSpc>
              <a:spcBef>
                <a:spcPts val="25"/>
              </a:spcBef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afir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ativas;</a:t>
            </a:r>
            <a:endParaRPr sz="1000">
              <a:latin typeface="Times New Roman"/>
              <a:cs typeface="Times New Roman"/>
            </a:endParaRPr>
          </a:p>
          <a:p>
            <a:pPr lvl="2" marL="699135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nega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iva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lvl="2" marL="699135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lvl="2" marL="699135" indent="-229235">
              <a:lnSpc>
                <a:spcPct val="100000"/>
              </a:lnSpc>
              <a:spcBef>
                <a:spcPts val="20"/>
              </a:spcBef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QU;</a:t>
            </a:r>
            <a:endParaRPr sz="1000">
              <a:latin typeface="Times New Roman"/>
              <a:cs typeface="Times New Roman"/>
            </a:endParaRPr>
          </a:p>
          <a:p>
            <a:pPr lvl="2" marL="699135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condicionais;</a:t>
            </a:r>
            <a:endParaRPr sz="1000">
              <a:latin typeface="Times New Roman"/>
              <a:cs typeface="Times New Roman"/>
            </a:endParaRPr>
          </a:p>
          <a:p>
            <a:pPr lvl="2" marL="699135" indent="-229235">
              <a:lnSpc>
                <a:spcPct val="100000"/>
              </a:lnSpc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endParaRPr sz="1000">
              <a:latin typeface="Times New Roman"/>
              <a:cs typeface="Times New Roman"/>
            </a:endParaRPr>
          </a:p>
          <a:p>
            <a:pPr lvl="2" marL="699135" indent="-229235">
              <a:lnSpc>
                <a:spcPct val="100000"/>
              </a:lnSpc>
              <a:spcBef>
                <a:spcPts val="45"/>
              </a:spcBef>
              <a:buFont typeface="Wingdings"/>
              <a:buChar char="➢"/>
              <a:tabLst>
                <a:tab pos="699135" algn="l"/>
              </a:tabLst>
            </a:pP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uatro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53183" y="4136135"/>
            <a:ext cx="457200" cy="35966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911095" y="4498847"/>
            <a:ext cx="335279" cy="3596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837688" y="4145280"/>
            <a:ext cx="374904" cy="4693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855976" y="4623816"/>
            <a:ext cx="338327" cy="3566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896868" y="502462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896868" y="4710683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026408" y="4523232"/>
            <a:ext cx="125095" cy="500380"/>
          </a:xfrm>
          <a:custGeom>
            <a:avLst/>
            <a:gdLst/>
            <a:ahLst/>
            <a:cxnLst/>
            <a:rect l="l" t="t" r="r" b="b"/>
            <a:pathLst>
              <a:path w="125095" h="500379">
                <a:moveTo>
                  <a:pt x="0" y="499871"/>
                </a:moveTo>
                <a:lnTo>
                  <a:pt x="124967" y="499871"/>
                </a:lnTo>
                <a:lnTo>
                  <a:pt x="124967" y="0"/>
                </a:lnTo>
                <a:lnTo>
                  <a:pt x="0" y="0"/>
                </a:lnTo>
                <a:lnTo>
                  <a:pt x="0" y="499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274820" y="471068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151376" y="4648200"/>
            <a:ext cx="121920" cy="375285"/>
          </a:xfrm>
          <a:custGeom>
            <a:avLst/>
            <a:gdLst/>
            <a:ahLst/>
            <a:cxnLst/>
            <a:rect l="l" t="t" r="r" b="b"/>
            <a:pathLst>
              <a:path w="121920" h="375285">
                <a:moveTo>
                  <a:pt x="0" y="374903"/>
                </a:moveTo>
                <a:lnTo>
                  <a:pt x="121920" y="374903"/>
                </a:lnTo>
                <a:lnTo>
                  <a:pt x="121920" y="0"/>
                </a:lnTo>
                <a:lnTo>
                  <a:pt x="0" y="0"/>
                </a:lnTo>
                <a:lnTo>
                  <a:pt x="0" y="37490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152900" y="4649723"/>
            <a:ext cx="121920" cy="375285"/>
          </a:xfrm>
          <a:custGeom>
            <a:avLst/>
            <a:gdLst/>
            <a:ahLst/>
            <a:cxnLst/>
            <a:rect l="l" t="t" r="r" b="b"/>
            <a:pathLst>
              <a:path w="121920" h="375285">
                <a:moveTo>
                  <a:pt x="0" y="374903"/>
                </a:moveTo>
                <a:lnTo>
                  <a:pt x="121919" y="374903"/>
                </a:lnTo>
                <a:lnTo>
                  <a:pt x="121919" y="0"/>
                </a:lnTo>
                <a:lnTo>
                  <a:pt x="0" y="0"/>
                </a:lnTo>
                <a:lnTo>
                  <a:pt x="0" y="3749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896868" y="439978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896868" y="40888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936492" y="4088891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021579" y="502462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151120" y="4959096"/>
            <a:ext cx="125095" cy="64135"/>
          </a:xfrm>
          <a:custGeom>
            <a:avLst/>
            <a:gdLst/>
            <a:ahLst/>
            <a:cxnLst/>
            <a:rect l="l" t="t" r="r" b="b"/>
            <a:pathLst>
              <a:path w="125095" h="64135">
                <a:moveTo>
                  <a:pt x="0" y="64007"/>
                </a:moveTo>
                <a:lnTo>
                  <a:pt x="124967" y="64007"/>
                </a:lnTo>
                <a:lnTo>
                  <a:pt x="124967" y="0"/>
                </a:lnTo>
                <a:lnTo>
                  <a:pt x="0" y="0"/>
                </a:lnTo>
                <a:lnTo>
                  <a:pt x="0" y="64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399532" y="471068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021579" y="471068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399532" y="4399788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021579" y="4399788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276088" y="4212335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5">
                <a:moveTo>
                  <a:pt x="0" y="810767"/>
                </a:moveTo>
                <a:lnTo>
                  <a:pt x="121920" y="810767"/>
                </a:lnTo>
                <a:lnTo>
                  <a:pt x="121920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277611" y="4213859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5">
                <a:moveTo>
                  <a:pt x="0" y="810767"/>
                </a:moveTo>
                <a:lnTo>
                  <a:pt x="121919" y="810767"/>
                </a:lnTo>
                <a:lnTo>
                  <a:pt x="121919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021579" y="40888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064251" y="4088891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749046" y="248715"/>
            <a:ext cx="3923029" cy="3173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222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1000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salientar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resultados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única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presença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ausênc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portanto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há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indícios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quaisquer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resultados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virtude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 spc="10">
                <a:latin typeface="Times New Roman"/>
                <a:cs typeface="Times New Roman"/>
              </a:rPr>
              <a:t> ordem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b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tipo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15">
                <a:latin typeface="Times New Roman"/>
                <a:cs typeface="Times New Roman"/>
              </a:rPr>
              <a:t>ar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hor</a:t>
            </a:r>
            <a:r>
              <a:rPr dirty="0" sz="1000" spc="10">
                <a:latin typeface="Times New Roman"/>
                <a:cs typeface="Times New Roman"/>
              </a:rPr>
              <a:t> visualização,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tabela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post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duas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99"/>
              </a:lnSpc>
              <a:spcBef>
                <a:spcPts val="15"/>
              </a:spcBef>
            </a:pP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reto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ará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percentual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quarta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parti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5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2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ças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afir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ativas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2700" marR="6350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QUE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ÁGUA.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49046" y="5190928"/>
            <a:ext cx="3922395" cy="1776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797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af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8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observa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be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express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acrésc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sí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rosto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ov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setas.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presenç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rosto,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podería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gua,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interrogativa.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parece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biguizar,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paração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entr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os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houve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necessaria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cação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tip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ver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 spc="10">
                <a:latin typeface="Times New Roman"/>
                <a:cs typeface="Times New Roman"/>
              </a:rPr>
              <a:t> quase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resultados,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169664" y="3413760"/>
            <a:ext cx="731520" cy="2194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901184" y="3425952"/>
            <a:ext cx="746759" cy="2072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626997" y="3632580"/>
          <a:ext cx="4149090" cy="15576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990600"/>
                <a:gridCol w="79247"/>
                <a:gridCol w="902208"/>
                <a:gridCol w="97535"/>
                <a:gridCol w="128016"/>
                <a:gridCol w="899159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950" spc="1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dirty="0" sz="950" spc="5">
                          <a:latin typeface="Times New Roman"/>
                          <a:cs typeface="Times New Roman"/>
                        </a:rPr>
                        <a:t>uer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água.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067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3924"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6854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7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1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759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1386840"/>
            <a:ext cx="734568" cy="2194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260847" y="1399032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307335" y="2084832"/>
            <a:ext cx="274319" cy="3230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301239" y="2410967"/>
            <a:ext cx="277368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316479" y="2697479"/>
            <a:ext cx="252983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197351" y="2048255"/>
            <a:ext cx="377951" cy="3962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46120" y="2447544"/>
            <a:ext cx="277368" cy="2895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61359" y="2737104"/>
            <a:ext cx="252984" cy="2865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256532" y="29946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386071" y="2743200"/>
            <a:ext cx="125095" cy="247015"/>
          </a:xfrm>
          <a:custGeom>
            <a:avLst/>
            <a:gdLst/>
            <a:ahLst/>
            <a:cxnLst/>
            <a:rect l="l" t="t" r="r" b="b"/>
            <a:pathLst>
              <a:path w="125095" h="247014">
                <a:moveTo>
                  <a:pt x="0" y="246888"/>
                </a:moveTo>
                <a:lnTo>
                  <a:pt x="124967" y="246888"/>
                </a:lnTo>
                <a:lnTo>
                  <a:pt x="124967" y="0"/>
                </a:lnTo>
                <a:lnTo>
                  <a:pt x="0" y="0"/>
                </a:lnTo>
                <a:lnTo>
                  <a:pt x="0" y="246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634483" y="268376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256532" y="268376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256532" y="2372866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511040" y="2368295"/>
            <a:ext cx="121920" cy="622300"/>
          </a:xfrm>
          <a:custGeom>
            <a:avLst/>
            <a:gdLst/>
            <a:ahLst/>
            <a:cxnLst/>
            <a:rect l="l" t="t" r="r" b="b"/>
            <a:pathLst>
              <a:path w="121920" h="622300">
                <a:moveTo>
                  <a:pt x="0" y="621792"/>
                </a:moveTo>
                <a:lnTo>
                  <a:pt x="121920" y="621792"/>
                </a:lnTo>
                <a:lnTo>
                  <a:pt x="121920" y="0"/>
                </a:lnTo>
                <a:lnTo>
                  <a:pt x="0" y="0"/>
                </a:lnTo>
                <a:lnTo>
                  <a:pt x="0" y="62179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512564" y="2369819"/>
            <a:ext cx="121920" cy="622300"/>
          </a:xfrm>
          <a:custGeom>
            <a:avLst/>
            <a:gdLst/>
            <a:ahLst/>
            <a:cxnLst/>
            <a:rect l="l" t="t" r="r" b="b"/>
            <a:pathLst>
              <a:path w="121920" h="622300">
                <a:moveTo>
                  <a:pt x="0" y="621792"/>
                </a:moveTo>
                <a:lnTo>
                  <a:pt x="121919" y="621792"/>
                </a:lnTo>
                <a:lnTo>
                  <a:pt x="121919" y="0"/>
                </a:lnTo>
                <a:lnTo>
                  <a:pt x="0" y="0"/>
                </a:lnTo>
                <a:lnTo>
                  <a:pt x="0" y="62179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256532" y="20589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299203" y="2058923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381244" y="29946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513832" y="2868167"/>
            <a:ext cx="125095" cy="121920"/>
          </a:xfrm>
          <a:custGeom>
            <a:avLst/>
            <a:gdLst/>
            <a:ahLst/>
            <a:cxnLst/>
            <a:rect l="l" t="t" r="r" b="b"/>
            <a:pathLst>
              <a:path w="125095" h="121919">
                <a:moveTo>
                  <a:pt x="0" y="121920"/>
                </a:moveTo>
                <a:lnTo>
                  <a:pt x="124967" y="121920"/>
                </a:lnTo>
                <a:lnTo>
                  <a:pt x="124967" y="0"/>
                </a:lnTo>
                <a:lnTo>
                  <a:pt x="0" y="0"/>
                </a:lnTo>
                <a:lnTo>
                  <a:pt x="0" y="121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762244" y="268376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381244" y="2683763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762244" y="23728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381244" y="2372866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638800" y="2243327"/>
            <a:ext cx="121920" cy="746760"/>
          </a:xfrm>
          <a:custGeom>
            <a:avLst/>
            <a:gdLst/>
            <a:ahLst/>
            <a:cxnLst/>
            <a:rect l="l" t="t" r="r" b="b"/>
            <a:pathLst>
              <a:path w="121920" h="746760">
                <a:moveTo>
                  <a:pt x="0" y="746760"/>
                </a:moveTo>
                <a:lnTo>
                  <a:pt x="121920" y="746760"/>
                </a:lnTo>
                <a:lnTo>
                  <a:pt x="121920" y="0"/>
                </a:lnTo>
                <a:lnTo>
                  <a:pt x="0" y="0"/>
                </a:lnTo>
                <a:lnTo>
                  <a:pt x="0" y="74676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640323" y="2244851"/>
            <a:ext cx="121920" cy="746760"/>
          </a:xfrm>
          <a:custGeom>
            <a:avLst/>
            <a:gdLst/>
            <a:ahLst/>
            <a:cxnLst/>
            <a:rect l="l" t="t" r="r" b="b"/>
            <a:pathLst>
              <a:path w="121920" h="746760">
                <a:moveTo>
                  <a:pt x="0" y="746759"/>
                </a:moveTo>
                <a:lnTo>
                  <a:pt x="121919" y="746759"/>
                </a:lnTo>
                <a:lnTo>
                  <a:pt x="121919" y="0"/>
                </a:lnTo>
                <a:lnTo>
                  <a:pt x="0" y="0"/>
                </a:lnTo>
                <a:lnTo>
                  <a:pt x="0" y="7467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381244" y="20589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423915" y="2058923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2106420" y="248715"/>
            <a:ext cx="3920490" cy="1143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223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61594">
              <a:lnSpc>
                <a:spcPct val="102000"/>
              </a:lnSpc>
            </a:pP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 spc="10">
                <a:latin typeface="Times New Roman"/>
                <a:cs typeface="Times New Roman"/>
              </a:rPr>
              <a:t> 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cação.</a:t>
            </a:r>
            <a:endParaRPr sz="1000">
              <a:latin typeface="Times New Roman"/>
              <a:cs typeface="Times New Roman"/>
            </a:endParaRPr>
          </a:p>
          <a:p>
            <a:pPr marL="12700" marR="52069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glos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GO.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106420" y="3160960"/>
            <a:ext cx="3924935" cy="37934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18097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af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nalisando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perceber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possivel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relacionada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context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uso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</a:t>
            </a:r>
            <a:r>
              <a:rPr dirty="0" sz="1000" spc="25">
                <a:latin typeface="Times New Roman"/>
                <a:cs typeface="Times New Roman"/>
              </a:rPr>
              <a:t>QUERE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ÁGUA</a:t>
            </a:r>
            <a:r>
              <a:rPr dirty="0" sz="1000" spc="10">
                <a:latin typeface="Times New Roman"/>
                <a:cs typeface="Times New Roman"/>
              </a:rPr>
              <a:t>’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é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natural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pergun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‘IR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GO</a:t>
            </a:r>
            <a:r>
              <a:rPr dirty="0" sz="1000" spc="10">
                <a:latin typeface="Times New Roman"/>
                <a:cs typeface="Times New Roman"/>
              </a:rPr>
              <a:t>’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ativa.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preende-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deixar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10">
                <a:latin typeface="Times New Roman"/>
                <a:cs typeface="Times New Roman"/>
              </a:rPr>
              <a:t> 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oferece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possibilidades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ú</a:t>
            </a:r>
            <a:r>
              <a:rPr dirty="0" sz="1000">
                <a:latin typeface="Times New Roman"/>
                <a:cs typeface="Times New Roman"/>
              </a:rPr>
              <a:t>lti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gostaría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apena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ressaltar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acred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parece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recorrente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necessário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acrésc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diferenciá-las.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possível</a:t>
            </a:r>
            <a:r>
              <a:rPr dirty="0" sz="1000" spc="10">
                <a:latin typeface="Times New Roman"/>
                <a:cs typeface="Times New Roman"/>
              </a:rPr>
              <a:t> diferença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recorrência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gerado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tão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grande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entr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tornou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apó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acrésc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ov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rosto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segunda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inversão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segunda,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 spc="10">
                <a:latin typeface="Times New Roman"/>
                <a:cs typeface="Times New Roman"/>
              </a:rPr>
              <a:t> 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apena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marR="8255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apena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reforçado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indicação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sentenç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já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prevista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que,</a:t>
            </a:r>
            <a:endParaRPr sz="1000">
              <a:latin typeface="Times New Roman"/>
              <a:cs typeface="Times New Roman"/>
            </a:endParaRPr>
          </a:p>
          <a:p>
            <a:pPr marL="12700" marR="8890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vez,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utra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possibilidade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1983613" y="1605660"/>
          <a:ext cx="4149090" cy="1555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990599"/>
                <a:gridCol w="82296"/>
                <a:gridCol w="899159"/>
                <a:gridCol w="97535"/>
                <a:gridCol w="128016"/>
                <a:gridCol w="899160"/>
                <a:gridCol w="143255"/>
              </a:tblGrid>
              <a:tr h="152400">
                <a:tc gridSpan="2"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655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2400"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066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559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7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74520" y="2785872"/>
            <a:ext cx="301751" cy="3596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908048" y="3148583"/>
            <a:ext cx="234695" cy="3596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880360" y="2727958"/>
            <a:ext cx="274319" cy="4693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901695" y="3206496"/>
            <a:ext cx="231648" cy="3596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942588" y="3607308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198620" y="329641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942588" y="329641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072128" y="3044951"/>
            <a:ext cx="125095" cy="561340"/>
          </a:xfrm>
          <a:custGeom>
            <a:avLst/>
            <a:gdLst/>
            <a:ahLst/>
            <a:cxnLst/>
            <a:rect l="l" t="t" r="r" b="b"/>
            <a:pathLst>
              <a:path w="125095" h="561339">
                <a:moveTo>
                  <a:pt x="0" y="560832"/>
                </a:moveTo>
                <a:lnTo>
                  <a:pt x="124968" y="560832"/>
                </a:lnTo>
                <a:lnTo>
                  <a:pt x="124968" y="0"/>
                </a:lnTo>
                <a:lnTo>
                  <a:pt x="0" y="0"/>
                </a:lnTo>
                <a:lnTo>
                  <a:pt x="0" y="560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197096" y="3291840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3"/>
                </a:moveTo>
                <a:lnTo>
                  <a:pt x="121919" y="313943"/>
                </a:lnTo>
                <a:lnTo>
                  <a:pt x="121919" y="0"/>
                </a:lnTo>
                <a:lnTo>
                  <a:pt x="0" y="0"/>
                </a:lnTo>
                <a:lnTo>
                  <a:pt x="0" y="31394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198620" y="3293364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3"/>
                </a:moveTo>
                <a:lnTo>
                  <a:pt x="121919" y="313943"/>
                </a:lnTo>
                <a:lnTo>
                  <a:pt x="121919" y="0"/>
                </a:lnTo>
                <a:lnTo>
                  <a:pt x="0" y="0"/>
                </a:lnTo>
                <a:lnTo>
                  <a:pt x="0" y="3139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942588" y="298551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942588" y="2671571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982212" y="2671571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076444" y="360730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212079" y="3480815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7"/>
                </a:moveTo>
                <a:lnTo>
                  <a:pt x="121920" y="124967"/>
                </a:lnTo>
                <a:lnTo>
                  <a:pt x="121920" y="0"/>
                </a:lnTo>
                <a:lnTo>
                  <a:pt x="0" y="0"/>
                </a:lnTo>
                <a:lnTo>
                  <a:pt x="0" y="1249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457444" y="329641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076444" y="3296411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457444" y="298551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076444" y="298551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334000" y="2855976"/>
            <a:ext cx="121920" cy="749935"/>
          </a:xfrm>
          <a:custGeom>
            <a:avLst/>
            <a:gdLst/>
            <a:ahLst/>
            <a:cxnLst/>
            <a:rect l="l" t="t" r="r" b="b"/>
            <a:pathLst>
              <a:path w="121920" h="749935">
                <a:moveTo>
                  <a:pt x="0" y="749808"/>
                </a:moveTo>
                <a:lnTo>
                  <a:pt x="121920" y="749808"/>
                </a:lnTo>
                <a:lnTo>
                  <a:pt x="121920" y="0"/>
                </a:lnTo>
                <a:lnTo>
                  <a:pt x="0" y="0"/>
                </a:lnTo>
                <a:lnTo>
                  <a:pt x="0" y="7498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335523" y="2857499"/>
            <a:ext cx="121920" cy="749935"/>
          </a:xfrm>
          <a:custGeom>
            <a:avLst/>
            <a:gdLst/>
            <a:ahLst/>
            <a:cxnLst/>
            <a:rect l="l" t="t" r="r" b="b"/>
            <a:pathLst>
              <a:path w="121920" h="749935">
                <a:moveTo>
                  <a:pt x="0" y="749808"/>
                </a:moveTo>
                <a:lnTo>
                  <a:pt x="121919" y="749808"/>
                </a:lnTo>
                <a:lnTo>
                  <a:pt x="121919" y="0"/>
                </a:lnTo>
                <a:lnTo>
                  <a:pt x="0" y="0"/>
                </a:lnTo>
                <a:lnTo>
                  <a:pt x="0" y="74980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076444" y="26715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119115" y="2671571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748029" y="248715"/>
            <a:ext cx="3921760" cy="1758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224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800"/>
              </a:lnSpc>
            </a:pP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cados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nas</a:t>
            </a:r>
            <a:r>
              <a:rPr dirty="0" sz="1000" spc="10">
                <a:latin typeface="Times New Roman"/>
                <a:cs typeface="Times New Roman"/>
              </a:rPr>
              <a:t> outras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arem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é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já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far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ais.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sentido,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20">
                <a:latin typeface="Times New Roman"/>
                <a:cs typeface="Times New Roman"/>
              </a:rPr>
              <a:t> 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portant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aspec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já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prevista.</a:t>
            </a:r>
            <a:endParaRPr sz="1000">
              <a:latin typeface="Times New Roman"/>
              <a:cs typeface="Times New Roman"/>
            </a:endParaRPr>
          </a:p>
          <a:p>
            <a:pPr marL="12700" marR="52069" indent="449580">
              <a:lnSpc>
                <a:spcPts val="1220"/>
              </a:lnSpc>
              <a:spcBef>
                <a:spcPts val="25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NTR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CACHORRO.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48029" y="3770560"/>
            <a:ext cx="3923029" cy="3053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esta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tabela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observar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inversão,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 proporcional,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segund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per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visualizar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separação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neutra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quand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perguntar,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diante,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valores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pregados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prosódia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indicará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trata-s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negação,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interrogação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outras.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portuguesa,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bem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língua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diferenciação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pontuação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!?).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ova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 spc="10">
                <a:latin typeface="Times New Roman"/>
                <a:cs typeface="Times New Roman"/>
              </a:rPr>
              <a:t> ve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ov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grafada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desa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isso,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reto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deixando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indicam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necessaria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eram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deslize,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deixa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 spc="10">
                <a:latin typeface="Times New Roman"/>
                <a:cs typeface="Times New Roman"/>
              </a:rPr>
              <a:t> express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vo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indic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necessidade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ativas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 indent="449580">
              <a:lnSpc>
                <a:spcPts val="1220"/>
              </a:lnSpc>
              <a:spcBef>
                <a:spcPts val="25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quarta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últi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LER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VRO.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169664" y="1999488"/>
            <a:ext cx="731520" cy="2194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901184" y="2011679"/>
            <a:ext cx="746759" cy="207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569085" y="2215260"/>
          <a:ext cx="426148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1078991"/>
                <a:gridCol w="91440"/>
                <a:gridCol w="902208"/>
                <a:gridCol w="109728"/>
                <a:gridCol w="128015"/>
                <a:gridCol w="899160"/>
                <a:gridCol w="143256"/>
              </a:tblGrid>
              <a:tr h="149352">
                <a:tc gridSpan="2">
                  <a:txBody>
                    <a:bodyPr/>
                    <a:lstStyle/>
                    <a:p>
                      <a:pPr marL="59436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Achei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6550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3923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0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08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178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7241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94560" y="1395983"/>
            <a:ext cx="381000" cy="32308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289048" y="1719072"/>
            <a:ext cx="195072" cy="4297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52472" y="2157983"/>
            <a:ext cx="268224" cy="2865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230879" y="1356360"/>
            <a:ext cx="292607" cy="3962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279647" y="1755646"/>
            <a:ext cx="195071" cy="4328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43072" y="2194560"/>
            <a:ext cx="268224" cy="2895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302252" y="237896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558283" y="2068066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02252" y="2068066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558283" y="175717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302252" y="175717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431791" y="1691639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800"/>
                </a:moveTo>
                <a:lnTo>
                  <a:pt x="124968" y="685800"/>
                </a:lnTo>
                <a:lnTo>
                  <a:pt x="124968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556759" y="2188464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30">
                <a:moveTo>
                  <a:pt x="0" y="188975"/>
                </a:moveTo>
                <a:lnTo>
                  <a:pt x="121919" y="188975"/>
                </a:lnTo>
                <a:lnTo>
                  <a:pt x="121919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558283" y="2189987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30">
                <a:moveTo>
                  <a:pt x="0" y="188975"/>
                </a:moveTo>
                <a:lnTo>
                  <a:pt x="121919" y="188975"/>
                </a:lnTo>
                <a:lnTo>
                  <a:pt x="121919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302252" y="144627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341876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439155" y="237896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439155" y="2068066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568696" y="2002535"/>
            <a:ext cx="125095" cy="375285"/>
          </a:xfrm>
          <a:custGeom>
            <a:avLst/>
            <a:gdLst/>
            <a:ahLst/>
            <a:cxnLst/>
            <a:rect l="l" t="t" r="r" b="b"/>
            <a:pathLst>
              <a:path w="125095" h="375285">
                <a:moveTo>
                  <a:pt x="0" y="374904"/>
                </a:moveTo>
                <a:lnTo>
                  <a:pt x="124967" y="374904"/>
                </a:lnTo>
                <a:lnTo>
                  <a:pt x="124967" y="0"/>
                </a:lnTo>
                <a:lnTo>
                  <a:pt x="0" y="0"/>
                </a:lnTo>
                <a:lnTo>
                  <a:pt x="0" y="3749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817107" y="2068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693664" y="1877567"/>
            <a:ext cx="121920" cy="500380"/>
          </a:xfrm>
          <a:custGeom>
            <a:avLst/>
            <a:gdLst/>
            <a:ahLst/>
            <a:cxnLst/>
            <a:rect l="l" t="t" r="r" b="b"/>
            <a:pathLst>
              <a:path w="121920" h="500380">
                <a:moveTo>
                  <a:pt x="0" y="499872"/>
                </a:moveTo>
                <a:lnTo>
                  <a:pt x="121920" y="499872"/>
                </a:lnTo>
                <a:lnTo>
                  <a:pt x="121920" y="0"/>
                </a:lnTo>
                <a:lnTo>
                  <a:pt x="0" y="0"/>
                </a:lnTo>
                <a:lnTo>
                  <a:pt x="0" y="49987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695188" y="1879091"/>
            <a:ext cx="121920" cy="500380"/>
          </a:xfrm>
          <a:custGeom>
            <a:avLst/>
            <a:gdLst/>
            <a:ahLst/>
            <a:cxnLst/>
            <a:rect l="l" t="t" r="r" b="b"/>
            <a:pathLst>
              <a:path w="121920" h="500380">
                <a:moveTo>
                  <a:pt x="0" y="499871"/>
                </a:moveTo>
                <a:lnTo>
                  <a:pt x="121919" y="499871"/>
                </a:lnTo>
                <a:lnTo>
                  <a:pt x="121919" y="0"/>
                </a:lnTo>
                <a:lnTo>
                  <a:pt x="0" y="0"/>
                </a:lnTo>
                <a:lnTo>
                  <a:pt x="0" y="4998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439155" y="1757171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439155" y="144627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478779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772911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106420" y="2545264"/>
            <a:ext cx="3923665" cy="2108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13843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</a:t>
            </a:r>
            <a:r>
              <a:rPr dirty="0" sz="850" spc="10">
                <a:latin typeface="Times New Roman"/>
                <a:cs typeface="Times New Roman"/>
              </a:rPr>
              <a:t>rta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af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499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ercebe-se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au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aqu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 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vo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quant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ores.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proxi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CENM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elhança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vez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10">
                <a:latin typeface="Times New Roman"/>
                <a:cs typeface="Times New Roman"/>
              </a:rPr>
              <a:t> ens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ess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qualquer</a:t>
            </a:r>
            <a:r>
              <a:rPr dirty="0" sz="1000" spc="10">
                <a:latin typeface="Times New Roman"/>
                <a:cs typeface="Times New Roman"/>
              </a:rPr>
              <a:t> 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indícios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item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inferir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preensão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nesta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ativa.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visualização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endParaRPr sz="1000">
              <a:latin typeface="Times New Roman"/>
              <a:cs typeface="Times New Roman"/>
            </a:endParaRPr>
          </a:p>
          <a:p>
            <a:pPr marL="12700" marR="6350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quatro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quatorze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532376" y="774191"/>
            <a:ext cx="734568" cy="21945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266944" y="786383"/>
            <a:ext cx="746759" cy="207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186171" y="5725667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985003" y="57256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780788" y="57256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576571" y="57256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314444" y="57256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171188" y="57256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909059" y="57256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762756" y="572566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561588" y="572566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299459" y="572566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095244" y="57256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951988" y="572566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095244" y="55305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951988" y="553059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345436" y="5335523"/>
            <a:ext cx="1911350" cy="0"/>
          </a:xfrm>
          <a:custGeom>
            <a:avLst/>
            <a:gdLst/>
            <a:ahLst/>
            <a:cxnLst/>
            <a:rect l="l" t="t" r="r" b="b"/>
            <a:pathLst>
              <a:path w="1911350" h="0">
                <a:moveTo>
                  <a:pt x="0" y="0"/>
                </a:moveTo>
                <a:lnTo>
                  <a:pt x="19110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035807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037332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99459" y="553059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240023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241548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444240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445764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645408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646932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909059" y="553059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762756" y="55305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849623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851147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053840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055364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314444" y="553059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 h="0">
                <a:moveTo>
                  <a:pt x="0" y="0"/>
                </a:moveTo>
                <a:lnTo>
                  <a:pt x="4084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314444" y="5335523"/>
            <a:ext cx="917575" cy="0"/>
          </a:xfrm>
          <a:custGeom>
            <a:avLst/>
            <a:gdLst/>
            <a:ahLst/>
            <a:cxnLst/>
            <a:rect l="l" t="t" r="r" b="b"/>
            <a:pathLst>
              <a:path w="917575" h="0">
                <a:moveTo>
                  <a:pt x="0" y="0"/>
                </a:moveTo>
                <a:lnTo>
                  <a:pt x="91744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345436" y="513740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255008" y="5135879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20" h="786764">
                <a:moveTo>
                  <a:pt x="0" y="786384"/>
                </a:moveTo>
                <a:lnTo>
                  <a:pt x="57912" y="786384"/>
                </a:lnTo>
                <a:lnTo>
                  <a:pt x="57912" y="0"/>
                </a:lnTo>
                <a:lnTo>
                  <a:pt x="0" y="0"/>
                </a:lnTo>
                <a:lnTo>
                  <a:pt x="0" y="786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256532" y="5137403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20" h="786764">
                <a:moveTo>
                  <a:pt x="0" y="786383"/>
                </a:moveTo>
                <a:lnTo>
                  <a:pt x="57911" y="786383"/>
                </a:lnTo>
                <a:lnTo>
                  <a:pt x="57911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459223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460747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663440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664964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780788" y="5530595"/>
            <a:ext cx="451484" cy="0"/>
          </a:xfrm>
          <a:custGeom>
            <a:avLst/>
            <a:gdLst/>
            <a:ahLst/>
            <a:cxnLst/>
            <a:rect l="l" t="t" r="r" b="b"/>
            <a:pathLst>
              <a:path w="451485" h="0">
                <a:moveTo>
                  <a:pt x="0" y="0"/>
                </a:moveTo>
                <a:lnTo>
                  <a:pt x="4511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864608" y="5529071"/>
            <a:ext cx="60960" cy="393700"/>
          </a:xfrm>
          <a:custGeom>
            <a:avLst/>
            <a:gdLst/>
            <a:ahLst/>
            <a:cxnLst/>
            <a:rect l="l" t="t" r="r" b="b"/>
            <a:pathLst>
              <a:path w="60960" h="393700">
                <a:moveTo>
                  <a:pt x="0" y="393191"/>
                </a:moveTo>
                <a:lnTo>
                  <a:pt x="60959" y="393191"/>
                </a:lnTo>
                <a:lnTo>
                  <a:pt x="60959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866132" y="5530595"/>
            <a:ext cx="60960" cy="393700"/>
          </a:xfrm>
          <a:custGeom>
            <a:avLst/>
            <a:gdLst/>
            <a:ahLst/>
            <a:cxnLst/>
            <a:rect l="l" t="t" r="r" b="b"/>
            <a:pathLst>
              <a:path w="60960" h="393700">
                <a:moveTo>
                  <a:pt x="0" y="393191"/>
                </a:moveTo>
                <a:lnTo>
                  <a:pt x="60959" y="393191"/>
                </a:lnTo>
                <a:lnTo>
                  <a:pt x="60959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068823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070347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747772" y="57256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543555" y="572566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345436" y="572566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345436" y="553059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 h="0">
                <a:moveTo>
                  <a:pt x="0" y="0"/>
                </a:moveTo>
                <a:lnTo>
                  <a:pt x="5486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426207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427732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630423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631948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834639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836164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484120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485644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688335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689860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892551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894076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093720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095244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297935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299459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561588" y="553059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502152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503676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703320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704844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907535" y="5724144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909059" y="5725667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111752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113276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4517135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518659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721352" y="5334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722876" y="5335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925567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27091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5126735" y="5529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5128259" y="5530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345436" y="4942332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385060" y="4942332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345436" y="5923788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589276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793492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997707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198876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403091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3607308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808476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012692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213859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18076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622291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823459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5027676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5231891" y="5923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5431535" y="53705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5433059" y="53721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5431535" y="55991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5433059" y="56007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119883" y="4802123"/>
            <a:ext cx="3962400" cy="1438910"/>
          </a:xfrm>
          <a:custGeom>
            <a:avLst/>
            <a:gdLst/>
            <a:ahLst/>
            <a:cxnLst/>
            <a:rect l="l" t="t" r="r" b="b"/>
            <a:pathLst>
              <a:path w="3962400" h="1438910">
                <a:moveTo>
                  <a:pt x="0" y="1438655"/>
                </a:moveTo>
                <a:lnTo>
                  <a:pt x="3962399" y="1438655"/>
                </a:lnTo>
                <a:lnTo>
                  <a:pt x="3962399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 txBox="1"/>
          <p:nvPr/>
        </p:nvSpPr>
        <p:spPr>
          <a:xfrm>
            <a:off x="1747013" y="6032053"/>
            <a:ext cx="3957954" cy="992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06120">
              <a:lnSpc>
                <a:spcPct val="100000"/>
              </a:lnSpc>
              <a:tabLst>
                <a:tab pos="909319" algn="l"/>
                <a:tab pos="1112520" algn="l"/>
                <a:tab pos="1315720" algn="l"/>
                <a:tab pos="1518920" algn="l"/>
                <a:tab pos="1722120" algn="l"/>
                <a:tab pos="1925320" algn="l"/>
                <a:tab pos="2128520" algn="l"/>
                <a:tab pos="2332355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904875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35941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a-se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00655" y="4889053"/>
            <a:ext cx="63500" cy="1091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0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5532121" y="5352348"/>
            <a:ext cx="414020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495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1928748" y="993013"/>
          <a:ext cx="426148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59"/>
                <a:gridCol w="1082040"/>
                <a:gridCol w="91439"/>
                <a:gridCol w="902207"/>
                <a:gridCol w="109728"/>
                <a:gridCol w="124967"/>
                <a:gridCol w="902207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algn="ctr" marL="5080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6550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0226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>
                          <a:latin typeface="Times New Roman"/>
                          <a:cs typeface="Times New Roman"/>
                        </a:rPr>
                        <a:t>10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3924"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08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6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826508" y="170230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564379" y="1702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421123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64379" y="150418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421123" y="150418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421123" y="130911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 h="0">
                <a:moveTo>
                  <a:pt x="0" y="0"/>
                </a:moveTo>
                <a:lnTo>
                  <a:pt x="4480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504944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506467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709159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10683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216908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0126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811524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549396" y="1702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40309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549396" y="150418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403091" y="150418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997707" y="1309115"/>
            <a:ext cx="1161415" cy="0"/>
          </a:xfrm>
          <a:custGeom>
            <a:avLst/>
            <a:gdLst/>
            <a:ahLst/>
            <a:cxnLst/>
            <a:rect l="l" t="t" r="r" b="b"/>
            <a:pathLst>
              <a:path w="1161414" h="0">
                <a:moveTo>
                  <a:pt x="0" y="0"/>
                </a:moveTo>
                <a:lnTo>
                  <a:pt x="11612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489959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491484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694176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69570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895344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896868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997707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084576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08610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7934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592323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388107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474976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47650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1838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985772" y="170230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985772" y="1504187"/>
            <a:ext cx="344805" cy="0"/>
          </a:xfrm>
          <a:custGeom>
            <a:avLst/>
            <a:gdLst/>
            <a:ahLst/>
            <a:cxnLst/>
            <a:rect l="l" t="t" r="r" b="b"/>
            <a:pathLst>
              <a:path w="344805" h="0">
                <a:moveTo>
                  <a:pt x="0" y="0"/>
                </a:moveTo>
                <a:lnTo>
                  <a:pt x="3444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0665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068067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1244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1259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388107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388107" y="1309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985772" y="1309115"/>
            <a:ext cx="344805" cy="0"/>
          </a:xfrm>
          <a:custGeom>
            <a:avLst/>
            <a:gdLst/>
            <a:ahLst/>
            <a:cxnLst/>
            <a:rect l="l" t="t" r="r" b="b"/>
            <a:pathLst>
              <a:path w="344805" h="0">
                <a:moveTo>
                  <a:pt x="0" y="0"/>
                </a:moveTo>
                <a:lnTo>
                  <a:pt x="3444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985772" y="111404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328672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330195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592323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53288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534411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7934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793492" y="13091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73405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735579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997707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938272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939795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201923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285744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287268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201923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14248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144012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343655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345179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547871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549396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811524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75208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753612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0126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953255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954780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216908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216908" y="13091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157471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158996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361688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363211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562855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564379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826508" y="150418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767071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768595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985772" y="91592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025395" y="915923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985772" y="189737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2296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4307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634995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8392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0403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24459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4488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6530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8572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0584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2626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4668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46680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48722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071871" y="1344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073395" y="13456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071871" y="1572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073395" y="1574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1760220" y="775715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 txBox="1"/>
          <p:nvPr/>
        </p:nvSpPr>
        <p:spPr>
          <a:xfrm>
            <a:off x="1747013" y="2005645"/>
            <a:ext cx="3920490" cy="970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 indent="7620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1000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doi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atória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chega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10">
                <a:latin typeface="Times New Roman"/>
                <a:cs typeface="Times New Roman"/>
              </a:rPr>
              <a:t> 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2091180" y="4447216"/>
            <a:ext cx="1393825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735" marR="5080" indent="-26034">
              <a:lnSpc>
                <a:spcPct val="103499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980941" y="4447216"/>
            <a:ext cx="1393825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3020" marR="5080" indent="-20320">
              <a:lnSpc>
                <a:spcPct val="103499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fir</a:t>
            </a:r>
            <a:r>
              <a:rPr dirty="0" sz="850" spc="20">
                <a:latin typeface="Times New Roman"/>
                <a:cs typeface="Times New Roman"/>
              </a:rPr>
              <a:t>ma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747013" y="4996380"/>
            <a:ext cx="3922395" cy="2031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449580">
              <a:lnSpc>
                <a:spcPct val="1006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cad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va,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já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havia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indícios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erro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bor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seja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-5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sentenças,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discuti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20">
                <a:latin typeface="Times New Roman"/>
                <a:cs typeface="Times New Roman"/>
              </a:rPr>
              <a:t> 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torna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podendo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-5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segundo</a:t>
            </a:r>
            <a:r>
              <a:rPr dirty="0" sz="1000" spc="10">
                <a:latin typeface="Times New Roman"/>
                <a:cs typeface="Times New Roman"/>
              </a:rPr>
              <a:t> gráfico.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5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3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ças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egativas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CA</a:t>
            </a:r>
            <a:r>
              <a:rPr dirty="0" sz="1000" spc="15">
                <a:latin typeface="Times New Roman"/>
                <a:cs typeface="Times New Roman"/>
              </a:rPr>
              <a:t>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GO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CE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-IR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CA</a:t>
            </a:r>
            <a:r>
              <a:rPr dirty="0" sz="1000" spc="15">
                <a:latin typeface="Times New Roman"/>
                <a:cs typeface="Times New Roman"/>
              </a:rPr>
              <a:t>SA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GO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840992" y="862644"/>
            <a:ext cx="63500" cy="1091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172455" y="1325940"/>
            <a:ext cx="414020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16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2729483" y="389686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183892" y="3896867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183892" y="370179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183892" y="350672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362200" y="3523488"/>
            <a:ext cx="182880" cy="567055"/>
          </a:xfrm>
          <a:custGeom>
            <a:avLst/>
            <a:gdLst/>
            <a:ahLst/>
            <a:cxnLst/>
            <a:rect l="l" t="t" r="r" b="b"/>
            <a:pathLst>
              <a:path w="182880" h="567054">
                <a:moveTo>
                  <a:pt x="0" y="566927"/>
                </a:moveTo>
                <a:lnTo>
                  <a:pt x="182880" y="566927"/>
                </a:lnTo>
                <a:lnTo>
                  <a:pt x="182880" y="0"/>
                </a:lnTo>
                <a:lnTo>
                  <a:pt x="0" y="0"/>
                </a:lnTo>
                <a:lnTo>
                  <a:pt x="0" y="5669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363723" y="3525011"/>
            <a:ext cx="182880" cy="567055"/>
          </a:xfrm>
          <a:custGeom>
            <a:avLst/>
            <a:gdLst/>
            <a:ahLst/>
            <a:cxnLst/>
            <a:rect l="l" t="t" r="r" b="b"/>
            <a:pathLst>
              <a:path w="182880" h="567054">
                <a:moveTo>
                  <a:pt x="0" y="566927"/>
                </a:moveTo>
                <a:lnTo>
                  <a:pt x="182880" y="566927"/>
                </a:lnTo>
                <a:lnTo>
                  <a:pt x="182880" y="0"/>
                </a:lnTo>
                <a:lnTo>
                  <a:pt x="0" y="0"/>
                </a:lnTo>
                <a:lnTo>
                  <a:pt x="0" y="5669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729483" y="370179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545079" y="3563111"/>
            <a:ext cx="182880" cy="527685"/>
          </a:xfrm>
          <a:custGeom>
            <a:avLst/>
            <a:gdLst/>
            <a:ahLst/>
            <a:cxnLst/>
            <a:rect l="l" t="t" r="r" b="b"/>
            <a:pathLst>
              <a:path w="182880" h="527685">
                <a:moveTo>
                  <a:pt x="0" y="527303"/>
                </a:moveTo>
                <a:lnTo>
                  <a:pt x="182880" y="527303"/>
                </a:lnTo>
                <a:lnTo>
                  <a:pt x="182880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546604" y="3564635"/>
            <a:ext cx="182880" cy="527685"/>
          </a:xfrm>
          <a:custGeom>
            <a:avLst/>
            <a:gdLst/>
            <a:ahLst/>
            <a:cxnLst/>
            <a:rect l="l" t="t" r="r" b="b"/>
            <a:pathLst>
              <a:path w="182880" h="527685">
                <a:moveTo>
                  <a:pt x="0" y="527303"/>
                </a:moveTo>
                <a:lnTo>
                  <a:pt x="182879" y="527303"/>
                </a:lnTo>
                <a:lnTo>
                  <a:pt x="182879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183892" y="330860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183892" y="311353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226564" y="3113531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183892" y="4094988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869692" y="40919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069335" y="3538728"/>
            <a:ext cx="70485" cy="73660"/>
          </a:xfrm>
          <a:custGeom>
            <a:avLst/>
            <a:gdLst/>
            <a:ahLst/>
            <a:cxnLst/>
            <a:rect l="l" t="t" r="r" b="b"/>
            <a:pathLst>
              <a:path w="70485" h="73660">
                <a:moveTo>
                  <a:pt x="0" y="73151"/>
                </a:moveTo>
                <a:lnTo>
                  <a:pt x="70103" y="73151"/>
                </a:lnTo>
                <a:lnTo>
                  <a:pt x="70103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070860" y="3540251"/>
            <a:ext cx="70485" cy="73660"/>
          </a:xfrm>
          <a:custGeom>
            <a:avLst/>
            <a:gdLst/>
            <a:ahLst/>
            <a:cxnLst/>
            <a:rect l="l" t="t" r="r" b="b"/>
            <a:pathLst>
              <a:path w="70485" h="73660">
                <a:moveTo>
                  <a:pt x="0" y="73151"/>
                </a:moveTo>
                <a:lnTo>
                  <a:pt x="70103" y="73151"/>
                </a:lnTo>
                <a:lnTo>
                  <a:pt x="70103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069335" y="37703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070860" y="37719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894332" y="2973323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6"/>
                </a:moveTo>
                <a:lnTo>
                  <a:pt x="1801368" y="1438656"/>
                </a:lnTo>
                <a:lnTo>
                  <a:pt x="1801368" y="0"/>
                </a:lnTo>
                <a:lnTo>
                  <a:pt x="0" y="0"/>
                </a:lnTo>
                <a:lnTo>
                  <a:pt x="0" y="1438656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543044" y="3896867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994403" y="3896867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72711" y="3816096"/>
            <a:ext cx="182880" cy="274320"/>
          </a:xfrm>
          <a:custGeom>
            <a:avLst/>
            <a:gdLst/>
            <a:ahLst/>
            <a:cxnLst/>
            <a:rect l="l" t="t" r="r" b="b"/>
            <a:pathLst>
              <a:path w="182879" h="274320">
                <a:moveTo>
                  <a:pt x="0" y="274319"/>
                </a:moveTo>
                <a:lnTo>
                  <a:pt x="182879" y="274319"/>
                </a:lnTo>
                <a:lnTo>
                  <a:pt x="182879" y="0"/>
                </a:lnTo>
                <a:lnTo>
                  <a:pt x="0" y="0"/>
                </a:lnTo>
                <a:lnTo>
                  <a:pt x="0" y="274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174236" y="3817620"/>
            <a:ext cx="182880" cy="274320"/>
          </a:xfrm>
          <a:custGeom>
            <a:avLst/>
            <a:gdLst/>
            <a:ahLst/>
            <a:cxnLst/>
            <a:rect l="l" t="t" r="r" b="b"/>
            <a:pathLst>
              <a:path w="182879" h="274320">
                <a:moveTo>
                  <a:pt x="0" y="274319"/>
                </a:moveTo>
                <a:lnTo>
                  <a:pt x="182879" y="274319"/>
                </a:lnTo>
                <a:lnTo>
                  <a:pt x="182879" y="0"/>
                </a:lnTo>
                <a:lnTo>
                  <a:pt x="0" y="0"/>
                </a:lnTo>
                <a:lnTo>
                  <a:pt x="0" y="2743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543044" y="370179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994403" y="370179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 h="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4543044" y="350672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94403" y="3506723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 h="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4543044" y="330860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994403" y="3308603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 h="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4355591" y="3267455"/>
            <a:ext cx="186055" cy="822960"/>
          </a:xfrm>
          <a:custGeom>
            <a:avLst/>
            <a:gdLst/>
            <a:ahLst/>
            <a:cxnLst/>
            <a:rect l="l" t="t" r="r" b="b"/>
            <a:pathLst>
              <a:path w="186054" h="822960">
                <a:moveTo>
                  <a:pt x="0" y="822960"/>
                </a:moveTo>
                <a:lnTo>
                  <a:pt x="185928" y="822960"/>
                </a:lnTo>
                <a:lnTo>
                  <a:pt x="185928" y="0"/>
                </a:lnTo>
                <a:lnTo>
                  <a:pt x="0" y="0"/>
                </a:lnTo>
                <a:lnTo>
                  <a:pt x="0" y="82296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4357115" y="3268979"/>
            <a:ext cx="186055" cy="822960"/>
          </a:xfrm>
          <a:custGeom>
            <a:avLst/>
            <a:gdLst/>
            <a:ahLst/>
            <a:cxnLst/>
            <a:rect l="l" t="t" r="r" b="b"/>
            <a:pathLst>
              <a:path w="186054" h="822960">
                <a:moveTo>
                  <a:pt x="0" y="822959"/>
                </a:moveTo>
                <a:lnTo>
                  <a:pt x="185927" y="822959"/>
                </a:lnTo>
                <a:lnTo>
                  <a:pt x="185927" y="0"/>
                </a:lnTo>
                <a:lnTo>
                  <a:pt x="0" y="0"/>
                </a:lnTo>
                <a:lnTo>
                  <a:pt x="0" y="8229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994403" y="311353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4034027" y="3113531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994403" y="4094988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4680203" y="40919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4879847" y="3538728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60" h="73660">
                <a:moveTo>
                  <a:pt x="0" y="73151"/>
                </a:moveTo>
                <a:lnTo>
                  <a:pt x="73151" y="73151"/>
                </a:lnTo>
                <a:lnTo>
                  <a:pt x="73151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881371" y="3540251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60" h="73660">
                <a:moveTo>
                  <a:pt x="0" y="73151"/>
                </a:moveTo>
                <a:lnTo>
                  <a:pt x="73151" y="73151"/>
                </a:lnTo>
                <a:lnTo>
                  <a:pt x="73151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879847" y="3770376"/>
            <a:ext cx="73660" cy="70485"/>
          </a:xfrm>
          <a:custGeom>
            <a:avLst/>
            <a:gdLst/>
            <a:ahLst/>
            <a:cxnLst/>
            <a:rect l="l" t="t" r="r" b="b"/>
            <a:pathLst>
              <a:path w="73660" h="70485">
                <a:moveTo>
                  <a:pt x="0" y="70103"/>
                </a:moveTo>
                <a:lnTo>
                  <a:pt x="73151" y="70103"/>
                </a:lnTo>
                <a:lnTo>
                  <a:pt x="73151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881371" y="3771900"/>
            <a:ext cx="73660" cy="70485"/>
          </a:xfrm>
          <a:custGeom>
            <a:avLst/>
            <a:gdLst/>
            <a:ahLst/>
            <a:cxnLst/>
            <a:rect l="l" t="t" r="r" b="b"/>
            <a:pathLst>
              <a:path w="73660" h="70485">
                <a:moveTo>
                  <a:pt x="0" y="70103"/>
                </a:moveTo>
                <a:lnTo>
                  <a:pt x="73151" y="70103"/>
                </a:lnTo>
                <a:lnTo>
                  <a:pt x="73151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704844" y="2973323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6"/>
                </a:moveTo>
                <a:lnTo>
                  <a:pt x="1801367" y="1438656"/>
                </a:lnTo>
                <a:lnTo>
                  <a:pt x="1801367" y="0"/>
                </a:lnTo>
                <a:lnTo>
                  <a:pt x="0" y="0"/>
                </a:lnTo>
                <a:lnTo>
                  <a:pt x="0" y="1438656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 txBox="1"/>
          <p:nvPr/>
        </p:nvSpPr>
        <p:spPr>
          <a:xfrm>
            <a:off x="1962657" y="3038408"/>
            <a:ext cx="154940" cy="1129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65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L="65405">
              <a:lnSpc>
                <a:spcPct val="100000"/>
              </a:lnSpc>
              <a:spcBef>
                <a:spcPts val="32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3157729" y="3477321"/>
            <a:ext cx="422275" cy="388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925" marR="5080" indent="-22860">
              <a:lnSpc>
                <a:spcPct val="1642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2376044" y="4184456"/>
            <a:ext cx="33464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Calibri"/>
                <a:cs typeface="Calibri"/>
              </a:rPr>
              <a:t>SE</a:t>
            </a:r>
            <a:r>
              <a:rPr dirty="0" sz="950" spc="25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775838" y="3038408"/>
            <a:ext cx="154940" cy="1129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65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L="65405">
              <a:lnSpc>
                <a:spcPct val="100000"/>
              </a:lnSpc>
              <a:spcBef>
                <a:spcPts val="32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4970909" y="3477321"/>
            <a:ext cx="422275" cy="388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925" marR="5080" indent="-22860">
              <a:lnSpc>
                <a:spcPct val="1642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184777" y="4184456"/>
            <a:ext cx="34226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362200" y="1405127"/>
            <a:ext cx="274319" cy="32308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359151" y="1728216"/>
            <a:ext cx="277368" cy="2865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374392" y="2014728"/>
            <a:ext cx="252983" cy="2895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337559" y="1450847"/>
            <a:ext cx="304800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346703" y="1813560"/>
            <a:ext cx="280415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364991" y="2100072"/>
            <a:ext cx="252984" cy="2895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415027" y="23789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671059" y="2068066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415027" y="2068066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671059" y="1757171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415027" y="17571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547615" y="1566672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4">
                <a:moveTo>
                  <a:pt x="0" y="810768"/>
                </a:moveTo>
                <a:lnTo>
                  <a:pt x="121920" y="810768"/>
                </a:lnTo>
                <a:lnTo>
                  <a:pt x="121920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669535" y="2313432"/>
            <a:ext cx="125095" cy="64135"/>
          </a:xfrm>
          <a:custGeom>
            <a:avLst/>
            <a:gdLst/>
            <a:ahLst/>
            <a:cxnLst/>
            <a:rect l="l" t="t" r="r" b="b"/>
            <a:pathLst>
              <a:path w="125095" h="64135">
                <a:moveTo>
                  <a:pt x="0" y="64008"/>
                </a:moveTo>
                <a:lnTo>
                  <a:pt x="124967" y="64008"/>
                </a:lnTo>
                <a:lnTo>
                  <a:pt x="124967" y="0"/>
                </a:lnTo>
                <a:lnTo>
                  <a:pt x="0" y="0"/>
                </a:lnTo>
                <a:lnTo>
                  <a:pt x="0" y="640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671059" y="2314955"/>
            <a:ext cx="125095" cy="64135"/>
          </a:xfrm>
          <a:custGeom>
            <a:avLst/>
            <a:gdLst/>
            <a:ahLst/>
            <a:cxnLst/>
            <a:rect l="l" t="t" r="r" b="b"/>
            <a:pathLst>
              <a:path w="125095" h="64135">
                <a:moveTo>
                  <a:pt x="0" y="64008"/>
                </a:moveTo>
                <a:lnTo>
                  <a:pt x="124967" y="64008"/>
                </a:lnTo>
                <a:lnTo>
                  <a:pt x="124967" y="0"/>
                </a:lnTo>
                <a:lnTo>
                  <a:pt x="0" y="0"/>
                </a:lnTo>
                <a:lnTo>
                  <a:pt x="0" y="6400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415027" y="1446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454651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551932" y="23789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684520" y="2313432"/>
            <a:ext cx="121920" cy="64135"/>
          </a:xfrm>
          <a:custGeom>
            <a:avLst/>
            <a:gdLst/>
            <a:ahLst/>
            <a:cxnLst/>
            <a:rect l="l" t="t" r="r" b="b"/>
            <a:pathLst>
              <a:path w="121920" h="64135">
                <a:moveTo>
                  <a:pt x="0" y="64008"/>
                </a:moveTo>
                <a:lnTo>
                  <a:pt x="121919" y="64008"/>
                </a:lnTo>
                <a:lnTo>
                  <a:pt x="121919" y="0"/>
                </a:lnTo>
                <a:lnTo>
                  <a:pt x="0" y="0"/>
                </a:lnTo>
                <a:lnTo>
                  <a:pt x="0" y="640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932932" y="2068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551932" y="206806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932932" y="175717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551932" y="175717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806440" y="1566672"/>
            <a:ext cx="125095" cy="810895"/>
          </a:xfrm>
          <a:custGeom>
            <a:avLst/>
            <a:gdLst/>
            <a:ahLst/>
            <a:cxnLst/>
            <a:rect l="l" t="t" r="r" b="b"/>
            <a:pathLst>
              <a:path w="125095" h="810894">
                <a:moveTo>
                  <a:pt x="0" y="810768"/>
                </a:moveTo>
                <a:lnTo>
                  <a:pt x="124968" y="810768"/>
                </a:lnTo>
                <a:lnTo>
                  <a:pt x="124968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807963" y="1568195"/>
            <a:ext cx="125095" cy="810895"/>
          </a:xfrm>
          <a:custGeom>
            <a:avLst/>
            <a:gdLst/>
            <a:ahLst/>
            <a:cxnLst/>
            <a:rect l="l" t="t" r="r" b="b"/>
            <a:pathLst>
              <a:path w="125095" h="810894">
                <a:moveTo>
                  <a:pt x="0" y="810768"/>
                </a:moveTo>
                <a:lnTo>
                  <a:pt x="124967" y="810768"/>
                </a:lnTo>
                <a:lnTo>
                  <a:pt x="124967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551932" y="1446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594603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234183" y="5434584"/>
            <a:ext cx="301751" cy="35966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270760" y="5797296"/>
            <a:ext cx="231648" cy="35661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233927" y="5376671"/>
            <a:ext cx="280415" cy="4663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261359" y="5852159"/>
            <a:ext cx="231647" cy="35966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302252" y="6252971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558283" y="59420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302252" y="5942075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558283" y="563117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302252" y="5631179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431791" y="5440679"/>
            <a:ext cx="125095" cy="810895"/>
          </a:xfrm>
          <a:custGeom>
            <a:avLst/>
            <a:gdLst/>
            <a:ahLst/>
            <a:cxnLst/>
            <a:rect l="l" t="t" r="r" b="b"/>
            <a:pathLst>
              <a:path w="125095" h="810895">
                <a:moveTo>
                  <a:pt x="0" y="810768"/>
                </a:moveTo>
                <a:lnTo>
                  <a:pt x="124968" y="810768"/>
                </a:lnTo>
                <a:lnTo>
                  <a:pt x="124968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556759" y="6190488"/>
            <a:ext cx="121920" cy="60960"/>
          </a:xfrm>
          <a:custGeom>
            <a:avLst/>
            <a:gdLst/>
            <a:ahLst/>
            <a:cxnLst/>
            <a:rect l="l" t="t" r="r" b="b"/>
            <a:pathLst>
              <a:path w="121920" h="60960">
                <a:moveTo>
                  <a:pt x="0" y="60960"/>
                </a:moveTo>
                <a:lnTo>
                  <a:pt x="121919" y="60960"/>
                </a:lnTo>
                <a:lnTo>
                  <a:pt x="121919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558283" y="6192011"/>
            <a:ext cx="121920" cy="60960"/>
          </a:xfrm>
          <a:custGeom>
            <a:avLst/>
            <a:gdLst/>
            <a:ahLst/>
            <a:cxnLst/>
            <a:rect l="l" t="t" r="r" b="b"/>
            <a:pathLst>
              <a:path w="121920" h="60960">
                <a:moveTo>
                  <a:pt x="0" y="60959"/>
                </a:moveTo>
                <a:lnTo>
                  <a:pt x="121919" y="60959"/>
                </a:lnTo>
                <a:lnTo>
                  <a:pt x="121919" y="0"/>
                </a:lnTo>
                <a:lnTo>
                  <a:pt x="0" y="0"/>
                </a:lnTo>
                <a:lnTo>
                  <a:pt x="0" y="609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302252" y="532028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341876" y="5320283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439155" y="6252971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568696" y="6190488"/>
            <a:ext cx="125095" cy="60960"/>
          </a:xfrm>
          <a:custGeom>
            <a:avLst/>
            <a:gdLst/>
            <a:ahLst/>
            <a:cxnLst/>
            <a:rect l="l" t="t" r="r" b="b"/>
            <a:pathLst>
              <a:path w="125095" h="60960">
                <a:moveTo>
                  <a:pt x="0" y="60960"/>
                </a:moveTo>
                <a:lnTo>
                  <a:pt x="124967" y="60960"/>
                </a:lnTo>
                <a:lnTo>
                  <a:pt x="124967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817107" y="59420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439155" y="59420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817107" y="563117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439155" y="563117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693664" y="5440679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5">
                <a:moveTo>
                  <a:pt x="0" y="810768"/>
                </a:moveTo>
                <a:lnTo>
                  <a:pt x="121920" y="810768"/>
                </a:lnTo>
                <a:lnTo>
                  <a:pt x="121920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695188" y="5442203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5">
                <a:moveTo>
                  <a:pt x="0" y="810767"/>
                </a:moveTo>
                <a:lnTo>
                  <a:pt x="121919" y="810767"/>
                </a:lnTo>
                <a:lnTo>
                  <a:pt x="121919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439155" y="532028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478779" y="5320283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108454" y="2545264"/>
            <a:ext cx="3923029" cy="2108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14732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499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ova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verifica-se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pratica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neutra,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podendo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cada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partir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ov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indicação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ortanto,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preens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ve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eza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ando.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20">
                <a:latin typeface="Times New Roman"/>
                <a:cs typeface="Times New Roman"/>
              </a:rPr>
              <a:t> 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apenas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errou.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 marR="6350">
              <a:lnSpc>
                <a:spcPct val="100000"/>
              </a:lnSpc>
              <a:spcBef>
                <a:spcPts val="20"/>
              </a:spcBef>
              <a:tabLst>
                <a:tab pos="1013460" algn="l"/>
                <a:tab pos="1943100" algn="l"/>
                <a:tab pos="2194560" algn="l"/>
                <a:tab pos="2768600" algn="l"/>
              </a:tabLst>
            </a:pPr>
            <a:r>
              <a:rPr dirty="0" sz="1000" spc="25">
                <a:latin typeface="Times New Roman"/>
                <a:cs typeface="Times New Roman"/>
              </a:rPr>
              <a:t>ENCONTRA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25">
                <a:latin typeface="Times New Roman"/>
                <a:cs typeface="Times New Roman"/>
              </a:rPr>
              <a:t>CACHORR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25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25">
                <a:latin typeface="Times New Roman"/>
                <a:cs typeface="Times New Roman"/>
              </a:rPr>
              <a:t>ENCONTRA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5">
                <a:latin typeface="Times New Roman"/>
                <a:cs typeface="Times New Roman"/>
              </a:rPr>
              <a:t> CACHORRO.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418336" y="6419272"/>
            <a:ext cx="326644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532376" y="774191"/>
            <a:ext cx="734568" cy="21945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266944" y="786383"/>
            <a:ext cx="746759" cy="2072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532376" y="4645152"/>
            <a:ext cx="734568" cy="21945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266944" y="4657344"/>
            <a:ext cx="746759" cy="20726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53" name="object 53"/>
          <p:cNvGraphicFramePr>
            <a:graphicFrameLocks noGrp="1"/>
          </p:cNvGraphicFramePr>
          <p:nvPr/>
        </p:nvGraphicFramePr>
        <p:xfrm>
          <a:off x="2044573" y="993013"/>
          <a:ext cx="426148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1078992"/>
                <a:gridCol w="94488"/>
                <a:gridCol w="899159"/>
                <a:gridCol w="109728"/>
                <a:gridCol w="128015"/>
                <a:gridCol w="899159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marL="52197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337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3924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828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6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3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3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3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3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3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3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3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3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1928748" y="4863972"/>
          <a:ext cx="4264660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1082039"/>
                <a:gridCol w="91440"/>
                <a:gridCol w="902207"/>
                <a:gridCol w="106680"/>
                <a:gridCol w="128015"/>
                <a:gridCol w="899159"/>
                <a:gridCol w="146304"/>
              </a:tblGrid>
              <a:tr h="149351">
                <a:tc gridSpan="2">
                  <a:txBody>
                    <a:bodyPr/>
                    <a:lstStyle/>
                    <a:p>
                      <a:pPr marL="54483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achei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4925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3923"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796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828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7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1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14144" y="597408"/>
            <a:ext cx="271271" cy="63063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73807" y="600455"/>
            <a:ext cx="268224" cy="6449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636520" y="600455"/>
            <a:ext cx="268224" cy="646176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990088" y="597408"/>
            <a:ext cx="271272" cy="6339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1847088"/>
            <a:ext cx="734567" cy="2194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901184" y="1859279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737360" y="2633472"/>
            <a:ext cx="454151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737360" y="2996183"/>
            <a:ext cx="335279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639567" y="2593848"/>
            <a:ext cx="362712" cy="46939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639567" y="3072383"/>
            <a:ext cx="301751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009644" y="3454908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39184" y="3389376"/>
            <a:ext cx="125095" cy="60960"/>
          </a:xfrm>
          <a:custGeom>
            <a:avLst/>
            <a:gdLst/>
            <a:ahLst/>
            <a:cxnLst/>
            <a:rect l="l" t="t" r="r" b="b"/>
            <a:pathLst>
              <a:path w="125095" h="60960">
                <a:moveTo>
                  <a:pt x="0" y="60959"/>
                </a:moveTo>
                <a:lnTo>
                  <a:pt x="124967" y="60959"/>
                </a:lnTo>
                <a:lnTo>
                  <a:pt x="124967" y="0"/>
                </a:lnTo>
                <a:lnTo>
                  <a:pt x="0" y="0"/>
                </a:lnTo>
                <a:lnTo>
                  <a:pt x="0" y="609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87595" y="314401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009644" y="314401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387595" y="2830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009644" y="283006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264152" y="2642616"/>
            <a:ext cx="121920" cy="807720"/>
          </a:xfrm>
          <a:custGeom>
            <a:avLst/>
            <a:gdLst/>
            <a:ahLst/>
            <a:cxnLst/>
            <a:rect l="l" t="t" r="r" b="b"/>
            <a:pathLst>
              <a:path w="121920" h="807720">
                <a:moveTo>
                  <a:pt x="0" y="807719"/>
                </a:moveTo>
                <a:lnTo>
                  <a:pt x="121920" y="807719"/>
                </a:lnTo>
                <a:lnTo>
                  <a:pt x="121920" y="0"/>
                </a:lnTo>
                <a:lnTo>
                  <a:pt x="0" y="0"/>
                </a:lnTo>
                <a:lnTo>
                  <a:pt x="0" y="80771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265676" y="2644139"/>
            <a:ext cx="121920" cy="807720"/>
          </a:xfrm>
          <a:custGeom>
            <a:avLst/>
            <a:gdLst/>
            <a:ahLst/>
            <a:cxnLst/>
            <a:rect l="l" t="t" r="r" b="b"/>
            <a:pathLst>
              <a:path w="121920" h="807720">
                <a:moveTo>
                  <a:pt x="0" y="807720"/>
                </a:moveTo>
                <a:lnTo>
                  <a:pt x="121919" y="807720"/>
                </a:lnTo>
                <a:lnTo>
                  <a:pt x="121919" y="0"/>
                </a:lnTo>
                <a:lnTo>
                  <a:pt x="0" y="0"/>
                </a:lnTo>
                <a:lnTo>
                  <a:pt x="0" y="80772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009644" y="2519171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049268" y="2519171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109971" y="345490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242559" y="3325367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7"/>
                </a:moveTo>
                <a:lnTo>
                  <a:pt x="121919" y="124967"/>
                </a:lnTo>
                <a:lnTo>
                  <a:pt x="121919" y="0"/>
                </a:lnTo>
                <a:lnTo>
                  <a:pt x="0" y="0"/>
                </a:lnTo>
                <a:lnTo>
                  <a:pt x="0" y="1249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490971" y="314401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109971" y="314401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490971" y="2830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109971" y="283006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364479" y="2703576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59"/>
                </a:moveTo>
                <a:lnTo>
                  <a:pt x="124968" y="746759"/>
                </a:lnTo>
                <a:lnTo>
                  <a:pt x="124968" y="0"/>
                </a:lnTo>
                <a:lnTo>
                  <a:pt x="0" y="0"/>
                </a:lnTo>
                <a:lnTo>
                  <a:pt x="0" y="74675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66003" y="2705099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60"/>
                </a:moveTo>
                <a:lnTo>
                  <a:pt x="124967" y="746760"/>
                </a:lnTo>
                <a:lnTo>
                  <a:pt x="124967" y="0"/>
                </a:lnTo>
                <a:lnTo>
                  <a:pt x="0" y="0"/>
                </a:lnTo>
                <a:lnTo>
                  <a:pt x="0" y="74676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109971" y="25191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152644" y="2519171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1747521" y="248715"/>
            <a:ext cx="3923029" cy="16033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228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1000"/>
              </a:lnSpc>
            </a:pP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tabela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per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</a:t>
            </a:r>
            <a:r>
              <a:rPr dirty="0" sz="1000" spc="10">
                <a:latin typeface="Times New Roman"/>
                <a:cs typeface="Times New Roman"/>
              </a:rPr>
              <a:t> sentença,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fenô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quantidade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</a:t>
            </a:r>
            <a:r>
              <a:rPr dirty="0" sz="1000" spc="10">
                <a:latin typeface="Times New Roman"/>
                <a:cs typeface="Times New Roman"/>
              </a:rPr>
              <a:t> 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próxi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negativas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itens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lexicais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indicativos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QUERE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ÁGUA.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747521" y="3621208"/>
            <a:ext cx="3923029" cy="2281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3655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negativa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itens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lexicais</a:t>
            </a:r>
            <a:r>
              <a:rPr dirty="0" sz="1000" spc="10">
                <a:latin typeface="Times New Roman"/>
                <a:cs typeface="Times New Roman"/>
              </a:rPr>
              <a:t> indicativos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isso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ocorre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20">
                <a:latin typeface="Times New Roman"/>
                <a:cs typeface="Times New Roman"/>
              </a:rPr>
              <a:t>SABER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25">
                <a:latin typeface="Times New Roman"/>
                <a:cs typeface="Times New Roman"/>
              </a:rPr>
              <a:t>QUERER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NÃO</a:t>
            </a:r>
            <a:r>
              <a:rPr dirty="0" sz="1000" spc="5">
                <a:latin typeface="Times New Roman"/>
                <a:cs typeface="Times New Roman"/>
              </a:rPr>
              <a:t>-</a:t>
            </a:r>
            <a:r>
              <a:rPr dirty="0" sz="1000" spc="15">
                <a:latin typeface="Times New Roman"/>
                <a:cs typeface="Times New Roman"/>
              </a:rPr>
              <a:t>GOSTAR,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20">
                <a:latin typeface="Times New Roman"/>
                <a:cs typeface="Times New Roman"/>
              </a:rPr>
              <a:t>TER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acaba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função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reforçar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</a:t>
            </a:r>
            <a:r>
              <a:rPr dirty="0" sz="1000" spc="10">
                <a:latin typeface="Times New Roman"/>
                <a:cs typeface="Times New Roman"/>
              </a:rPr>
              <a:t> sobre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ite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tipologias,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possível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alé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interrogação.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erreira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angev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(1995)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ressaltaram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tarde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(2004)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concordou,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ocorrer</a:t>
            </a:r>
            <a:r>
              <a:rPr dirty="0" sz="1000" spc="5">
                <a:latin typeface="Times New Roman"/>
                <a:cs typeface="Times New Roman"/>
              </a:rPr>
              <a:t> si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ultanea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exe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interrogação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negação,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possível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-5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doi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quarta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nega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BEBE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ÁLCOOL.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1660525" y="2065908"/>
          <a:ext cx="4261485" cy="1555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1078992"/>
                <a:gridCol w="67055"/>
                <a:gridCol w="902208"/>
                <a:gridCol w="134111"/>
                <a:gridCol w="67056"/>
                <a:gridCol w="902207"/>
                <a:gridCol w="201167"/>
              </a:tblGrid>
              <a:tr h="152400">
                <a:tc gridSpan="2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agua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0875"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7241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365248" y="1359408"/>
            <a:ext cx="225551" cy="3931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313432" y="1758695"/>
            <a:ext cx="332231" cy="3596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343911" y="2121407"/>
            <a:ext cx="271272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352800" y="1359408"/>
            <a:ext cx="231647" cy="4297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316223" y="1795272"/>
            <a:ext cx="298703" cy="3261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334511" y="2121407"/>
            <a:ext cx="271271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393691" y="23789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526279" y="2188464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30">
                <a:moveTo>
                  <a:pt x="0" y="188975"/>
                </a:moveTo>
                <a:lnTo>
                  <a:pt x="121920" y="188975"/>
                </a:lnTo>
                <a:lnTo>
                  <a:pt x="12192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774691" y="2068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393691" y="2068066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74691" y="175717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393691" y="175717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648200" y="1627632"/>
            <a:ext cx="125095" cy="749935"/>
          </a:xfrm>
          <a:custGeom>
            <a:avLst/>
            <a:gdLst/>
            <a:ahLst/>
            <a:cxnLst/>
            <a:rect l="l" t="t" r="r" b="b"/>
            <a:pathLst>
              <a:path w="125095" h="749935">
                <a:moveTo>
                  <a:pt x="0" y="749808"/>
                </a:moveTo>
                <a:lnTo>
                  <a:pt x="124967" y="749808"/>
                </a:lnTo>
                <a:lnTo>
                  <a:pt x="124967" y="0"/>
                </a:lnTo>
                <a:lnTo>
                  <a:pt x="0" y="0"/>
                </a:lnTo>
                <a:lnTo>
                  <a:pt x="0" y="7498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649723" y="1629154"/>
            <a:ext cx="125095" cy="749935"/>
          </a:xfrm>
          <a:custGeom>
            <a:avLst/>
            <a:gdLst/>
            <a:ahLst/>
            <a:cxnLst/>
            <a:rect l="l" t="t" r="r" b="b"/>
            <a:pathLst>
              <a:path w="125095" h="749935">
                <a:moveTo>
                  <a:pt x="0" y="749808"/>
                </a:moveTo>
                <a:lnTo>
                  <a:pt x="124967" y="749808"/>
                </a:lnTo>
                <a:lnTo>
                  <a:pt x="124967" y="0"/>
                </a:lnTo>
                <a:lnTo>
                  <a:pt x="0" y="0"/>
                </a:lnTo>
                <a:lnTo>
                  <a:pt x="0" y="74980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393691" y="1446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436364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530595" y="237896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663184" y="2127504"/>
            <a:ext cx="125095" cy="250190"/>
          </a:xfrm>
          <a:custGeom>
            <a:avLst/>
            <a:gdLst/>
            <a:ahLst/>
            <a:cxnLst/>
            <a:rect l="l" t="t" r="r" b="b"/>
            <a:pathLst>
              <a:path w="125095" h="250189">
                <a:moveTo>
                  <a:pt x="0" y="249936"/>
                </a:moveTo>
                <a:lnTo>
                  <a:pt x="124967" y="249936"/>
                </a:lnTo>
                <a:lnTo>
                  <a:pt x="124967" y="0"/>
                </a:lnTo>
                <a:lnTo>
                  <a:pt x="0" y="0"/>
                </a:lnTo>
                <a:lnTo>
                  <a:pt x="0" y="2499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911595" y="206806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530595" y="2068066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530595" y="17571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788152" y="1752600"/>
            <a:ext cx="121920" cy="624840"/>
          </a:xfrm>
          <a:custGeom>
            <a:avLst/>
            <a:gdLst/>
            <a:ahLst/>
            <a:cxnLst/>
            <a:rect l="l" t="t" r="r" b="b"/>
            <a:pathLst>
              <a:path w="121920" h="624839">
                <a:moveTo>
                  <a:pt x="0" y="624840"/>
                </a:moveTo>
                <a:lnTo>
                  <a:pt x="121920" y="624840"/>
                </a:lnTo>
                <a:lnTo>
                  <a:pt x="121920" y="0"/>
                </a:lnTo>
                <a:lnTo>
                  <a:pt x="0" y="0"/>
                </a:lnTo>
                <a:lnTo>
                  <a:pt x="0" y="62484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789676" y="1754123"/>
            <a:ext cx="121920" cy="624840"/>
          </a:xfrm>
          <a:custGeom>
            <a:avLst/>
            <a:gdLst/>
            <a:ahLst/>
            <a:cxnLst/>
            <a:rect l="l" t="t" r="r" b="b"/>
            <a:pathLst>
              <a:path w="121920" h="624839">
                <a:moveTo>
                  <a:pt x="0" y="624839"/>
                </a:moveTo>
                <a:lnTo>
                  <a:pt x="121919" y="624839"/>
                </a:lnTo>
                <a:lnTo>
                  <a:pt x="121919" y="0"/>
                </a:lnTo>
                <a:lnTo>
                  <a:pt x="0" y="0"/>
                </a:lnTo>
                <a:lnTo>
                  <a:pt x="0" y="624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530595" y="1446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573267" y="144322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108454" y="2545264"/>
            <a:ext cx="3923665" cy="3659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9588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</a:t>
            </a:r>
            <a:r>
              <a:rPr dirty="0" sz="850" spc="10">
                <a:latin typeface="Times New Roman"/>
                <a:cs typeface="Times New Roman"/>
              </a:rPr>
              <a:t>rta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ova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vê-se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item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lexical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indicativ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negação,</a:t>
            </a:r>
            <a:r>
              <a:rPr dirty="0" sz="1000" spc="10">
                <a:latin typeface="Times New Roman"/>
                <a:cs typeface="Times New Roman"/>
              </a:rPr>
              <a:t> interessante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20">
                <a:latin typeface="Times New Roman"/>
                <a:cs typeface="Times New Roman"/>
              </a:rPr>
              <a:t> 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Iss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faz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recorrer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</a:t>
            </a:r>
            <a:r>
              <a:rPr dirty="0" sz="1000" spc="10">
                <a:latin typeface="Times New Roman"/>
                <a:cs typeface="Times New Roman"/>
              </a:rPr>
              <a:t> 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h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padrão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10">
                <a:latin typeface="Times New Roman"/>
                <a:cs typeface="Times New Roman"/>
              </a:rPr>
              <a:t> quatro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tópico,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últi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respondeu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corroborando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ideia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 spc="10">
                <a:latin typeface="Times New Roman"/>
                <a:cs typeface="Times New Roman"/>
              </a:rPr>
              <a:t> sentença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negativa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padrão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has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5">
                <a:latin typeface="Times New Roman"/>
                <a:cs typeface="Times New Roman"/>
              </a:rPr>
              <a:t> ter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possibilidade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ultaneidade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ou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realização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possíve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 verificar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sso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creram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ssas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quarta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raram</a:t>
            </a:r>
            <a:r>
              <a:rPr dirty="0" sz="1000" spc="10">
                <a:latin typeface="Times New Roman"/>
                <a:cs typeface="Times New Roman"/>
              </a:rPr>
              <a:t> proble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áticas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inferi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99"/>
              </a:lnSpc>
              <a:spcBef>
                <a:spcPts val="15"/>
              </a:spcBef>
            </a:pP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aux</a:t>
            </a:r>
            <a:r>
              <a:rPr dirty="0" sz="1000">
                <a:latin typeface="Times New Roman"/>
                <a:cs typeface="Times New Roman"/>
              </a:rPr>
              <a:t>ili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tipologia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houve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5">
                <a:latin typeface="Times New Roman"/>
                <a:cs typeface="Times New Roman"/>
              </a:rPr>
              <a:t> 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parente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itens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lexicais</a:t>
            </a:r>
            <a:r>
              <a:rPr dirty="0" sz="1000" spc="10">
                <a:latin typeface="Times New Roman"/>
                <a:cs typeface="Times New Roman"/>
              </a:rPr>
              <a:t> indicativos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zeram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portantes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havia</a:t>
            </a:r>
            <a:r>
              <a:rPr dirty="0" sz="1000" spc="10">
                <a:latin typeface="Times New Roman"/>
                <a:cs typeface="Times New Roman"/>
              </a:rPr>
              <a:t> sinais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indicativos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-sucedidas</a:t>
            </a:r>
            <a:r>
              <a:rPr dirty="0" sz="1000" spc="10">
                <a:latin typeface="Times New Roman"/>
                <a:cs typeface="Times New Roman"/>
              </a:rPr>
              <a:t> neste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sentido.</a:t>
            </a:r>
            <a:endParaRPr sz="1000">
              <a:latin typeface="Times New Roman"/>
              <a:cs typeface="Times New Roman"/>
            </a:endParaRPr>
          </a:p>
          <a:p>
            <a:pPr marL="462280">
              <a:lnSpc>
                <a:spcPts val="119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nalise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negativa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ts val="1190"/>
              </a:lnSpc>
            </a:pP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532376" y="774191"/>
            <a:ext cx="734568" cy="21945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266944" y="786383"/>
            <a:ext cx="746759" cy="207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2023236" y="993013"/>
          <a:ext cx="426148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1078992"/>
                <a:gridCol w="94487"/>
                <a:gridCol w="899160"/>
                <a:gridCol w="109727"/>
                <a:gridCol w="124968"/>
                <a:gridCol w="902208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marL="470534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Não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pod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bebe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cool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4925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3924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6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091180" y="6492424"/>
            <a:ext cx="1393825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0010" marR="5080" indent="-67310">
              <a:lnSpc>
                <a:spcPct val="103499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95269" y="6492424"/>
            <a:ext cx="1393825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03499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826508" y="170230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64379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421123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564379" y="1504187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421123" y="150418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421123" y="130911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 h="0">
                <a:moveTo>
                  <a:pt x="0" y="0"/>
                </a:moveTo>
                <a:lnTo>
                  <a:pt x="4480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504944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506467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709159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710683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216908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954780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811524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607308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40309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144012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997707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793492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592323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388107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183892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985772" y="170230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985772" y="1504187"/>
            <a:ext cx="1100455" cy="0"/>
          </a:xfrm>
          <a:custGeom>
            <a:avLst/>
            <a:gdLst/>
            <a:ahLst/>
            <a:cxnLst/>
            <a:rect l="l" t="t" r="r" b="b"/>
            <a:pathLst>
              <a:path w="1100455" h="0">
                <a:moveTo>
                  <a:pt x="0" y="0"/>
                </a:moveTo>
                <a:lnTo>
                  <a:pt x="11003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0665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068067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270760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272283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474976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476500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6761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677667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880360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881884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144012" y="1504187"/>
            <a:ext cx="753110" cy="0"/>
          </a:xfrm>
          <a:custGeom>
            <a:avLst/>
            <a:gdLst/>
            <a:ahLst/>
            <a:cxnLst/>
            <a:rect l="l" t="t" r="r" b="b"/>
            <a:pathLst>
              <a:path w="753110" h="0">
                <a:moveTo>
                  <a:pt x="0" y="0"/>
                </a:moveTo>
                <a:lnTo>
                  <a:pt x="7528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985772" y="1309115"/>
            <a:ext cx="2377440" cy="0"/>
          </a:xfrm>
          <a:custGeom>
            <a:avLst/>
            <a:gdLst/>
            <a:ahLst/>
            <a:cxnLst/>
            <a:rect l="l" t="t" r="r" b="b"/>
            <a:pathLst>
              <a:path w="2377440" h="0">
                <a:moveTo>
                  <a:pt x="0" y="0"/>
                </a:moveTo>
                <a:lnTo>
                  <a:pt x="2377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084576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086100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2857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287268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489959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491484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694176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695700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954780" y="1504187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 h="0">
                <a:moveTo>
                  <a:pt x="0" y="0"/>
                </a:moveTo>
                <a:lnTo>
                  <a:pt x="4084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895344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896868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099559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101083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1244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1259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328672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330195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532888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534411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7340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7355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938272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939795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142488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144012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3436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3451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547871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549396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752088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753612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953255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95478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157471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158996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985772" y="111404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361688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363211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562855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564379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767071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768595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985772" y="91592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025395" y="915923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1985772" y="189737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2296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4307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634995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8392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0403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24459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4488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6530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8572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0584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2626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4668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6680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8722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071871" y="1344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073395" y="13456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071871" y="1572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073395" y="1574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1760220" y="775715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 txBox="1"/>
          <p:nvPr/>
        </p:nvSpPr>
        <p:spPr>
          <a:xfrm>
            <a:off x="1747013" y="2005645"/>
            <a:ext cx="3920490" cy="815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587375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consegu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visualizar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4826508" y="37444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622291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421123" y="374446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504944" y="3742944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506467" y="374446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216908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012692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811524" y="374446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549396" y="374446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403091" y="374446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549396" y="354939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403091" y="35493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403091" y="3354323"/>
            <a:ext cx="756285" cy="0"/>
          </a:xfrm>
          <a:custGeom>
            <a:avLst/>
            <a:gdLst/>
            <a:ahLst/>
            <a:cxnLst/>
            <a:rect l="l" t="t" r="r" b="b"/>
            <a:pathLst>
              <a:path w="756285" h="0">
                <a:moveTo>
                  <a:pt x="0" y="0"/>
                </a:moveTo>
                <a:lnTo>
                  <a:pt x="7559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489959" y="3349752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491484" y="335127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694176" y="3742944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3695700" y="374446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895344" y="3742944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3896868" y="374446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201923" y="374446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997707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793492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592323" y="374446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388107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183892" y="374446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985772" y="374446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985772" y="3549395"/>
            <a:ext cx="344805" cy="0"/>
          </a:xfrm>
          <a:custGeom>
            <a:avLst/>
            <a:gdLst/>
            <a:ahLst/>
            <a:cxnLst/>
            <a:rect l="l" t="t" r="r" b="b"/>
            <a:pathLst>
              <a:path w="344805" h="0">
                <a:moveTo>
                  <a:pt x="0" y="0"/>
                </a:moveTo>
                <a:lnTo>
                  <a:pt x="3444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066544" y="3547871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19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068067" y="3549395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19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270760" y="3742944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272283" y="374446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124455" y="3547871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19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125979" y="3549395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19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388107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985772" y="3354323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 h="0">
                <a:moveTo>
                  <a:pt x="0" y="0"/>
                </a:moveTo>
                <a:lnTo>
                  <a:pt x="5486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328672" y="3349752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330195" y="335127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592323" y="354939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592323" y="3354323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1985772" y="315620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2532888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2534411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2793492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2793492" y="335432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2734055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2735579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2997707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2997707" y="335432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2938272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2939795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201923" y="354939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201923" y="3354323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142488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144012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343655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345179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547871" y="3742944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549396" y="374446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811524" y="354939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752088" y="3349752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753612" y="335127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4012692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3953255" y="3349752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3954780" y="335127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4216908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4216908" y="335432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4157471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4158996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4421123" y="354939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4421123" y="3354323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4361688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4363211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4622291" y="354939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4562855" y="3349752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4564379" y="335127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4826508" y="354939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4826508" y="335432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4767071" y="315467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4768595" y="315620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985772" y="2961131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025395" y="2958083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985772" y="394258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9611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430779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634995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839211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3040379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3244596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3448812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3653027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3857244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4058412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4262627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4466844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4668011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4872227" y="39395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5071871" y="33863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5073395" y="33878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5071871" y="36149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5073395" y="36164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760220" y="2820923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6"/>
                </a:moveTo>
                <a:lnTo>
                  <a:pt x="3959351" y="1438656"/>
                </a:lnTo>
                <a:lnTo>
                  <a:pt x="39593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760220" y="2820923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6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 txBox="1"/>
          <p:nvPr/>
        </p:nvSpPr>
        <p:spPr>
          <a:xfrm>
            <a:off x="1747013" y="4047804"/>
            <a:ext cx="3922395" cy="9740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 indent="118745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nega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1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nalisando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atória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erradas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negativas,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chega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840992" y="862644"/>
            <a:ext cx="63500" cy="1091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5172455" y="1325940"/>
            <a:ext cx="414020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16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840992" y="2904804"/>
            <a:ext cx="63500" cy="1097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5172455" y="3371148"/>
            <a:ext cx="414020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16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2747772" y="59420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2202179" y="5942075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2202179" y="574700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2202179" y="554888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2377439" y="5568696"/>
            <a:ext cx="186055" cy="567055"/>
          </a:xfrm>
          <a:custGeom>
            <a:avLst/>
            <a:gdLst/>
            <a:ahLst/>
            <a:cxnLst/>
            <a:rect l="l" t="t" r="r" b="b"/>
            <a:pathLst>
              <a:path w="186055" h="567054">
                <a:moveTo>
                  <a:pt x="0" y="566927"/>
                </a:moveTo>
                <a:lnTo>
                  <a:pt x="185928" y="566927"/>
                </a:lnTo>
                <a:lnTo>
                  <a:pt x="185928" y="0"/>
                </a:lnTo>
                <a:lnTo>
                  <a:pt x="0" y="0"/>
                </a:lnTo>
                <a:lnTo>
                  <a:pt x="0" y="5669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2378964" y="5570219"/>
            <a:ext cx="186055" cy="567055"/>
          </a:xfrm>
          <a:custGeom>
            <a:avLst/>
            <a:gdLst/>
            <a:ahLst/>
            <a:cxnLst/>
            <a:rect l="l" t="t" r="r" b="b"/>
            <a:pathLst>
              <a:path w="186055" h="567054">
                <a:moveTo>
                  <a:pt x="0" y="566927"/>
                </a:moveTo>
                <a:lnTo>
                  <a:pt x="185927" y="566927"/>
                </a:lnTo>
                <a:lnTo>
                  <a:pt x="185927" y="0"/>
                </a:lnTo>
                <a:lnTo>
                  <a:pt x="0" y="0"/>
                </a:lnTo>
                <a:lnTo>
                  <a:pt x="0" y="5669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2747772" y="574700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2563367" y="5608320"/>
            <a:ext cx="182880" cy="527685"/>
          </a:xfrm>
          <a:custGeom>
            <a:avLst/>
            <a:gdLst/>
            <a:ahLst/>
            <a:cxnLst/>
            <a:rect l="l" t="t" r="r" b="b"/>
            <a:pathLst>
              <a:path w="182880" h="527685">
                <a:moveTo>
                  <a:pt x="0" y="527303"/>
                </a:moveTo>
                <a:lnTo>
                  <a:pt x="182880" y="527303"/>
                </a:lnTo>
                <a:lnTo>
                  <a:pt x="182880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2564892" y="5609844"/>
            <a:ext cx="182880" cy="527685"/>
          </a:xfrm>
          <a:custGeom>
            <a:avLst/>
            <a:gdLst/>
            <a:ahLst/>
            <a:cxnLst/>
            <a:rect l="l" t="t" r="r" b="b"/>
            <a:pathLst>
              <a:path w="182880" h="527685">
                <a:moveTo>
                  <a:pt x="0" y="527303"/>
                </a:moveTo>
                <a:lnTo>
                  <a:pt x="182879" y="527303"/>
                </a:lnTo>
                <a:lnTo>
                  <a:pt x="182879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2202179" y="535381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2202179" y="5158739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2244851" y="5158739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2202179" y="613714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2887979" y="6137147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3087623" y="5586984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3089148" y="5588507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3087623" y="581558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3089148" y="581710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912620" y="5018532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5"/>
                </a:moveTo>
                <a:lnTo>
                  <a:pt x="1801368" y="1438655"/>
                </a:lnTo>
                <a:lnTo>
                  <a:pt x="18013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912620" y="5018532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4597908" y="594207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4049268" y="594207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 h="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4227576" y="5961888"/>
            <a:ext cx="182880" cy="173990"/>
          </a:xfrm>
          <a:custGeom>
            <a:avLst/>
            <a:gdLst/>
            <a:ahLst/>
            <a:cxnLst/>
            <a:rect l="l" t="t" r="r" b="b"/>
            <a:pathLst>
              <a:path w="182879" h="173989">
                <a:moveTo>
                  <a:pt x="0" y="173736"/>
                </a:moveTo>
                <a:lnTo>
                  <a:pt x="182879" y="173736"/>
                </a:lnTo>
                <a:lnTo>
                  <a:pt x="182879" y="0"/>
                </a:lnTo>
                <a:lnTo>
                  <a:pt x="0" y="0"/>
                </a:lnTo>
                <a:lnTo>
                  <a:pt x="0" y="1737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4229100" y="5963411"/>
            <a:ext cx="182880" cy="173990"/>
          </a:xfrm>
          <a:custGeom>
            <a:avLst/>
            <a:gdLst/>
            <a:ahLst/>
            <a:cxnLst/>
            <a:rect l="l" t="t" r="r" b="b"/>
            <a:pathLst>
              <a:path w="182879" h="173989">
                <a:moveTo>
                  <a:pt x="0" y="173735"/>
                </a:moveTo>
                <a:lnTo>
                  <a:pt x="182879" y="173735"/>
                </a:lnTo>
                <a:lnTo>
                  <a:pt x="182879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597908" y="574700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049268" y="5747003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 h="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4597908" y="554888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4049268" y="5548883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 h="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4597908" y="5353811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4049268" y="5353811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 h="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4410455" y="5215128"/>
            <a:ext cx="186055" cy="920750"/>
          </a:xfrm>
          <a:custGeom>
            <a:avLst/>
            <a:gdLst/>
            <a:ahLst/>
            <a:cxnLst/>
            <a:rect l="l" t="t" r="r" b="b"/>
            <a:pathLst>
              <a:path w="186054" h="920750">
                <a:moveTo>
                  <a:pt x="0" y="920496"/>
                </a:moveTo>
                <a:lnTo>
                  <a:pt x="185928" y="920496"/>
                </a:lnTo>
                <a:lnTo>
                  <a:pt x="185928" y="0"/>
                </a:lnTo>
                <a:lnTo>
                  <a:pt x="0" y="0"/>
                </a:lnTo>
                <a:lnTo>
                  <a:pt x="0" y="92049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4411979" y="5216651"/>
            <a:ext cx="186055" cy="920750"/>
          </a:xfrm>
          <a:custGeom>
            <a:avLst/>
            <a:gdLst/>
            <a:ahLst/>
            <a:cxnLst/>
            <a:rect l="l" t="t" r="r" b="b"/>
            <a:pathLst>
              <a:path w="186054" h="920750">
                <a:moveTo>
                  <a:pt x="0" y="920495"/>
                </a:moveTo>
                <a:lnTo>
                  <a:pt x="185927" y="920495"/>
                </a:lnTo>
                <a:lnTo>
                  <a:pt x="185927" y="0"/>
                </a:lnTo>
                <a:lnTo>
                  <a:pt x="0" y="0"/>
                </a:lnTo>
                <a:lnTo>
                  <a:pt x="0" y="9204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4049268" y="5158739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4091940" y="5158739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4049268" y="613714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4735067" y="6137147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4937759" y="5586984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7055"/>
                </a:moveTo>
                <a:lnTo>
                  <a:pt x="67055" y="67055"/>
                </a:lnTo>
                <a:lnTo>
                  <a:pt x="67055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4939283" y="5588507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7055"/>
                </a:moveTo>
                <a:lnTo>
                  <a:pt x="67055" y="67055"/>
                </a:lnTo>
                <a:lnTo>
                  <a:pt x="67055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4937759" y="5815584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4939283" y="5817107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3762756" y="5018532"/>
            <a:ext cx="1798320" cy="1438910"/>
          </a:xfrm>
          <a:custGeom>
            <a:avLst/>
            <a:gdLst/>
            <a:ahLst/>
            <a:cxnLst/>
            <a:rect l="l" t="t" r="r" b="b"/>
            <a:pathLst>
              <a:path w="1798320" h="1438910">
                <a:moveTo>
                  <a:pt x="0" y="1438655"/>
                </a:moveTo>
                <a:lnTo>
                  <a:pt x="1798319" y="1438655"/>
                </a:lnTo>
                <a:lnTo>
                  <a:pt x="17983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3762756" y="5018532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 txBox="1"/>
          <p:nvPr/>
        </p:nvSpPr>
        <p:spPr>
          <a:xfrm>
            <a:off x="1996700" y="5105460"/>
            <a:ext cx="123189" cy="10947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dirty="0" sz="950" spc="-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2230"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188207" y="5568756"/>
            <a:ext cx="374650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495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2407921" y="6248460"/>
            <a:ext cx="307340" cy="125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SE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3847470" y="5105460"/>
            <a:ext cx="122555" cy="10947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dirty="0" sz="950" spc="-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1594"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5038344" y="5568756"/>
            <a:ext cx="374650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495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4251959" y="6248460"/>
            <a:ext cx="316865" cy="125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343911" y="3657600"/>
            <a:ext cx="274319" cy="32308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337816" y="3980688"/>
            <a:ext cx="277368" cy="2865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353055" y="4267200"/>
            <a:ext cx="252983" cy="2895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218688" y="3636264"/>
            <a:ext cx="313943" cy="3596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236976" y="3998976"/>
            <a:ext cx="280415" cy="2895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52215" y="4288535"/>
            <a:ext cx="252984" cy="2865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213859" y="456437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469891" y="4253483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213859" y="42534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469891" y="3942588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213859" y="394258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346447" y="3877055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468367" y="4376928"/>
            <a:ext cx="125095" cy="186055"/>
          </a:xfrm>
          <a:custGeom>
            <a:avLst/>
            <a:gdLst/>
            <a:ahLst/>
            <a:cxnLst/>
            <a:rect l="l" t="t" r="r" b="b"/>
            <a:pathLst>
              <a:path w="125095" h="186054">
                <a:moveTo>
                  <a:pt x="0" y="185927"/>
                </a:moveTo>
                <a:lnTo>
                  <a:pt x="124968" y="185927"/>
                </a:lnTo>
                <a:lnTo>
                  <a:pt x="124968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469891" y="4378451"/>
            <a:ext cx="125095" cy="186055"/>
          </a:xfrm>
          <a:custGeom>
            <a:avLst/>
            <a:gdLst/>
            <a:ahLst/>
            <a:cxnLst/>
            <a:rect l="l" t="t" r="r" b="b"/>
            <a:pathLst>
              <a:path w="125095" h="186054">
                <a:moveTo>
                  <a:pt x="0" y="185927"/>
                </a:moveTo>
                <a:lnTo>
                  <a:pt x="124967" y="185927"/>
                </a:lnTo>
                <a:lnTo>
                  <a:pt x="124967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213859" y="36316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253483" y="3631691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350764" y="456437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350764" y="42534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483352" y="4191000"/>
            <a:ext cx="125095" cy="372110"/>
          </a:xfrm>
          <a:custGeom>
            <a:avLst/>
            <a:gdLst/>
            <a:ahLst/>
            <a:cxnLst/>
            <a:rect l="l" t="t" r="r" b="b"/>
            <a:pathLst>
              <a:path w="125095" h="372110">
                <a:moveTo>
                  <a:pt x="0" y="371855"/>
                </a:moveTo>
                <a:lnTo>
                  <a:pt x="124968" y="371855"/>
                </a:lnTo>
                <a:lnTo>
                  <a:pt x="124968" y="0"/>
                </a:lnTo>
                <a:lnTo>
                  <a:pt x="0" y="0"/>
                </a:lnTo>
                <a:lnTo>
                  <a:pt x="0" y="3718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731763" y="425348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608320" y="4066032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4">
                <a:moveTo>
                  <a:pt x="0" y="496823"/>
                </a:moveTo>
                <a:lnTo>
                  <a:pt x="121919" y="496823"/>
                </a:lnTo>
                <a:lnTo>
                  <a:pt x="121919" y="0"/>
                </a:lnTo>
                <a:lnTo>
                  <a:pt x="0" y="0"/>
                </a:lnTo>
                <a:lnTo>
                  <a:pt x="0" y="49682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609844" y="4067555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4">
                <a:moveTo>
                  <a:pt x="0" y="496823"/>
                </a:moveTo>
                <a:lnTo>
                  <a:pt x="121919" y="496823"/>
                </a:lnTo>
                <a:lnTo>
                  <a:pt x="121919" y="0"/>
                </a:lnTo>
                <a:lnTo>
                  <a:pt x="0" y="0"/>
                </a:lnTo>
                <a:lnTo>
                  <a:pt x="0" y="4968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350764" y="394258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50764" y="363169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393435" y="3631691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108454" y="909012"/>
            <a:ext cx="3923029" cy="2055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448945">
              <a:lnSpc>
                <a:spcPct val="1006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notar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nível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onado,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negativa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itens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lexicais,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indicativos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quanto,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quarta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baixaram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éd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proble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áticas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variável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percebida,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padrão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apenas</a:t>
            </a:r>
            <a:r>
              <a:rPr dirty="0" sz="1000" spc="10">
                <a:latin typeface="Times New Roman"/>
                <a:cs typeface="Times New Roman"/>
              </a:rPr>
              <a:t> 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preender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eram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tão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claras,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tenham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ores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5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4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ças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terrogativas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5" b="1">
                <a:latin typeface="Times New Roman"/>
                <a:cs typeface="Times New Roman"/>
              </a:rPr>
              <a:t>/N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400">
              <a:latin typeface="Times New Roman"/>
              <a:cs typeface="Times New Roman"/>
            </a:endParaRPr>
          </a:p>
          <a:p>
            <a:pPr algn="just" marL="12700" marR="5715" indent="448945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/N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GO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CE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CA</a:t>
            </a:r>
            <a:r>
              <a:rPr dirty="0" sz="1000" spc="15">
                <a:latin typeface="Times New Roman"/>
                <a:cs typeface="Times New Roman"/>
              </a:rPr>
              <a:t>SA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GO?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108454" y="4730680"/>
            <a:ext cx="3923029" cy="22390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303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4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499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grafia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seta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indicativa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xa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jun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franz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sobrancelhas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interrogação.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H</a:t>
            </a:r>
            <a:r>
              <a:rPr dirty="0" sz="1000" spc="15">
                <a:latin typeface="Times New Roman"/>
                <a:cs typeface="Times New Roman"/>
              </a:rPr>
              <a:t>á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notada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inuição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recorrêsse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sujeitos.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ois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heram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dúvid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</a:t>
            </a:r>
            <a:r>
              <a:rPr dirty="0" sz="1000" spc="10">
                <a:latin typeface="Times New Roman"/>
                <a:cs typeface="Times New Roman"/>
              </a:rPr>
              <a:t> dúvida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descartadas,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vez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reforçando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5">
                <a:latin typeface="Times New Roman"/>
                <a:cs typeface="Times New Roman"/>
              </a:rPr>
              <a:t> 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guns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interrogativas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/N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levantar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532376" y="2953511"/>
            <a:ext cx="734568" cy="2225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266944" y="2968751"/>
            <a:ext cx="746759" cy="207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2023236" y="3175381"/>
          <a:ext cx="4081779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60"/>
                <a:gridCol w="91439"/>
                <a:gridCol w="902207"/>
                <a:gridCol w="109728"/>
                <a:gridCol w="124967"/>
                <a:gridCol w="902208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marL="44767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Va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casa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337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4925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0876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7241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2307335"/>
            <a:ext cx="734567" cy="2225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901184" y="2319527"/>
            <a:ext cx="746759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886711" y="3157727"/>
            <a:ext cx="457200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944623" y="3520440"/>
            <a:ext cx="335279" cy="3596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16351" y="3041904"/>
            <a:ext cx="393192" cy="5029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865120" y="3544823"/>
            <a:ext cx="301751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851147" y="39121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851147" y="36012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983735" y="3538728"/>
            <a:ext cx="121920" cy="372110"/>
          </a:xfrm>
          <a:custGeom>
            <a:avLst/>
            <a:gdLst/>
            <a:ahLst/>
            <a:cxnLst/>
            <a:rect l="l" t="t" r="r" b="b"/>
            <a:pathLst>
              <a:path w="121920" h="372110">
                <a:moveTo>
                  <a:pt x="0" y="371856"/>
                </a:moveTo>
                <a:lnTo>
                  <a:pt x="121919" y="371856"/>
                </a:lnTo>
                <a:lnTo>
                  <a:pt x="121919" y="0"/>
                </a:lnTo>
                <a:lnTo>
                  <a:pt x="0" y="0"/>
                </a:lnTo>
                <a:lnTo>
                  <a:pt x="0" y="3718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229100" y="3601211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105655" y="3413759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4">
                <a:moveTo>
                  <a:pt x="0" y="496824"/>
                </a:moveTo>
                <a:lnTo>
                  <a:pt x="121920" y="496824"/>
                </a:lnTo>
                <a:lnTo>
                  <a:pt x="121920" y="0"/>
                </a:lnTo>
                <a:lnTo>
                  <a:pt x="0" y="0"/>
                </a:lnTo>
                <a:lnTo>
                  <a:pt x="0" y="49682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107180" y="3415283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4">
                <a:moveTo>
                  <a:pt x="0" y="496823"/>
                </a:moveTo>
                <a:lnTo>
                  <a:pt x="121919" y="496823"/>
                </a:lnTo>
                <a:lnTo>
                  <a:pt x="121919" y="0"/>
                </a:lnTo>
                <a:lnTo>
                  <a:pt x="0" y="0"/>
                </a:lnTo>
                <a:lnTo>
                  <a:pt x="0" y="4968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851147" y="32903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851147" y="29794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893820" y="2979419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988051" y="39121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988051" y="360121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117591" y="3599688"/>
            <a:ext cx="125095" cy="311150"/>
          </a:xfrm>
          <a:custGeom>
            <a:avLst/>
            <a:gdLst/>
            <a:ahLst/>
            <a:cxnLst/>
            <a:rect l="l" t="t" r="r" b="b"/>
            <a:pathLst>
              <a:path w="125095" h="311150">
                <a:moveTo>
                  <a:pt x="0" y="310896"/>
                </a:moveTo>
                <a:lnTo>
                  <a:pt x="124968" y="310896"/>
                </a:lnTo>
                <a:lnTo>
                  <a:pt x="124968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366003" y="3601211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242559" y="3349752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2"/>
                </a:moveTo>
                <a:lnTo>
                  <a:pt x="121919" y="560832"/>
                </a:lnTo>
                <a:lnTo>
                  <a:pt x="121919" y="0"/>
                </a:lnTo>
                <a:lnTo>
                  <a:pt x="0" y="0"/>
                </a:lnTo>
                <a:lnTo>
                  <a:pt x="0" y="5608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244083" y="3351276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19" y="560831"/>
                </a:lnTo>
                <a:lnTo>
                  <a:pt x="121919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988051" y="32903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988051" y="29794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030723" y="2979419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8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1747521" y="248715"/>
            <a:ext cx="3923029" cy="2063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232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00"/>
              </a:lnSpc>
            </a:pPr>
            <a:r>
              <a:rPr dirty="0" sz="1000" spc="10">
                <a:latin typeface="Times New Roman"/>
                <a:cs typeface="Times New Roman"/>
              </a:rPr>
              <a:t>aba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xar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levanta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</a:t>
            </a:r>
            <a:r>
              <a:rPr dirty="0" sz="1000" spc="10">
                <a:latin typeface="Times New Roman"/>
                <a:cs typeface="Times New Roman"/>
              </a:rPr>
              <a:t> aco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panhando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baixar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sobrancelhas,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cabeça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xa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sobrancelh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sobe.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positiv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dess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tratav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seja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/N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seja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consegu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houve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5">
                <a:latin typeface="Times New Roman"/>
                <a:cs typeface="Times New Roman"/>
              </a:rPr>
              <a:t> 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podendo</a:t>
            </a:r>
            <a:r>
              <a:rPr dirty="0" sz="1000" spc="10">
                <a:latin typeface="Times New Roman"/>
                <a:cs typeface="Times New Roman"/>
              </a:rPr>
              <a:t> ser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considerado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ganh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grafia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marR="59055" indent="449580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/N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QUE</a:t>
            </a:r>
            <a:r>
              <a:rPr dirty="0" sz="1000" spc="20">
                <a:latin typeface="Times New Roman"/>
                <a:cs typeface="Times New Roman"/>
              </a:rPr>
              <a:t>RE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ÁGU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CE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QUE</a:t>
            </a:r>
            <a:r>
              <a:rPr dirty="0" sz="1000" spc="20">
                <a:latin typeface="Times New Roman"/>
                <a:cs typeface="Times New Roman"/>
              </a:rPr>
              <a:t>RE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ÁGUA?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47521" y="4078408"/>
            <a:ext cx="3922395" cy="24403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34163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houve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tenha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favor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porcentagem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baixa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nos</a:t>
            </a:r>
            <a:r>
              <a:rPr dirty="0" sz="1000" spc="10">
                <a:latin typeface="Times New Roman"/>
                <a:cs typeface="Times New Roman"/>
              </a:rPr>
              <a:t> levar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crer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grafia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fez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  <a:spcBef>
                <a:spcPts val="15"/>
              </a:spcBef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três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optaram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desconfiança,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últi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r>
              <a:rPr dirty="0" sz="1000">
                <a:latin typeface="Times New Roman"/>
                <a:cs typeface="Times New Roman"/>
              </a:rPr>
              <a:t>  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quanto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equ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voco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levantar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aba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xar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sobrancelhas,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outr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variáve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deli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itada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neste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udo.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/N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BEBE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ÁLCOOL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BEBER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1000" spc="15">
                <a:latin typeface="Times New Roman"/>
                <a:cs typeface="Times New Roman"/>
              </a:rPr>
              <a:t>ÁLCOOL?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1657476" y="2526157"/>
          <a:ext cx="4084954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59"/>
                <a:gridCol w="94488"/>
                <a:gridCol w="899159"/>
                <a:gridCol w="109727"/>
                <a:gridCol w="128016"/>
                <a:gridCol w="899159"/>
                <a:gridCol w="146303"/>
              </a:tblGrid>
              <a:tr h="152400">
                <a:tc gridSpan="2"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Quer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água?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337820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9405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0875"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7559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5717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774192"/>
            <a:ext cx="734568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260847" y="816863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86000" y="1426462"/>
            <a:ext cx="381000" cy="3230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310383" y="1749551"/>
            <a:ext cx="332231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340864" y="2112264"/>
            <a:ext cx="271272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24783" y="1386839"/>
            <a:ext cx="304799" cy="4328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24783" y="1825751"/>
            <a:ext cx="295656" cy="3230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40023" y="2148839"/>
            <a:ext cx="271272" cy="3596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347715" y="24094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606795" y="209549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347715" y="209549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80303" y="1847088"/>
            <a:ext cx="125095" cy="561340"/>
          </a:xfrm>
          <a:custGeom>
            <a:avLst/>
            <a:gdLst/>
            <a:ahLst/>
            <a:cxnLst/>
            <a:rect l="l" t="t" r="r" b="b"/>
            <a:pathLst>
              <a:path w="125095" h="561339">
                <a:moveTo>
                  <a:pt x="0" y="560831"/>
                </a:moveTo>
                <a:lnTo>
                  <a:pt x="124968" y="560831"/>
                </a:lnTo>
                <a:lnTo>
                  <a:pt x="124968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605271" y="2093976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4"/>
                </a:moveTo>
                <a:lnTo>
                  <a:pt x="121919" y="313944"/>
                </a:lnTo>
                <a:lnTo>
                  <a:pt x="121919" y="0"/>
                </a:lnTo>
                <a:lnTo>
                  <a:pt x="0" y="0"/>
                </a:lnTo>
                <a:lnTo>
                  <a:pt x="0" y="31394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606795" y="2095499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3"/>
                </a:moveTo>
                <a:lnTo>
                  <a:pt x="121919" y="313943"/>
                </a:lnTo>
                <a:lnTo>
                  <a:pt x="121919" y="0"/>
                </a:lnTo>
                <a:lnTo>
                  <a:pt x="0" y="0"/>
                </a:lnTo>
                <a:lnTo>
                  <a:pt x="0" y="3139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347715" y="1784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347715" y="14737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390388" y="147370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108454" y="2572696"/>
            <a:ext cx="3923029" cy="3053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32575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10">
                <a:latin typeface="Times New Roman"/>
                <a:cs typeface="Times New Roman"/>
              </a:rPr>
              <a:t>Interessante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observar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quanto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ecorrendo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desconfiança,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três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subordinadas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optaram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vas.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rando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já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ses.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ela</a:t>
            </a:r>
            <a:r>
              <a:rPr dirty="0" sz="1000" spc="10">
                <a:latin typeface="Times New Roman"/>
                <a:cs typeface="Times New Roman"/>
              </a:rPr>
              <a:t> quantidade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acred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sentenç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rou</a:t>
            </a:r>
            <a:r>
              <a:rPr dirty="0" sz="1000" spc="10">
                <a:latin typeface="Times New Roman"/>
                <a:cs typeface="Times New Roman"/>
              </a:rPr>
              <a:t> proble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ática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posterior,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confund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 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diferenciando-se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apena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sobrancelha.</a:t>
            </a:r>
            <a:r>
              <a:rPr dirty="0" sz="1000" spc="10">
                <a:latin typeface="Times New Roman"/>
                <a:cs typeface="Times New Roman"/>
              </a:rPr>
              <a:t> 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três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terem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QU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os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positivo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seja,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preenderam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tratava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consegu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marR="6985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quarta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úl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/N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ENCONTRAR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CACH</a:t>
            </a:r>
            <a:r>
              <a:rPr dirty="0" sz="1000" spc="25">
                <a:latin typeface="Times New Roman"/>
                <a:cs typeface="Times New Roman"/>
              </a:rPr>
              <a:t>ORR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CE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1000" spc="25">
                <a:latin typeface="Times New Roman"/>
                <a:cs typeface="Times New Roman"/>
              </a:rPr>
              <a:t>ENCONTRA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CACHORRO?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236720" y="209550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6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4236084" y="1465452"/>
          <a:ext cx="460375" cy="950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487"/>
                <a:gridCol w="118871"/>
                <a:gridCol w="126492"/>
                <a:gridCol w="103631"/>
              </a:tblGrid>
              <a:tr h="313943">
                <a:tc gridSpan="4"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3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10896">
                <a:tc rowSpan="3"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5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6096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298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2825">
                      <a:solidFill>
                        <a:srgbClr val="000000"/>
                      </a:solidFill>
                      <a:prstDash val="solid"/>
                    </a:lnB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B w="914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2020189" y="1020445"/>
          <a:ext cx="4081779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94488"/>
                <a:gridCol w="899159"/>
                <a:gridCol w="109727"/>
                <a:gridCol w="124968"/>
                <a:gridCol w="902208"/>
                <a:gridCol w="143255"/>
              </a:tblGrid>
              <a:tr h="152400">
                <a:tc gridSpan="2">
                  <a:txBody>
                    <a:bodyPr/>
                    <a:lstStyle/>
                    <a:p>
                      <a:pPr marL="443230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Poss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bebe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4925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2400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6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774192"/>
            <a:ext cx="734567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901184" y="816863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62911" y="1588008"/>
            <a:ext cx="301751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999488" y="1950720"/>
            <a:ext cx="234695" cy="3596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71216" y="1530096"/>
            <a:ext cx="292607" cy="46939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01695" y="2008632"/>
            <a:ext cx="231648" cy="3566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988051" y="24094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244083" y="2095499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988051" y="2095499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117591" y="1847088"/>
            <a:ext cx="125095" cy="561340"/>
          </a:xfrm>
          <a:custGeom>
            <a:avLst/>
            <a:gdLst/>
            <a:ahLst/>
            <a:cxnLst/>
            <a:rect l="l" t="t" r="r" b="b"/>
            <a:pathLst>
              <a:path w="125095" h="561339">
                <a:moveTo>
                  <a:pt x="0" y="560831"/>
                </a:moveTo>
                <a:lnTo>
                  <a:pt x="124968" y="560831"/>
                </a:lnTo>
                <a:lnTo>
                  <a:pt x="124968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242559" y="2093976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4"/>
                </a:moveTo>
                <a:lnTo>
                  <a:pt x="121919" y="313944"/>
                </a:lnTo>
                <a:lnTo>
                  <a:pt x="121919" y="0"/>
                </a:lnTo>
                <a:lnTo>
                  <a:pt x="0" y="0"/>
                </a:lnTo>
                <a:lnTo>
                  <a:pt x="0" y="31394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244083" y="2095499"/>
            <a:ext cx="121920" cy="314325"/>
          </a:xfrm>
          <a:custGeom>
            <a:avLst/>
            <a:gdLst/>
            <a:ahLst/>
            <a:cxnLst/>
            <a:rect l="l" t="t" r="r" b="b"/>
            <a:pathLst>
              <a:path w="121920" h="314325">
                <a:moveTo>
                  <a:pt x="0" y="313943"/>
                </a:moveTo>
                <a:lnTo>
                  <a:pt x="121919" y="313943"/>
                </a:lnTo>
                <a:lnTo>
                  <a:pt x="121919" y="0"/>
                </a:lnTo>
                <a:lnTo>
                  <a:pt x="0" y="0"/>
                </a:lnTo>
                <a:lnTo>
                  <a:pt x="0" y="3139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988051" y="1784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988051" y="14737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030723" y="147370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17490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425409" y="2572696"/>
            <a:ext cx="4247515" cy="1979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35280" indent="16764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89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</a:t>
            </a:r>
            <a:r>
              <a:rPr dirty="0" sz="850" spc="10">
                <a:latin typeface="Times New Roman"/>
                <a:cs typeface="Times New Roman"/>
              </a:rPr>
              <a:t>rta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3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 indent="322580">
              <a:lnSpc>
                <a:spcPct val="1008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ova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erosos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havendo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iferenciação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apenas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aluno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subordinadas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 spc="10">
                <a:latin typeface="Times New Roman"/>
                <a:cs typeface="Times New Roman"/>
              </a:rPr>
              <a:t> 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QU,</a:t>
            </a:r>
            <a:r>
              <a:rPr dirty="0" sz="1000" spc="10">
                <a:latin typeface="Times New Roman"/>
                <a:cs typeface="Times New Roman"/>
              </a:rPr>
              <a:t> 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egativa.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havendo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padrão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has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erradas,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rovavel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cou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isso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vocaram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va.</a:t>
            </a:r>
            <a:endParaRPr sz="1000">
              <a:latin typeface="Times New Roman"/>
              <a:cs typeface="Times New Roman"/>
            </a:endParaRPr>
          </a:p>
          <a:p>
            <a:pPr algn="just" marL="49530" marR="9525" indent="285750">
              <a:lnSpc>
                <a:spcPts val="1220"/>
              </a:lnSpc>
              <a:spcBef>
                <a:spcPts val="25"/>
              </a:spcBef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nalise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/N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826508" y="547268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564379" y="547268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421123" y="547268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216908" y="547268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954780" y="547268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753612" y="5472683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549396" y="547268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403091" y="5472683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144012" y="5472683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939795" y="547268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793492" y="5472683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592323" y="547268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330195" y="547268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183892" y="5472683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985772" y="5472683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985772" y="5277611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 h="0">
                <a:moveTo>
                  <a:pt x="0" y="0"/>
                </a:moveTo>
                <a:lnTo>
                  <a:pt x="286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066544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068067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330195" y="5277611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 h="0">
                <a:moveTo>
                  <a:pt x="0" y="0"/>
                </a:moveTo>
                <a:lnTo>
                  <a:pt x="5516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330195" y="5082539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 h="0">
                <a:moveTo>
                  <a:pt x="0" y="0"/>
                </a:moveTo>
                <a:lnTo>
                  <a:pt x="5516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985772" y="5082539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 h="0">
                <a:moveTo>
                  <a:pt x="0" y="0"/>
                </a:moveTo>
                <a:lnTo>
                  <a:pt x="286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985772" y="4884420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270760" y="4882896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19" h="786764">
                <a:moveTo>
                  <a:pt x="0" y="786383"/>
                </a:moveTo>
                <a:lnTo>
                  <a:pt x="57912" y="786383"/>
                </a:lnTo>
                <a:lnTo>
                  <a:pt x="57912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272283" y="4884420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19" h="786764">
                <a:moveTo>
                  <a:pt x="0" y="786383"/>
                </a:moveTo>
                <a:lnTo>
                  <a:pt x="57911" y="786383"/>
                </a:lnTo>
                <a:lnTo>
                  <a:pt x="57911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474976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476500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676144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677667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939795" y="527761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939795" y="5082539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 h="0">
                <a:moveTo>
                  <a:pt x="0" y="0"/>
                </a:moveTo>
                <a:lnTo>
                  <a:pt x="9570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880360" y="4882896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19" h="786764">
                <a:moveTo>
                  <a:pt x="0" y="786383"/>
                </a:moveTo>
                <a:lnTo>
                  <a:pt x="57912" y="786383"/>
                </a:lnTo>
                <a:lnTo>
                  <a:pt x="57912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881884" y="4884420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19" h="786764">
                <a:moveTo>
                  <a:pt x="0" y="786383"/>
                </a:moveTo>
                <a:lnTo>
                  <a:pt x="57911" y="786383"/>
                </a:lnTo>
                <a:lnTo>
                  <a:pt x="57911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144012" y="5277611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084576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086100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285744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287268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549396" y="527761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489959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491484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753612" y="5277611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694176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695700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954780" y="5277611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 h="0">
                <a:moveTo>
                  <a:pt x="0" y="0"/>
                </a:moveTo>
                <a:lnTo>
                  <a:pt x="4084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954780" y="5082539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 h="0">
                <a:moveTo>
                  <a:pt x="0" y="0"/>
                </a:move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895344" y="4882896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20" h="786764">
                <a:moveTo>
                  <a:pt x="0" y="786383"/>
                </a:moveTo>
                <a:lnTo>
                  <a:pt x="57911" y="786383"/>
                </a:lnTo>
                <a:lnTo>
                  <a:pt x="57911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896868" y="4884420"/>
            <a:ext cx="58419" cy="786765"/>
          </a:xfrm>
          <a:custGeom>
            <a:avLst/>
            <a:gdLst/>
            <a:ahLst/>
            <a:cxnLst/>
            <a:rect l="l" t="t" r="r" b="b"/>
            <a:pathLst>
              <a:path w="58420" h="786764">
                <a:moveTo>
                  <a:pt x="0" y="786383"/>
                </a:moveTo>
                <a:lnTo>
                  <a:pt x="57911" y="786383"/>
                </a:lnTo>
                <a:lnTo>
                  <a:pt x="57911" y="0"/>
                </a:lnTo>
                <a:lnTo>
                  <a:pt x="0" y="0"/>
                </a:lnTo>
                <a:lnTo>
                  <a:pt x="0" y="78638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099559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101083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303776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305300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564379" y="527761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421123" y="5277611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504944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506467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709159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710683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124455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125979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532888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534411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734055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735579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142488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3144012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19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343655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345179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547871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549396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752088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753612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157471" y="5276088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158996" y="527761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361688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363211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562855" y="5471159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2" y="198119"/>
                </a:lnTo>
                <a:lnTo>
                  <a:pt x="57912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564379" y="5472683"/>
            <a:ext cx="58419" cy="198120"/>
          </a:xfrm>
          <a:custGeom>
            <a:avLst/>
            <a:gdLst/>
            <a:ahLst/>
            <a:cxnLst/>
            <a:rect l="l" t="t" r="r" b="b"/>
            <a:pathLst>
              <a:path w="58420" h="198120">
                <a:moveTo>
                  <a:pt x="0" y="198119"/>
                </a:moveTo>
                <a:lnTo>
                  <a:pt x="57911" y="198119"/>
                </a:lnTo>
                <a:lnTo>
                  <a:pt x="57911" y="0"/>
                </a:lnTo>
                <a:lnTo>
                  <a:pt x="0" y="0"/>
                </a:lnTo>
                <a:lnTo>
                  <a:pt x="0" y="19811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826508" y="52776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767071" y="50810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768595" y="50825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1985772" y="4689347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025395" y="4689347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1985772" y="567080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229611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430779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634995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839211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040379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244596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448812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653027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857244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058412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262627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466844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668011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872227" y="56708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5071871" y="51175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5073395" y="51191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5071871" y="53461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5073395" y="53477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760220" y="4549139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760220" y="4549139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 txBox="1"/>
          <p:nvPr/>
        </p:nvSpPr>
        <p:spPr>
          <a:xfrm>
            <a:off x="1448188" y="5779068"/>
            <a:ext cx="4222115" cy="818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45160">
              <a:lnSpc>
                <a:spcPct val="100000"/>
              </a:lnSpc>
              <a:tabLst>
                <a:tab pos="848360" algn="l"/>
                <a:tab pos="1051560" algn="l"/>
                <a:tab pos="1254760" algn="l"/>
                <a:tab pos="1457960" algn="l"/>
                <a:tab pos="1661160" algn="l"/>
                <a:tab pos="1864360" algn="l"/>
                <a:tab pos="2068195" algn="l"/>
                <a:tab pos="2271395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700405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uno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 marR="5080" indent="29972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visualizar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/N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840992" y="4636068"/>
            <a:ext cx="63500" cy="1091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0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5172455" y="5099365"/>
            <a:ext cx="414020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495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3877055" y="209550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660525" y="1020445"/>
          <a:ext cx="4081779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60"/>
                <a:gridCol w="91439"/>
                <a:gridCol w="902207"/>
                <a:gridCol w="109728"/>
                <a:gridCol w="128015"/>
                <a:gridCol w="899159"/>
                <a:gridCol w="143255"/>
              </a:tblGrid>
              <a:tr h="152400">
                <a:tc gridSpan="2">
                  <a:txBody>
                    <a:bodyPr/>
                    <a:lstStyle/>
                    <a:p>
                      <a:pPr marL="504825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Achou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cacho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240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9554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6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127" name="object 127"/>
          <p:cNvGraphicFramePr>
            <a:graphicFrameLocks noGrp="1"/>
          </p:cNvGraphicFramePr>
          <p:nvPr/>
        </p:nvGraphicFramePr>
        <p:xfrm>
          <a:off x="3876421" y="1465452"/>
          <a:ext cx="460375" cy="950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487"/>
                <a:gridCol w="115823"/>
                <a:gridCol w="126492"/>
                <a:gridCol w="106679"/>
              </a:tblGrid>
              <a:tr h="313943">
                <a:tc grid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3">
                      <a:solidFill>
                        <a:srgbClr val="858585"/>
                      </a:solidFill>
                      <a:prstDash val="solid"/>
                    </a:lnT>
                    <a:lnB w="10415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10896">
                <a:tc row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10415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6096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298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10415">
                      <a:solidFill>
                        <a:srgbClr val="858585"/>
                      </a:solidFill>
                      <a:prstDash val="solid"/>
                    </a:lnT>
                    <a:lnB w="12825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2825">
                      <a:solidFill>
                        <a:srgbClr val="000000"/>
                      </a:solidFill>
                      <a:prstDash val="solid"/>
                    </a:lnB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B w="914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186171" y="1702307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927091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780788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18659" y="1702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314444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113276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09059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62756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03676" y="170230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35737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503676" y="150418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357371" y="150418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503676" y="1309115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 h="0">
                <a:moveTo>
                  <a:pt x="0" y="0"/>
                </a:moveTo>
                <a:lnTo>
                  <a:pt x="551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357371" y="130911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345436" y="111404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444240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445764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645408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646932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909059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62756" y="150418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849623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851147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113276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113276" y="1309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053840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055364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314444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25500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256532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518659" y="150418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518659" y="13091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459223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460747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927091" y="1504187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780788" y="150418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927091" y="1309115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780788" y="130911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864608" y="1112519"/>
            <a:ext cx="60960" cy="783590"/>
          </a:xfrm>
          <a:custGeom>
            <a:avLst/>
            <a:gdLst/>
            <a:ahLst/>
            <a:cxnLst/>
            <a:rect l="l" t="t" r="r" b="b"/>
            <a:pathLst>
              <a:path w="60960" h="783589">
                <a:moveTo>
                  <a:pt x="0" y="783335"/>
                </a:moveTo>
                <a:lnTo>
                  <a:pt x="60959" y="783335"/>
                </a:lnTo>
                <a:lnTo>
                  <a:pt x="60959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866132" y="1114043"/>
            <a:ext cx="60960" cy="783590"/>
          </a:xfrm>
          <a:custGeom>
            <a:avLst/>
            <a:gdLst/>
            <a:ahLst/>
            <a:cxnLst/>
            <a:rect l="l" t="t" r="r" b="b"/>
            <a:pathLst>
              <a:path w="60960" h="783589">
                <a:moveTo>
                  <a:pt x="0" y="783335"/>
                </a:moveTo>
                <a:lnTo>
                  <a:pt x="60959" y="783335"/>
                </a:lnTo>
                <a:lnTo>
                  <a:pt x="60959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068823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070347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485644" y="1702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 h="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345436" y="170230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485644" y="150418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 h="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345436" y="150418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345436" y="1309115"/>
            <a:ext cx="344805" cy="0"/>
          </a:xfrm>
          <a:custGeom>
            <a:avLst/>
            <a:gdLst/>
            <a:ahLst/>
            <a:cxnLst/>
            <a:rect l="l" t="t" r="r" b="b"/>
            <a:pathLst>
              <a:path w="344805" h="0">
                <a:moveTo>
                  <a:pt x="0" y="0"/>
                </a:moveTo>
                <a:lnTo>
                  <a:pt x="3444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426207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427732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484120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485644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74777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834639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836164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74777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747772" y="1309115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 h="0">
                <a:moveTo>
                  <a:pt x="0" y="0"/>
                </a:moveTo>
                <a:lnTo>
                  <a:pt x="551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68833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689860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951988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951988" y="150418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035807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037332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892551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894076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153156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093720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095244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19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29793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299459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703320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704844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907535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909059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312920" y="1700783"/>
            <a:ext cx="60960" cy="195580"/>
          </a:xfrm>
          <a:custGeom>
            <a:avLst/>
            <a:gdLst/>
            <a:ahLst/>
            <a:cxnLst/>
            <a:rect l="l" t="t" r="r" b="b"/>
            <a:pathLst>
              <a:path w="60960" h="195580">
                <a:moveTo>
                  <a:pt x="0" y="195072"/>
                </a:moveTo>
                <a:lnTo>
                  <a:pt x="60959" y="195072"/>
                </a:lnTo>
                <a:lnTo>
                  <a:pt x="60959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314444" y="1702307"/>
            <a:ext cx="60960" cy="195580"/>
          </a:xfrm>
          <a:custGeom>
            <a:avLst/>
            <a:gdLst/>
            <a:ahLst/>
            <a:cxnLst/>
            <a:rect l="l" t="t" r="r" b="b"/>
            <a:pathLst>
              <a:path w="60960" h="195580">
                <a:moveTo>
                  <a:pt x="0" y="195071"/>
                </a:moveTo>
                <a:lnTo>
                  <a:pt x="60959" y="195071"/>
                </a:lnTo>
                <a:lnTo>
                  <a:pt x="60959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721352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722876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12673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12825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345436" y="91592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385060" y="915923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345436" y="1897378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58927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79349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99770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19887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40309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607308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80847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01269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21385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41807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62229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82345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02767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23189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431535" y="1344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433059" y="13456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431535" y="1572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433059" y="1574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119883" y="775715"/>
            <a:ext cx="3962400" cy="1438910"/>
          </a:xfrm>
          <a:custGeom>
            <a:avLst/>
            <a:gdLst/>
            <a:ahLst/>
            <a:cxnLst/>
            <a:rect l="l" t="t" r="r" b="b"/>
            <a:pathLst>
              <a:path w="3962400" h="1438910">
                <a:moveTo>
                  <a:pt x="0" y="1438655"/>
                </a:moveTo>
                <a:lnTo>
                  <a:pt x="3962399" y="1438655"/>
                </a:lnTo>
                <a:lnTo>
                  <a:pt x="3962399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 txBox="1"/>
          <p:nvPr/>
        </p:nvSpPr>
        <p:spPr>
          <a:xfrm>
            <a:off x="2108454" y="2005645"/>
            <a:ext cx="3921760" cy="970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4805">
              <a:lnSpc>
                <a:spcPct val="100000"/>
              </a:lnSpc>
              <a:tabLst>
                <a:tab pos="548005" algn="l"/>
                <a:tab pos="751205" algn="l"/>
                <a:tab pos="954405" algn="l"/>
                <a:tab pos="1157605" algn="l"/>
                <a:tab pos="1360805" algn="l"/>
                <a:tab pos="1564005" algn="l"/>
                <a:tab pos="1767205" algn="l"/>
                <a:tab pos="1971039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 indent="-112395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1000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doi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atória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interrogativas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chega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319275" y="4620952"/>
            <a:ext cx="1655445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6680">
              <a:lnSpc>
                <a:spcPct val="103499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4202050" y="4620952"/>
            <a:ext cx="1669414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12395">
              <a:lnSpc>
                <a:spcPct val="103499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/N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2108454" y="5145732"/>
            <a:ext cx="3924300" cy="1540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448945">
              <a:lnSpc>
                <a:spcPct val="101000"/>
              </a:lnSpc>
            </a:pP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cad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rou,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atório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tanto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quanto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erros.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raram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padrã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questões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opçõe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possivel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diferenciação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ação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-sucedida.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5</a:t>
            </a:r>
            <a:r>
              <a:rPr dirty="0" sz="1000" spc="10" b="1">
                <a:latin typeface="Times New Roman"/>
                <a:cs typeface="Times New Roman"/>
              </a:rPr>
              <a:t>.5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ças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terrogativas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QU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2200655" y="862644"/>
            <a:ext cx="63500" cy="1091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532121" y="1325940"/>
            <a:ext cx="414020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16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3052572" y="407060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506979" y="407060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506979" y="3875532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869692" y="368045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 h="0">
                <a:moveTo>
                  <a:pt x="0" y="0"/>
                </a:moveTo>
                <a:lnTo>
                  <a:pt x="3230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506979" y="3680459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682239" y="3617976"/>
            <a:ext cx="186055" cy="646430"/>
          </a:xfrm>
          <a:custGeom>
            <a:avLst/>
            <a:gdLst/>
            <a:ahLst/>
            <a:cxnLst/>
            <a:rect l="l" t="t" r="r" b="b"/>
            <a:pathLst>
              <a:path w="186055" h="646429">
                <a:moveTo>
                  <a:pt x="0" y="646176"/>
                </a:moveTo>
                <a:lnTo>
                  <a:pt x="185928" y="646176"/>
                </a:lnTo>
                <a:lnTo>
                  <a:pt x="185928" y="0"/>
                </a:lnTo>
                <a:lnTo>
                  <a:pt x="0" y="0"/>
                </a:lnTo>
                <a:lnTo>
                  <a:pt x="0" y="6461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683764" y="3619500"/>
            <a:ext cx="186055" cy="646430"/>
          </a:xfrm>
          <a:custGeom>
            <a:avLst/>
            <a:gdLst/>
            <a:ahLst/>
            <a:cxnLst/>
            <a:rect l="l" t="t" r="r" b="b"/>
            <a:pathLst>
              <a:path w="186055" h="646429">
                <a:moveTo>
                  <a:pt x="0" y="646175"/>
                </a:moveTo>
                <a:lnTo>
                  <a:pt x="185927" y="646175"/>
                </a:lnTo>
                <a:lnTo>
                  <a:pt x="185927" y="0"/>
                </a:lnTo>
                <a:lnTo>
                  <a:pt x="0" y="0"/>
                </a:lnTo>
                <a:lnTo>
                  <a:pt x="0" y="64617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052572" y="3875532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868167" y="3813047"/>
            <a:ext cx="182880" cy="451484"/>
          </a:xfrm>
          <a:custGeom>
            <a:avLst/>
            <a:gdLst/>
            <a:ahLst/>
            <a:cxnLst/>
            <a:rect l="l" t="t" r="r" b="b"/>
            <a:pathLst>
              <a:path w="182880" h="451485">
                <a:moveTo>
                  <a:pt x="0" y="451103"/>
                </a:moveTo>
                <a:lnTo>
                  <a:pt x="182880" y="451103"/>
                </a:lnTo>
                <a:lnTo>
                  <a:pt x="182880" y="0"/>
                </a:lnTo>
                <a:lnTo>
                  <a:pt x="0" y="0"/>
                </a:lnTo>
                <a:lnTo>
                  <a:pt x="0" y="451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869692" y="3814571"/>
            <a:ext cx="182880" cy="451484"/>
          </a:xfrm>
          <a:custGeom>
            <a:avLst/>
            <a:gdLst/>
            <a:ahLst/>
            <a:cxnLst/>
            <a:rect l="l" t="t" r="r" b="b"/>
            <a:pathLst>
              <a:path w="182880" h="451485">
                <a:moveTo>
                  <a:pt x="0" y="451103"/>
                </a:moveTo>
                <a:lnTo>
                  <a:pt x="182879" y="451103"/>
                </a:lnTo>
                <a:lnTo>
                  <a:pt x="182879" y="0"/>
                </a:lnTo>
                <a:lnTo>
                  <a:pt x="0" y="0"/>
                </a:lnTo>
                <a:lnTo>
                  <a:pt x="0" y="451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506979" y="3482339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506979" y="328726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549651" y="3287267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506979" y="426872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192779" y="4265676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392423" y="371246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393947" y="37139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4" y="70103"/>
                </a:lnTo>
                <a:lnTo>
                  <a:pt x="70104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392423" y="39441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393947" y="39456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4" y="70103"/>
                </a:lnTo>
                <a:lnTo>
                  <a:pt x="70104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217420" y="3147059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5"/>
                </a:moveTo>
                <a:lnTo>
                  <a:pt x="1801367" y="1438655"/>
                </a:lnTo>
                <a:lnTo>
                  <a:pt x="1801367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902708" y="407060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354067" y="4070603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354067" y="3875532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716779" y="368045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 h="0">
                <a:moveTo>
                  <a:pt x="0" y="0"/>
                </a:moveTo>
                <a:lnTo>
                  <a:pt x="3230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354067" y="3680459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532376" y="3636264"/>
            <a:ext cx="182880" cy="628015"/>
          </a:xfrm>
          <a:custGeom>
            <a:avLst/>
            <a:gdLst/>
            <a:ahLst/>
            <a:cxnLst/>
            <a:rect l="l" t="t" r="r" b="b"/>
            <a:pathLst>
              <a:path w="182879" h="628014">
                <a:moveTo>
                  <a:pt x="0" y="627888"/>
                </a:moveTo>
                <a:lnTo>
                  <a:pt x="182879" y="627888"/>
                </a:lnTo>
                <a:lnTo>
                  <a:pt x="182879" y="0"/>
                </a:lnTo>
                <a:lnTo>
                  <a:pt x="0" y="0"/>
                </a:lnTo>
                <a:lnTo>
                  <a:pt x="0" y="627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533900" y="3637788"/>
            <a:ext cx="182880" cy="628015"/>
          </a:xfrm>
          <a:custGeom>
            <a:avLst/>
            <a:gdLst/>
            <a:ahLst/>
            <a:cxnLst/>
            <a:rect l="l" t="t" r="r" b="b"/>
            <a:pathLst>
              <a:path w="182879" h="628014">
                <a:moveTo>
                  <a:pt x="0" y="627887"/>
                </a:moveTo>
                <a:lnTo>
                  <a:pt x="182879" y="627887"/>
                </a:lnTo>
                <a:lnTo>
                  <a:pt x="182879" y="0"/>
                </a:lnTo>
                <a:lnTo>
                  <a:pt x="0" y="0"/>
                </a:lnTo>
                <a:lnTo>
                  <a:pt x="0" y="62788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902708" y="3875532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4715255" y="3794759"/>
            <a:ext cx="186055" cy="469900"/>
          </a:xfrm>
          <a:custGeom>
            <a:avLst/>
            <a:gdLst/>
            <a:ahLst/>
            <a:cxnLst/>
            <a:rect l="l" t="t" r="r" b="b"/>
            <a:pathLst>
              <a:path w="186054" h="469900">
                <a:moveTo>
                  <a:pt x="0" y="469391"/>
                </a:moveTo>
                <a:lnTo>
                  <a:pt x="185928" y="469391"/>
                </a:lnTo>
                <a:lnTo>
                  <a:pt x="185928" y="0"/>
                </a:lnTo>
                <a:lnTo>
                  <a:pt x="0" y="0"/>
                </a:lnTo>
                <a:lnTo>
                  <a:pt x="0" y="4693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716779" y="3796283"/>
            <a:ext cx="186055" cy="469900"/>
          </a:xfrm>
          <a:custGeom>
            <a:avLst/>
            <a:gdLst/>
            <a:ahLst/>
            <a:cxnLst/>
            <a:rect l="l" t="t" r="r" b="b"/>
            <a:pathLst>
              <a:path w="186054" h="469900">
                <a:moveTo>
                  <a:pt x="0" y="469391"/>
                </a:moveTo>
                <a:lnTo>
                  <a:pt x="185927" y="469391"/>
                </a:lnTo>
                <a:lnTo>
                  <a:pt x="185927" y="0"/>
                </a:lnTo>
                <a:lnTo>
                  <a:pt x="0" y="0"/>
                </a:lnTo>
                <a:lnTo>
                  <a:pt x="0" y="4693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4354067" y="3482339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4354067" y="328726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4396739" y="3287267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4354067" y="426872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5039867" y="4265676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5242559" y="3712464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5244083" y="3713988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5242559" y="3944111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5244083" y="3945635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0" y="70103"/>
                </a:moveTo>
                <a:lnTo>
                  <a:pt x="67055" y="70103"/>
                </a:lnTo>
                <a:lnTo>
                  <a:pt x="67055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067556" y="3147059"/>
            <a:ext cx="1798320" cy="1438910"/>
          </a:xfrm>
          <a:custGeom>
            <a:avLst/>
            <a:gdLst/>
            <a:ahLst/>
            <a:cxnLst/>
            <a:rect l="l" t="t" r="r" b="b"/>
            <a:pathLst>
              <a:path w="1798320" h="1438910">
                <a:moveTo>
                  <a:pt x="0" y="1438655"/>
                </a:moveTo>
                <a:lnTo>
                  <a:pt x="1798319" y="1438655"/>
                </a:lnTo>
                <a:lnTo>
                  <a:pt x="1798319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 txBox="1"/>
          <p:nvPr/>
        </p:nvSpPr>
        <p:spPr>
          <a:xfrm>
            <a:off x="2301816" y="3233989"/>
            <a:ext cx="122555" cy="1091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dirty="0" sz="950" spc="-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-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2230">
              <a:lnSpc>
                <a:spcPct val="100000"/>
              </a:lnSpc>
              <a:spcBef>
                <a:spcPts val="370"/>
              </a:spcBef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3493008" y="3697284"/>
            <a:ext cx="374650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16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712721" y="4376989"/>
            <a:ext cx="307340" cy="125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SE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4152270" y="3233989"/>
            <a:ext cx="122555" cy="1091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dirty="0" sz="950" spc="-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-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marL="61594">
              <a:lnSpc>
                <a:spcPct val="100000"/>
              </a:lnSpc>
              <a:spcBef>
                <a:spcPts val="370"/>
              </a:spcBef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343144" y="3697284"/>
            <a:ext cx="374650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16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4556759" y="4376989"/>
            <a:ext cx="316865" cy="125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1234439"/>
            <a:ext cx="734567" cy="24688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901184" y="1277111"/>
            <a:ext cx="746759" cy="2042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23288" y="1941576"/>
            <a:ext cx="387095" cy="2865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011679" y="2228088"/>
            <a:ext cx="204216" cy="3261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99488" y="2554222"/>
            <a:ext cx="234695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843783" y="1847088"/>
            <a:ext cx="347471" cy="4693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10839" y="2322574"/>
            <a:ext cx="204215" cy="3261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898648" y="2648710"/>
            <a:ext cx="234695" cy="323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851147" y="28666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107180" y="2555747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851147" y="255574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983735" y="2304288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19" y="560831"/>
                </a:lnTo>
                <a:lnTo>
                  <a:pt x="121919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105655" y="2554223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6"/>
                </a:moveTo>
                <a:lnTo>
                  <a:pt x="121920" y="310896"/>
                </a:lnTo>
                <a:lnTo>
                  <a:pt x="121920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107180" y="2555747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5"/>
                </a:moveTo>
                <a:lnTo>
                  <a:pt x="121919" y="310895"/>
                </a:lnTo>
                <a:lnTo>
                  <a:pt x="121919" y="0"/>
                </a:lnTo>
                <a:lnTo>
                  <a:pt x="0" y="0"/>
                </a:lnTo>
                <a:lnTo>
                  <a:pt x="0" y="3108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851147" y="224485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851147" y="193395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893820" y="1933955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988051" y="28666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988051" y="255574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117591" y="2554223"/>
            <a:ext cx="125095" cy="311150"/>
          </a:xfrm>
          <a:custGeom>
            <a:avLst/>
            <a:gdLst/>
            <a:ahLst/>
            <a:cxnLst/>
            <a:rect l="l" t="t" r="r" b="b"/>
            <a:pathLst>
              <a:path w="125095" h="311150">
                <a:moveTo>
                  <a:pt x="0" y="310896"/>
                </a:moveTo>
                <a:lnTo>
                  <a:pt x="124968" y="310896"/>
                </a:lnTo>
                <a:lnTo>
                  <a:pt x="124968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366003" y="2555747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242559" y="2304288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19" y="560831"/>
                </a:lnTo>
                <a:lnTo>
                  <a:pt x="121919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244083" y="2305811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19" y="560831"/>
                </a:lnTo>
                <a:lnTo>
                  <a:pt x="121919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988051" y="224485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988051" y="193395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030723" y="1933955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1747521" y="248715"/>
            <a:ext cx="3921125" cy="990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236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1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ONDE</a:t>
            </a:r>
            <a:r>
              <a:rPr dirty="0" sz="1000">
                <a:latin typeface="Times New Roman"/>
                <a:cs typeface="Times New Roman"/>
              </a:rPr>
              <a:t>/</a:t>
            </a:r>
            <a:r>
              <a:rPr dirty="0" sz="1000" spc="20">
                <a:latin typeface="Times New Roman"/>
                <a:cs typeface="Times New Roman"/>
              </a:rPr>
              <a:t>LUGAR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</a:t>
            </a:r>
            <a:r>
              <a:rPr dirty="0" sz="1000" spc="25">
                <a:latin typeface="Times New Roman"/>
                <a:cs typeface="Times New Roman"/>
              </a:rPr>
              <a:t>OÃ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TUDAR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ONDE</a:t>
            </a:r>
            <a:r>
              <a:rPr dirty="0" sz="1000">
                <a:latin typeface="Times New Roman"/>
                <a:cs typeface="Times New Roman"/>
              </a:rPr>
              <a:t>/</a:t>
            </a:r>
            <a:r>
              <a:rPr dirty="0" sz="1000" spc="20">
                <a:latin typeface="Times New Roman"/>
                <a:cs typeface="Times New Roman"/>
              </a:rPr>
              <a:t>LUGAR</a:t>
            </a:r>
            <a:r>
              <a:rPr dirty="0" sz="1000" spc="5">
                <a:latin typeface="Times New Roman"/>
                <a:cs typeface="Times New Roman"/>
              </a:rPr>
              <a:t> J</a:t>
            </a:r>
            <a:r>
              <a:rPr dirty="0" sz="1000" spc="25">
                <a:latin typeface="Times New Roman"/>
                <a:cs typeface="Times New Roman"/>
              </a:rPr>
              <a:t>OÃ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TUDAR?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747521" y="3032944"/>
            <a:ext cx="3923665" cy="2263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874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proporção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inversa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proporcional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quantidade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</a:t>
            </a:r>
            <a:r>
              <a:rPr dirty="0" sz="1000" spc="10">
                <a:latin typeface="Times New Roman"/>
                <a:cs typeface="Times New Roman"/>
              </a:rPr>
              <a:t> dúvida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doi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subordinadas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tratav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interrogativa,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inversão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proporcional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indica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ENM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favoreceu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preensão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tipologia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endParaRPr sz="1000">
              <a:latin typeface="Times New Roman"/>
              <a:cs typeface="Times New Roman"/>
            </a:endParaRPr>
          </a:p>
          <a:p>
            <a:pPr marL="12700" marR="6985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ONDE</a:t>
            </a:r>
            <a:r>
              <a:rPr dirty="0" sz="1000">
                <a:latin typeface="Times New Roman"/>
                <a:cs typeface="Times New Roman"/>
              </a:rPr>
              <a:t>/</a:t>
            </a:r>
            <a:r>
              <a:rPr dirty="0" sz="1000" spc="20">
                <a:latin typeface="Times New Roman"/>
                <a:cs typeface="Times New Roman"/>
              </a:rPr>
              <a:t>LUGAR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CO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RAR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CARRO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ONDE</a:t>
            </a:r>
            <a:r>
              <a:rPr dirty="0" sz="1000">
                <a:latin typeface="Times New Roman"/>
                <a:cs typeface="Times New Roman"/>
              </a:rPr>
              <a:t>/</a:t>
            </a:r>
            <a:r>
              <a:rPr dirty="0" sz="1000" spc="20">
                <a:latin typeface="Times New Roman"/>
                <a:cs typeface="Times New Roman"/>
              </a:rPr>
              <a:t>LUGAR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CO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 spc="25">
                <a:latin typeface="Times New Roman"/>
                <a:cs typeface="Times New Roman"/>
              </a:rPr>
              <a:t>RA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CARRO?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1657476" y="1480693"/>
          <a:ext cx="4084954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59"/>
                <a:gridCol w="94488"/>
                <a:gridCol w="899159"/>
                <a:gridCol w="109727"/>
                <a:gridCol w="128016"/>
                <a:gridCol w="899159"/>
                <a:gridCol w="146303"/>
              </a:tblGrid>
              <a:tr h="152400">
                <a:tc gridSpan="2">
                  <a:txBody>
                    <a:bodyPr/>
                    <a:lstStyle/>
                    <a:p>
                      <a:pPr marL="44005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Ond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oão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uda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7820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49351"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559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7240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774192"/>
            <a:ext cx="734568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260847" y="816863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526279" y="3965448"/>
            <a:ext cx="734568" cy="2499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260847" y="4008120"/>
            <a:ext cx="746759" cy="2072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282951" y="1423416"/>
            <a:ext cx="387095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359151" y="1709927"/>
            <a:ext cx="234695" cy="4328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267711" y="2148839"/>
            <a:ext cx="414527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03448" y="1328928"/>
            <a:ext cx="347471" cy="4663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61359" y="1804416"/>
            <a:ext cx="231647" cy="42976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166872" y="2243327"/>
            <a:ext cx="414527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210812" y="240639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466844" y="2092451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210812" y="20924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343400" y="1844039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20" y="560831"/>
                </a:lnTo>
                <a:lnTo>
                  <a:pt x="121920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465320" y="2090927"/>
            <a:ext cx="125095" cy="314325"/>
          </a:xfrm>
          <a:custGeom>
            <a:avLst/>
            <a:gdLst/>
            <a:ahLst/>
            <a:cxnLst/>
            <a:rect l="l" t="t" r="r" b="b"/>
            <a:pathLst>
              <a:path w="125095" h="314325">
                <a:moveTo>
                  <a:pt x="0" y="313944"/>
                </a:moveTo>
                <a:lnTo>
                  <a:pt x="124967" y="313944"/>
                </a:lnTo>
                <a:lnTo>
                  <a:pt x="124967" y="0"/>
                </a:lnTo>
                <a:lnTo>
                  <a:pt x="0" y="0"/>
                </a:lnTo>
                <a:lnTo>
                  <a:pt x="0" y="31394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466844" y="2092451"/>
            <a:ext cx="125095" cy="314325"/>
          </a:xfrm>
          <a:custGeom>
            <a:avLst/>
            <a:gdLst/>
            <a:ahLst/>
            <a:cxnLst/>
            <a:rect l="l" t="t" r="r" b="b"/>
            <a:pathLst>
              <a:path w="125095" h="314325">
                <a:moveTo>
                  <a:pt x="0" y="313943"/>
                </a:moveTo>
                <a:lnTo>
                  <a:pt x="124967" y="313943"/>
                </a:lnTo>
                <a:lnTo>
                  <a:pt x="124967" y="0"/>
                </a:lnTo>
                <a:lnTo>
                  <a:pt x="0" y="0"/>
                </a:lnTo>
                <a:lnTo>
                  <a:pt x="0" y="3139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210812" y="1784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210812" y="14706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253483" y="1470659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347715" y="240639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347715" y="20924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480303" y="1965960"/>
            <a:ext cx="125095" cy="439420"/>
          </a:xfrm>
          <a:custGeom>
            <a:avLst/>
            <a:gdLst/>
            <a:ahLst/>
            <a:cxnLst/>
            <a:rect l="l" t="t" r="r" b="b"/>
            <a:pathLst>
              <a:path w="125095" h="439419">
                <a:moveTo>
                  <a:pt x="0" y="438912"/>
                </a:moveTo>
                <a:lnTo>
                  <a:pt x="124968" y="438912"/>
                </a:lnTo>
                <a:lnTo>
                  <a:pt x="124968" y="0"/>
                </a:lnTo>
                <a:lnTo>
                  <a:pt x="0" y="0"/>
                </a:lnTo>
                <a:lnTo>
                  <a:pt x="0" y="438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481827" y="1967483"/>
            <a:ext cx="125095" cy="439420"/>
          </a:xfrm>
          <a:custGeom>
            <a:avLst/>
            <a:gdLst/>
            <a:ahLst/>
            <a:cxnLst/>
            <a:rect l="l" t="t" r="r" b="b"/>
            <a:pathLst>
              <a:path w="125095" h="439419">
                <a:moveTo>
                  <a:pt x="0" y="438911"/>
                </a:moveTo>
                <a:lnTo>
                  <a:pt x="124967" y="438911"/>
                </a:lnTo>
                <a:lnTo>
                  <a:pt x="124967" y="0"/>
                </a:lnTo>
                <a:lnTo>
                  <a:pt x="0" y="0"/>
                </a:lnTo>
                <a:lnTo>
                  <a:pt x="0" y="4389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728715" y="209245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605271" y="1965960"/>
            <a:ext cx="121920" cy="439420"/>
          </a:xfrm>
          <a:custGeom>
            <a:avLst/>
            <a:gdLst/>
            <a:ahLst/>
            <a:cxnLst/>
            <a:rect l="l" t="t" r="r" b="b"/>
            <a:pathLst>
              <a:path w="121920" h="439419">
                <a:moveTo>
                  <a:pt x="0" y="438912"/>
                </a:moveTo>
                <a:lnTo>
                  <a:pt x="121919" y="438912"/>
                </a:lnTo>
                <a:lnTo>
                  <a:pt x="121919" y="0"/>
                </a:lnTo>
                <a:lnTo>
                  <a:pt x="0" y="0"/>
                </a:lnTo>
                <a:lnTo>
                  <a:pt x="0" y="43891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606795" y="1967483"/>
            <a:ext cx="121920" cy="439420"/>
          </a:xfrm>
          <a:custGeom>
            <a:avLst/>
            <a:gdLst/>
            <a:ahLst/>
            <a:cxnLst/>
            <a:rect l="l" t="t" r="r" b="b"/>
            <a:pathLst>
              <a:path w="121920" h="439419">
                <a:moveTo>
                  <a:pt x="0" y="438911"/>
                </a:moveTo>
                <a:lnTo>
                  <a:pt x="121919" y="438911"/>
                </a:lnTo>
                <a:lnTo>
                  <a:pt x="121919" y="0"/>
                </a:lnTo>
                <a:lnTo>
                  <a:pt x="0" y="0"/>
                </a:lnTo>
                <a:lnTo>
                  <a:pt x="0" y="4389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347715" y="1784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347715" y="14706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390388" y="1470659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380488" y="4730496"/>
            <a:ext cx="192024" cy="25298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334767" y="4983479"/>
            <a:ext cx="277368" cy="28651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350007" y="5269992"/>
            <a:ext cx="252983" cy="28955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224783" y="4675632"/>
            <a:ext cx="298704" cy="35966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233927" y="5038344"/>
            <a:ext cx="280415" cy="28651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249167" y="5324855"/>
            <a:ext cx="252983" cy="2895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210812" y="560070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210812" y="52928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343400" y="5227320"/>
            <a:ext cx="121920" cy="372110"/>
          </a:xfrm>
          <a:custGeom>
            <a:avLst/>
            <a:gdLst/>
            <a:ahLst/>
            <a:cxnLst/>
            <a:rect l="l" t="t" r="r" b="b"/>
            <a:pathLst>
              <a:path w="121920" h="372110">
                <a:moveTo>
                  <a:pt x="0" y="371855"/>
                </a:moveTo>
                <a:lnTo>
                  <a:pt x="121920" y="371855"/>
                </a:lnTo>
                <a:lnTo>
                  <a:pt x="121920" y="0"/>
                </a:lnTo>
                <a:lnTo>
                  <a:pt x="0" y="0"/>
                </a:lnTo>
                <a:lnTo>
                  <a:pt x="0" y="3718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591811" y="529285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465320" y="5102352"/>
            <a:ext cx="125095" cy="497205"/>
          </a:xfrm>
          <a:custGeom>
            <a:avLst/>
            <a:gdLst/>
            <a:ahLst/>
            <a:cxnLst/>
            <a:rect l="l" t="t" r="r" b="b"/>
            <a:pathLst>
              <a:path w="125095" h="497204">
                <a:moveTo>
                  <a:pt x="0" y="496824"/>
                </a:moveTo>
                <a:lnTo>
                  <a:pt x="124967" y="496824"/>
                </a:lnTo>
                <a:lnTo>
                  <a:pt x="124967" y="0"/>
                </a:lnTo>
                <a:lnTo>
                  <a:pt x="0" y="0"/>
                </a:lnTo>
                <a:lnTo>
                  <a:pt x="0" y="49682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466844" y="5103876"/>
            <a:ext cx="125095" cy="497205"/>
          </a:xfrm>
          <a:custGeom>
            <a:avLst/>
            <a:gdLst/>
            <a:ahLst/>
            <a:cxnLst/>
            <a:rect l="l" t="t" r="r" b="b"/>
            <a:pathLst>
              <a:path w="125095" h="497204">
                <a:moveTo>
                  <a:pt x="0" y="496823"/>
                </a:moveTo>
                <a:lnTo>
                  <a:pt x="124967" y="496823"/>
                </a:lnTo>
                <a:lnTo>
                  <a:pt x="124967" y="0"/>
                </a:lnTo>
                <a:lnTo>
                  <a:pt x="0" y="0"/>
                </a:lnTo>
                <a:lnTo>
                  <a:pt x="0" y="4968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210812" y="498195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210812" y="466801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253483" y="4668011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347715" y="560070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347715" y="52928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480303" y="5163311"/>
            <a:ext cx="125095" cy="436245"/>
          </a:xfrm>
          <a:custGeom>
            <a:avLst/>
            <a:gdLst/>
            <a:ahLst/>
            <a:cxnLst/>
            <a:rect l="l" t="t" r="r" b="b"/>
            <a:pathLst>
              <a:path w="125095" h="436245">
                <a:moveTo>
                  <a:pt x="0" y="435863"/>
                </a:moveTo>
                <a:lnTo>
                  <a:pt x="124968" y="435863"/>
                </a:lnTo>
                <a:lnTo>
                  <a:pt x="124968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728715" y="529285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605271" y="5163311"/>
            <a:ext cx="121920" cy="436245"/>
          </a:xfrm>
          <a:custGeom>
            <a:avLst/>
            <a:gdLst/>
            <a:ahLst/>
            <a:cxnLst/>
            <a:rect l="l" t="t" r="r" b="b"/>
            <a:pathLst>
              <a:path w="121920" h="436245">
                <a:moveTo>
                  <a:pt x="0" y="435863"/>
                </a:moveTo>
                <a:lnTo>
                  <a:pt x="121919" y="435863"/>
                </a:lnTo>
                <a:lnTo>
                  <a:pt x="121919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606795" y="5164835"/>
            <a:ext cx="121920" cy="436245"/>
          </a:xfrm>
          <a:custGeom>
            <a:avLst/>
            <a:gdLst/>
            <a:ahLst/>
            <a:cxnLst/>
            <a:rect l="l" t="t" r="r" b="b"/>
            <a:pathLst>
              <a:path w="121920" h="436245">
                <a:moveTo>
                  <a:pt x="0" y="435863"/>
                </a:moveTo>
                <a:lnTo>
                  <a:pt x="121919" y="435863"/>
                </a:lnTo>
                <a:lnTo>
                  <a:pt x="121919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347715" y="498195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347715" y="466801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390388" y="4668011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108454" y="2606224"/>
            <a:ext cx="3921760" cy="1367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33464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499"/>
              </a:lnSpc>
            </a:pP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alun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subordinadas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GO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CE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GO?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108454" y="5770048"/>
            <a:ext cx="3922395" cy="1229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31940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4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ercebe-se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intrigante,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erro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paração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ois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alternativ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fosse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sendo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negativa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56" name="object 56"/>
          <p:cNvGraphicFramePr>
            <a:graphicFrameLocks noGrp="1"/>
          </p:cNvGraphicFramePr>
          <p:nvPr/>
        </p:nvGraphicFramePr>
        <p:xfrm>
          <a:off x="2020189" y="1020445"/>
          <a:ext cx="4081779" cy="15894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94488"/>
                <a:gridCol w="899159"/>
                <a:gridCol w="109727"/>
                <a:gridCol w="124968"/>
                <a:gridCol w="902208"/>
                <a:gridCol w="143255"/>
              </a:tblGrid>
              <a:tr h="152400">
                <a:tc gridSpan="2">
                  <a:txBody>
                    <a:bodyPr/>
                    <a:lstStyle/>
                    <a:p>
                      <a:pPr marL="3562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Ond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ou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4925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2400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17675"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013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6013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72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72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75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75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40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46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096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58" name="object 58"/>
          <p:cNvGraphicFramePr>
            <a:graphicFrameLocks noGrp="1"/>
          </p:cNvGraphicFramePr>
          <p:nvPr/>
        </p:nvGraphicFramePr>
        <p:xfrm>
          <a:off x="2020189" y="4214748"/>
          <a:ext cx="4081779" cy="1555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94488"/>
                <a:gridCol w="899159"/>
                <a:gridCol w="109727"/>
                <a:gridCol w="124968"/>
                <a:gridCol w="902208"/>
                <a:gridCol w="143255"/>
              </a:tblGrid>
              <a:tr h="152400">
                <a:tc gridSpan="2">
                  <a:txBody>
                    <a:bodyPr/>
                    <a:lstStyle/>
                    <a:p>
                      <a:pPr marL="35179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Quem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é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cas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2400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7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1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276855" y="609600"/>
            <a:ext cx="274319" cy="50170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703320" y="609600"/>
            <a:ext cx="274320" cy="6565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053840" y="646176"/>
            <a:ext cx="298703" cy="612952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431791" y="609600"/>
            <a:ext cx="274320" cy="65653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50464" y="947927"/>
            <a:ext cx="381000" cy="190804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349752" y="914400"/>
            <a:ext cx="271271" cy="628192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977896" y="618742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2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55925" y="584351"/>
            <a:ext cx="63500" cy="339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748784" y="603504"/>
            <a:ext cx="377951" cy="61996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94503" y="6803135"/>
            <a:ext cx="271271" cy="2499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154167" y="603504"/>
            <a:ext cx="268224" cy="6339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154167" y="1545336"/>
            <a:ext cx="268224" cy="195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181600" y="1770888"/>
            <a:ext cx="210312" cy="6705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154167" y="1834896"/>
            <a:ext cx="268224" cy="4023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175503" y="2286000"/>
            <a:ext cx="222503" cy="4876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175503" y="2371344"/>
            <a:ext cx="271271" cy="4526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175503" y="6894576"/>
            <a:ext cx="310896" cy="36271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489447" y="603504"/>
            <a:ext cx="310896" cy="518769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510784" y="6166103"/>
            <a:ext cx="271271" cy="4572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510784" y="6528816"/>
            <a:ext cx="268224" cy="4876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492496" y="6586728"/>
            <a:ext cx="301751" cy="35052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480303" y="6937247"/>
            <a:ext cx="329184" cy="18592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846064" y="603504"/>
            <a:ext cx="329184" cy="602589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846064" y="6629400"/>
            <a:ext cx="323088" cy="30784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257291" y="1224431"/>
            <a:ext cx="63500" cy="339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613908" y="5775095"/>
            <a:ext cx="63500" cy="760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973573" y="6927239"/>
            <a:ext cx="63500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871472" y="597408"/>
            <a:ext cx="353568" cy="38100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898904" y="954024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59" y="316992"/>
                </a:lnTo>
                <a:lnTo>
                  <a:pt x="289559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1898904" y="95402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868423" y="1328927"/>
            <a:ext cx="359663" cy="182270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1691640"/>
            <a:ext cx="734567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901184" y="1734310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93392" y="3072384"/>
            <a:ext cx="249936" cy="2499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014727" y="2423160"/>
            <a:ext cx="210312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65960" y="2709672"/>
            <a:ext cx="304800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892551" y="3090672"/>
            <a:ext cx="249936" cy="2499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871216" y="2404872"/>
            <a:ext cx="295656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883407" y="2764535"/>
            <a:ext cx="274319" cy="323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854196" y="332993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113276" y="301904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854196" y="301904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113276" y="270509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854196" y="270509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986784" y="2517648"/>
            <a:ext cx="125095" cy="810895"/>
          </a:xfrm>
          <a:custGeom>
            <a:avLst/>
            <a:gdLst/>
            <a:ahLst/>
            <a:cxnLst/>
            <a:rect l="l" t="t" r="r" b="b"/>
            <a:pathLst>
              <a:path w="125095" h="810895">
                <a:moveTo>
                  <a:pt x="0" y="810768"/>
                </a:moveTo>
                <a:lnTo>
                  <a:pt x="124967" y="810768"/>
                </a:lnTo>
                <a:lnTo>
                  <a:pt x="124967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111752" y="3264408"/>
            <a:ext cx="121920" cy="64135"/>
          </a:xfrm>
          <a:custGeom>
            <a:avLst/>
            <a:gdLst/>
            <a:ahLst/>
            <a:cxnLst/>
            <a:rect l="l" t="t" r="r" b="b"/>
            <a:pathLst>
              <a:path w="121920" h="64135">
                <a:moveTo>
                  <a:pt x="0" y="64008"/>
                </a:moveTo>
                <a:lnTo>
                  <a:pt x="121920" y="64008"/>
                </a:lnTo>
                <a:lnTo>
                  <a:pt x="121920" y="0"/>
                </a:lnTo>
                <a:lnTo>
                  <a:pt x="0" y="0"/>
                </a:lnTo>
                <a:lnTo>
                  <a:pt x="0" y="6400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113276" y="3265932"/>
            <a:ext cx="121920" cy="64135"/>
          </a:xfrm>
          <a:custGeom>
            <a:avLst/>
            <a:gdLst/>
            <a:ahLst/>
            <a:cxnLst/>
            <a:rect l="l" t="t" r="r" b="b"/>
            <a:pathLst>
              <a:path w="121920" h="64135">
                <a:moveTo>
                  <a:pt x="0" y="64007"/>
                </a:moveTo>
                <a:lnTo>
                  <a:pt x="121919" y="64007"/>
                </a:lnTo>
                <a:lnTo>
                  <a:pt x="121919" y="0"/>
                </a:lnTo>
                <a:lnTo>
                  <a:pt x="0" y="0"/>
                </a:lnTo>
                <a:lnTo>
                  <a:pt x="0" y="6400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854196" y="239725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896868" y="2394203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991100" y="332993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247132" y="3019043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991100" y="3019043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247132" y="2705099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991100" y="2705099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120640" y="2581655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60"/>
                </a:moveTo>
                <a:lnTo>
                  <a:pt x="124968" y="746760"/>
                </a:lnTo>
                <a:lnTo>
                  <a:pt x="124968" y="0"/>
                </a:lnTo>
                <a:lnTo>
                  <a:pt x="0" y="0"/>
                </a:lnTo>
                <a:lnTo>
                  <a:pt x="0" y="7467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245608" y="3203448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8"/>
                </a:moveTo>
                <a:lnTo>
                  <a:pt x="121919" y="124968"/>
                </a:lnTo>
                <a:lnTo>
                  <a:pt x="121919" y="0"/>
                </a:lnTo>
                <a:lnTo>
                  <a:pt x="0" y="0"/>
                </a:lnTo>
                <a:lnTo>
                  <a:pt x="0" y="1249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247132" y="3204972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7"/>
                </a:moveTo>
                <a:lnTo>
                  <a:pt x="121919" y="124967"/>
                </a:lnTo>
                <a:lnTo>
                  <a:pt x="121919" y="0"/>
                </a:lnTo>
                <a:lnTo>
                  <a:pt x="0" y="0"/>
                </a:lnTo>
                <a:lnTo>
                  <a:pt x="0" y="1249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991100" y="239725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033771" y="2394203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1747521" y="248715"/>
            <a:ext cx="3920490" cy="145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238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59690" marR="5080" indent="4445">
              <a:lnSpc>
                <a:spcPct val="100699"/>
              </a:lnSpc>
            </a:pP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subordinadas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padrão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nova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diversidade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ações</a:t>
            </a:r>
            <a:r>
              <a:rPr dirty="0" sz="1000" spc="10">
                <a:latin typeface="Times New Roman"/>
                <a:cs typeface="Times New Roman"/>
              </a:rPr>
              <a:t> para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vez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houv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os.</a:t>
            </a:r>
            <a:endParaRPr sz="1000">
              <a:latin typeface="Times New Roman"/>
              <a:cs typeface="Times New Roman"/>
            </a:endParaRPr>
          </a:p>
          <a:p>
            <a:pPr marL="12700" marR="58419" indent="449580">
              <a:lnSpc>
                <a:spcPct val="100000"/>
              </a:lnSpc>
              <a:spcBef>
                <a:spcPts val="20"/>
              </a:spcBef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quarta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glosa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QUANDO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EURO</a:t>
            </a:r>
            <a:r>
              <a:rPr dirty="0" sz="1000" spc="15">
                <a:latin typeface="Times New Roman"/>
                <a:cs typeface="Times New Roman"/>
              </a:rPr>
              <a:t>PA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CE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QUANDO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EUROPA?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02992" y="3627120"/>
            <a:ext cx="161544" cy="25603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1747521" y="3496240"/>
            <a:ext cx="3921760" cy="1800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415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</a:t>
            </a:r>
            <a:r>
              <a:rPr dirty="0" sz="850" spc="10">
                <a:latin typeface="Times New Roman"/>
                <a:cs typeface="Times New Roman"/>
              </a:rPr>
              <a:t>rta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90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0299"/>
              </a:lnSpc>
            </a:pP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 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vezes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ocorrer,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necessaria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expressar</a:t>
            </a:r>
            <a:r>
              <a:rPr dirty="0" sz="1000" spc="10">
                <a:latin typeface="Times New Roman"/>
                <a:cs typeface="Times New Roman"/>
              </a:rPr>
              <a:t> dúvida,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necessário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assi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casos,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percebe-se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 spc="10">
                <a:latin typeface="Times New Roman"/>
                <a:cs typeface="Times New Roman"/>
              </a:rPr>
              <a:t> express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vo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paração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proble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ática,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provável,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 foram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inantes.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nalise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interrogativas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768595" y="6170675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 h="0">
                <a:moveTo>
                  <a:pt x="0" y="0"/>
                </a:moveTo>
                <a:lnTo>
                  <a:pt x="10058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622291" y="617067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421123" y="617067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158996" y="61706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954780" y="617067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811524" y="617067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549396" y="61706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403091" y="617067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201923" y="617067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939795" y="617067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735579" y="617067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534411" y="617067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330195" y="617067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183892" y="617067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330195" y="5923788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183892" y="5923788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985772" y="5679947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270760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272283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534411" y="5923788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474976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476500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735579" y="5923788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676144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677667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939795" y="5923788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 h="0">
                <a:moveTo>
                  <a:pt x="0" y="0"/>
                </a:moveTo>
                <a:lnTo>
                  <a:pt x="55168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880360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881884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084576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19" h="490854">
                <a:moveTo>
                  <a:pt x="0" y="490727"/>
                </a:moveTo>
                <a:lnTo>
                  <a:pt x="57912" y="490727"/>
                </a:lnTo>
                <a:lnTo>
                  <a:pt x="57912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086100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19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285744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287268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549396" y="592378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489959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491484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694176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695700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954780" y="5923788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811524" y="5923788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895344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896868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158996" y="592378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099559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101083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303776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305300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421123" y="5923788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 h="0">
                <a:moveTo>
                  <a:pt x="0" y="0"/>
                </a:moveTo>
                <a:lnTo>
                  <a:pt x="2895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504944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506467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768595" y="5923788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 h="0">
                <a:moveTo>
                  <a:pt x="0" y="0"/>
                </a:moveTo>
                <a:lnTo>
                  <a:pt x="10058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709159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710683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985772" y="617067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066544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068067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1985772" y="5923788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124455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125979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19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328672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330195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532888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534411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734055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735579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938272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939795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19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142488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19" h="490854">
                <a:moveTo>
                  <a:pt x="0" y="490727"/>
                </a:moveTo>
                <a:lnTo>
                  <a:pt x="57912" y="490727"/>
                </a:lnTo>
                <a:lnTo>
                  <a:pt x="57912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144012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19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343655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2" y="490727"/>
                </a:lnTo>
                <a:lnTo>
                  <a:pt x="57912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345179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547871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549396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752088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753612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953255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954780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157471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158996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361688" y="5678423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2" y="734567"/>
                </a:lnTo>
                <a:lnTo>
                  <a:pt x="57912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363211" y="5679947"/>
            <a:ext cx="58419" cy="734695"/>
          </a:xfrm>
          <a:custGeom>
            <a:avLst/>
            <a:gdLst/>
            <a:ahLst/>
            <a:cxnLst/>
            <a:rect l="l" t="t" r="r" b="b"/>
            <a:pathLst>
              <a:path w="58420" h="734695">
                <a:moveTo>
                  <a:pt x="0" y="734567"/>
                </a:moveTo>
                <a:lnTo>
                  <a:pt x="57911" y="734567"/>
                </a:lnTo>
                <a:lnTo>
                  <a:pt x="57911" y="0"/>
                </a:lnTo>
                <a:lnTo>
                  <a:pt x="0" y="0"/>
                </a:lnTo>
                <a:lnTo>
                  <a:pt x="0" y="7345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562855" y="5922264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2" y="490727"/>
                </a:lnTo>
                <a:lnTo>
                  <a:pt x="57912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564379" y="5923788"/>
            <a:ext cx="58419" cy="490855"/>
          </a:xfrm>
          <a:custGeom>
            <a:avLst/>
            <a:gdLst/>
            <a:ahLst/>
            <a:cxnLst/>
            <a:rect l="l" t="t" r="r" b="b"/>
            <a:pathLst>
              <a:path w="58420" h="490854">
                <a:moveTo>
                  <a:pt x="0" y="490727"/>
                </a:moveTo>
                <a:lnTo>
                  <a:pt x="57911" y="490727"/>
                </a:lnTo>
                <a:lnTo>
                  <a:pt x="57911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7071" y="6169152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2" y="243839"/>
                </a:lnTo>
                <a:lnTo>
                  <a:pt x="57912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68595" y="6170675"/>
            <a:ext cx="58419" cy="243840"/>
          </a:xfrm>
          <a:custGeom>
            <a:avLst/>
            <a:gdLst/>
            <a:ahLst/>
            <a:cxnLst/>
            <a:rect l="l" t="t" r="r" b="b"/>
            <a:pathLst>
              <a:path w="58420" h="243839">
                <a:moveTo>
                  <a:pt x="0" y="243839"/>
                </a:moveTo>
                <a:lnTo>
                  <a:pt x="57911" y="243839"/>
                </a:lnTo>
                <a:lnTo>
                  <a:pt x="57911" y="0"/>
                </a:lnTo>
                <a:lnTo>
                  <a:pt x="0" y="0"/>
                </a:lnTo>
                <a:lnTo>
                  <a:pt x="0" y="243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985772" y="5436107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025395" y="5436107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985772" y="6414515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229611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430779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634995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839211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040379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244596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448812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653027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857244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058412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62627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466844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668011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872227" y="6414515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5071871" y="586130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5073395" y="586282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5071871" y="609295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5073395" y="609447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760220" y="5292851"/>
            <a:ext cx="3959860" cy="1442085"/>
          </a:xfrm>
          <a:custGeom>
            <a:avLst/>
            <a:gdLst/>
            <a:ahLst/>
            <a:cxnLst/>
            <a:rect l="l" t="t" r="r" b="b"/>
            <a:pathLst>
              <a:path w="3959860" h="1442084">
                <a:moveTo>
                  <a:pt x="0" y="1441703"/>
                </a:moveTo>
                <a:lnTo>
                  <a:pt x="3959351" y="1441703"/>
                </a:lnTo>
                <a:lnTo>
                  <a:pt x="3959351" y="0"/>
                </a:lnTo>
                <a:lnTo>
                  <a:pt x="0" y="0"/>
                </a:lnTo>
                <a:lnTo>
                  <a:pt x="0" y="144170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 txBox="1"/>
          <p:nvPr/>
        </p:nvSpPr>
        <p:spPr>
          <a:xfrm>
            <a:off x="2093974" y="6525828"/>
            <a:ext cx="3256915" cy="3822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  <a:tabLst>
                <a:tab pos="202565" algn="l"/>
                <a:tab pos="405765" algn="l"/>
                <a:tab pos="608965" algn="l"/>
                <a:tab pos="812165" algn="l"/>
                <a:tab pos="1015365" algn="l"/>
                <a:tab pos="1218565" algn="l"/>
                <a:tab pos="1422400" algn="l"/>
                <a:tab pos="1625600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11557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840992" y="5382828"/>
            <a:ext cx="63500" cy="10947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0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8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0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8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5172455" y="5846124"/>
            <a:ext cx="414020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49500"/>
              </a:lnSpc>
            </a:pPr>
            <a:r>
              <a:rPr dirty="0" sz="950" spc="15">
                <a:latin typeface="Calibri"/>
                <a:cs typeface="Calibri"/>
              </a:rPr>
              <a:t>ERRO ACERTO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1660525" y="1943989"/>
          <a:ext cx="4081779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902207"/>
                <a:gridCol w="91440"/>
                <a:gridCol w="899160"/>
                <a:gridCol w="109728"/>
                <a:gridCol w="128015"/>
                <a:gridCol w="899159"/>
                <a:gridCol w="143255"/>
              </a:tblGrid>
              <a:tr h="149351">
                <a:tc gridSpan="2">
                  <a:txBody>
                    <a:bodyPr/>
                    <a:lstStyle/>
                    <a:p>
                      <a:pPr marL="429259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Quando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vai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opa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?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337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5915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0875"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828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7240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1125" cy="838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239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8945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isualize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CE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186171" y="2122931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927091" y="212293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780788" y="2122931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18659" y="212293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375403" y="2122931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113276" y="2122931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09059" y="212293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62756" y="2122931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03676" y="212293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357371" y="2122931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503676" y="19278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357371" y="192785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503676" y="1729739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 h="0">
                <a:moveTo>
                  <a:pt x="0" y="0"/>
                </a:moveTo>
                <a:lnTo>
                  <a:pt x="9570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357371" y="172973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345436" y="1534666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444240" y="1533144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445764" y="1534666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645408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646932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909059" y="192785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62756" y="192785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849623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851147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113276" y="192785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053840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055364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255008" y="1926335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4"/>
                </a:moveTo>
                <a:lnTo>
                  <a:pt x="57912" y="390144"/>
                </a:lnTo>
                <a:lnTo>
                  <a:pt x="57912" y="0"/>
                </a:lnTo>
                <a:lnTo>
                  <a:pt x="0" y="0"/>
                </a:lnTo>
                <a:lnTo>
                  <a:pt x="0" y="390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256532" y="1927859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4"/>
                </a:moveTo>
                <a:lnTo>
                  <a:pt x="57911" y="390144"/>
                </a:lnTo>
                <a:lnTo>
                  <a:pt x="57911" y="0"/>
                </a:lnTo>
                <a:lnTo>
                  <a:pt x="0" y="0"/>
                </a:lnTo>
                <a:lnTo>
                  <a:pt x="0" y="39014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518659" y="19278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518659" y="1729739"/>
            <a:ext cx="713740" cy="0"/>
          </a:xfrm>
          <a:custGeom>
            <a:avLst/>
            <a:gdLst/>
            <a:ahLst/>
            <a:cxnLst/>
            <a:rect l="l" t="t" r="r" b="b"/>
            <a:pathLst>
              <a:path w="713739" h="0">
                <a:moveTo>
                  <a:pt x="0" y="0"/>
                </a:moveTo>
                <a:lnTo>
                  <a:pt x="7132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459223" y="1533144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460747" y="1534666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663440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664964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927091" y="19278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780788" y="192785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864608" y="1728216"/>
            <a:ext cx="60960" cy="588645"/>
          </a:xfrm>
          <a:custGeom>
            <a:avLst/>
            <a:gdLst/>
            <a:ahLst/>
            <a:cxnLst/>
            <a:rect l="l" t="t" r="r" b="b"/>
            <a:pathLst>
              <a:path w="60960" h="588644">
                <a:moveTo>
                  <a:pt x="0" y="588263"/>
                </a:moveTo>
                <a:lnTo>
                  <a:pt x="60959" y="588263"/>
                </a:lnTo>
                <a:lnTo>
                  <a:pt x="60959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866132" y="1729739"/>
            <a:ext cx="60960" cy="588645"/>
          </a:xfrm>
          <a:custGeom>
            <a:avLst/>
            <a:gdLst/>
            <a:ahLst/>
            <a:cxnLst/>
            <a:rect l="l" t="t" r="r" b="b"/>
            <a:pathLst>
              <a:path w="60960" h="588644">
                <a:moveTo>
                  <a:pt x="0" y="588264"/>
                </a:moveTo>
                <a:lnTo>
                  <a:pt x="60959" y="588264"/>
                </a:lnTo>
                <a:lnTo>
                  <a:pt x="60959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068823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070347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095244" y="212293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951988" y="2122931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689860" y="212293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485644" y="212293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345436" y="2122931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485644" y="192785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345436" y="1927859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0" y="0"/>
                </a:moveTo>
                <a:lnTo>
                  <a:pt x="822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345436" y="1729739"/>
            <a:ext cx="954405" cy="0"/>
          </a:xfrm>
          <a:custGeom>
            <a:avLst/>
            <a:gdLst/>
            <a:ahLst/>
            <a:cxnLst/>
            <a:rect l="l" t="t" r="r" b="b"/>
            <a:pathLst>
              <a:path w="954404" h="0">
                <a:moveTo>
                  <a:pt x="0" y="0"/>
                </a:moveTo>
                <a:lnTo>
                  <a:pt x="9540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426207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427732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689860" y="19278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630423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631948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834639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836164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095244" y="19278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951988" y="192785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035807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037332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484120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485644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688335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689860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892551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894076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093720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095244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297935" y="1533144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299459" y="1534666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703320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704844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907535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909059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111752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113276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312920" y="1926335"/>
            <a:ext cx="60960" cy="390525"/>
          </a:xfrm>
          <a:custGeom>
            <a:avLst/>
            <a:gdLst/>
            <a:ahLst/>
            <a:cxnLst/>
            <a:rect l="l" t="t" r="r" b="b"/>
            <a:pathLst>
              <a:path w="60960" h="390525">
                <a:moveTo>
                  <a:pt x="0" y="390144"/>
                </a:moveTo>
                <a:lnTo>
                  <a:pt x="60959" y="390144"/>
                </a:lnTo>
                <a:lnTo>
                  <a:pt x="60959" y="0"/>
                </a:lnTo>
                <a:lnTo>
                  <a:pt x="0" y="0"/>
                </a:lnTo>
                <a:lnTo>
                  <a:pt x="0" y="39014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314444" y="1927859"/>
            <a:ext cx="60960" cy="390525"/>
          </a:xfrm>
          <a:custGeom>
            <a:avLst/>
            <a:gdLst/>
            <a:ahLst/>
            <a:cxnLst/>
            <a:rect l="l" t="t" r="r" b="b"/>
            <a:pathLst>
              <a:path w="60960" h="390525">
                <a:moveTo>
                  <a:pt x="0" y="390144"/>
                </a:moveTo>
                <a:lnTo>
                  <a:pt x="60959" y="390144"/>
                </a:lnTo>
                <a:lnTo>
                  <a:pt x="60959" y="0"/>
                </a:lnTo>
                <a:lnTo>
                  <a:pt x="0" y="0"/>
                </a:lnTo>
                <a:lnTo>
                  <a:pt x="0" y="39014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721352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722876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925567" y="21214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927091" y="212293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186171" y="192785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126735" y="1728216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128259" y="1729739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345436" y="1339595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385060" y="1339595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345436" y="231800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589276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793492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997707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198876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403091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607308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808476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012692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213859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418076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4622291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4823459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027676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1891" y="231800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431535" y="176479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433059" y="17663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431535" y="19964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433059" y="199796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119883" y="1196339"/>
            <a:ext cx="3962400" cy="1442085"/>
          </a:xfrm>
          <a:custGeom>
            <a:avLst/>
            <a:gdLst/>
            <a:ahLst/>
            <a:cxnLst/>
            <a:rect l="l" t="t" r="r" b="b"/>
            <a:pathLst>
              <a:path w="3962400" h="1442085">
                <a:moveTo>
                  <a:pt x="0" y="1441703"/>
                </a:moveTo>
                <a:lnTo>
                  <a:pt x="3962399" y="1441703"/>
                </a:lnTo>
                <a:lnTo>
                  <a:pt x="3962399" y="0"/>
                </a:lnTo>
                <a:lnTo>
                  <a:pt x="0" y="0"/>
                </a:lnTo>
                <a:lnTo>
                  <a:pt x="0" y="144170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 txBox="1"/>
          <p:nvPr/>
        </p:nvSpPr>
        <p:spPr>
          <a:xfrm>
            <a:off x="2108454" y="2426268"/>
            <a:ext cx="3922395" cy="998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4805">
              <a:lnSpc>
                <a:spcPct val="100000"/>
              </a:lnSpc>
              <a:tabLst>
                <a:tab pos="548005" algn="l"/>
                <a:tab pos="751205" algn="l"/>
                <a:tab pos="954405" algn="l"/>
                <a:tab pos="1157605" algn="l"/>
                <a:tab pos="1360805" algn="l"/>
                <a:tab pos="1564005" algn="l"/>
                <a:tab pos="1767205" algn="l"/>
                <a:tab pos="1971039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00">
              <a:latin typeface="Times New Roman"/>
              <a:cs typeface="Times New Roman"/>
            </a:endParaRPr>
          </a:p>
          <a:p>
            <a:pPr marL="370840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fazend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atória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interrogativas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chega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312925" y="5029384"/>
            <a:ext cx="1645285" cy="269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0330">
              <a:lnSpc>
                <a:spcPct val="1012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133469" y="5029384"/>
            <a:ext cx="1645285" cy="269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99060">
              <a:lnSpc>
                <a:spcPct val="1012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rr</a:t>
            </a:r>
            <a:r>
              <a:rPr dirty="0" sz="850" spc="15">
                <a:latin typeface="Times New Roman"/>
                <a:cs typeface="Times New Roman"/>
              </a:rPr>
              <a:t>oga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Q</a:t>
            </a:r>
            <a:r>
              <a:rPr dirty="0" sz="850" spc="20">
                <a:latin typeface="Times New Roman"/>
                <a:cs typeface="Times New Roman"/>
              </a:rPr>
              <a:t>U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2108454" y="5468820"/>
            <a:ext cx="3920490" cy="1080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448945">
              <a:lnSpc>
                <a:spcPct val="101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atória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apena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doi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possíve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inantes</a:t>
            </a:r>
            <a:r>
              <a:rPr dirty="0" sz="1000" spc="10">
                <a:latin typeface="Times New Roman"/>
                <a:cs typeface="Times New Roman"/>
              </a:rPr>
              <a:t> nesses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tanto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/N</a:t>
            </a:r>
            <a:r>
              <a:rPr dirty="0" sz="1000" spc="10">
                <a:latin typeface="Times New Roman"/>
                <a:cs typeface="Times New Roman"/>
              </a:rPr>
              <a:t> 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indicaram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outra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rando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5">
                <a:latin typeface="Times New Roman"/>
                <a:cs typeface="Times New Roman"/>
              </a:rPr>
              <a:t> 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preenderam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tratav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interrogativas,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 spc="10">
                <a:latin typeface="Times New Roman"/>
                <a:cs typeface="Times New Roman"/>
              </a:rPr>
              <a:t> exceções.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2200655" y="1283268"/>
            <a:ext cx="63500" cy="1097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5532121" y="1749612"/>
            <a:ext cx="414020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16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3092195" y="447903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543555" y="447903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909316" y="428091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 h="0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543555" y="428091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909316" y="4085844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 h="0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543555" y="408584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721864" y="3965447"/>
            <a:ext cx="186055" cy="707390"/>
          </a:xfrm>
          <a:custGeom>
            <a:avLst/>
            <a:gdLst/>
            <a:ahLst/>
            <a:cxnLst/>
            <a:rect l="l" t="t" r="r" b="b"/>
            <a:pathLst>
              <a:path w="186055" h="707389">
                <a:moveTo>
                  <a:pt x="0" y="707136"/>
                </a:moveTo>
                <a:lnTo>
                  <a:pt x="185928" y="707136"/>
                </a:lnTo>
                <a:lnTo>
                  <a:pt x="185928" y="0"/>
                </a:lnTo>
                <a:lnTo>
                  <a:pt x="0" y="0"/>
                </a:lnTo>
                <a:lnTo>
                  <a:pt x="0" y="707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723388" y="3966971"/>
            <a:ext cx="186055" cy="707390"/>
          </a:xfrm>
          <a:custGeom>
            <a:avLst/>
            <a:gdLst/>
            <a:ahLst/>
            <a:cxnLst/>
            <a:rect l="l" t="t" r="r" b="b"/>
            <a:pathLst>
              <a:path w="186055" h="707389">
                <a:moveTo>
                  <a:pt x="0" y="707135"/>
                </a:moveTo>
                <a:lnTo>
                  <a:pt x="185927" y="707135"/>
                </a:lnTo>
                <a:lnTo>
                  <a:pt x="185927" y="0"/>
                </a:lnTo>
                <a:lnTo>
                  <a:pt x="0" y="0"/>
                </a:lnTo>
                <a:lnTo>
                  <a:pt x="0" y="7071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907792" y="4279391"/>
            <a:ext cx="182880" cy="393700"/>
          </a:xfrm>
          <a:custGeom>
            <a:avLst/>
            <a:gdLst/>
            <a:ahLst/>
            <a:cxnLst/>
            <a:rect l="l" t="t" r="r" b="b"/>
            <a:pathLst>
              <a:path w="182880" h="393700">
                <a:moveTo>
                  <a:pt x="0" y="393192"/>
                </a:moveTo>
                <a:lnTo>
                  <a:pt x="182880" y="393192"/>
                </a:lnTo>
                <a:lnTo>
                  <a:pt x="182880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909316" y="4280915"/>
            <a:ext cx="182880" cy="393700"/>
          </a:xfrm>
          <a:custGeom>
            <a:avLst/>
            <a:gdLst/>
            <a:ahLst/>
            <a:cxnLst/>
            <a:rect l="l" t="t" r="r" b="b"/>
            <a:pathLst>
              <a:path w="182880" h="393700">
                <a:moveTo>
                  <a:pt x="0" y="393191"/>
                </a:moveTo>
                <a:lnTo>
                  <a:pt x="182879" y="393191"/>
                </a:lnTo>
                <a:lnTo>
                  <a:pt x="182879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543555" y="389077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543555" y="369265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586227" y="3692651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543555" y="467410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232404" y="4674107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432047" y="41208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3433571" y="41224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4" y="70103"/>
                </a:lnTo>
                <a:lnTo>
                  <a:pt x="70104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432047" y="43494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433571" y="43510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4" y="70103"/>
                </a:lnTo>
                <a:lnTo>
                  <a:pt x="70104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257044" y="3552444"/>
            <a:ext cx="1798320" cy="1438910"/>
          </a:xfrm>
          <a:custGeom>
            <a:avLst/>
            <a:gdLst/>
            <a:ahLst/>
            <a:cxnLst/>
            <a:rect l="l" t="t" r="r" b="b"/>
            <a:pathLst>
              <a:path w="1798320" h="1438910">
                <a:moveTo>
                  <a:pt x="0" y="1438655"/>
                </a:moveTo>
                <a:lnTo>
                  <a:pt x="1798320" y="1438655"/>
                </a:lnTo>
                <a:lnTo>
                  <a:pt x="17983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257044" y="3552444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902708" y="447903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354067" y="447903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4354067" y="428091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716779" y="4085844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 h="0">
                <a:moveTo>
                  <a:pt x="0" y="0"/>
                </a:moveTo>
                <a:lnTo>
                  <a:pt x="3230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4354067" y="408584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4532376" y="4066032"/>
            <a:ext cx="182880" cy="607060"/>
          </a:xfrm>
          <a:custGeom>
            <a:avLst/>
            <a:gdLst/>
            <a:ahLst/>
            <a:cxnLst/>
            <a:rect l="l" t="t" r="r" b="b"/>
            <a:pathLst>
              <a:path w="182879" h="607060">
                <a:moveTo>
                  <a:pt x="0" y="606551"/>
                </a:moveTo>
                <a:lnTo>
                  <a:pt x="182879" y="606551"/>
                </a:lnTo>
                <a:lnTo>
                  <a:pt x="182879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4533900" y="4067555"/>
            <a:ext cx="182880" cy="607060"/>
          </a:xfrm>
          <a:custGeom>
            <a:avLst/>
            <a:gdLst/>
            <a:ahLst/>
            <a:cxnLst/>
            <a:rect l="l" t="t" r="r" b="b"/>
            <a:pathLst>
              <a:path w="182879" h="607060">
                <a:moveTo>
                  <a:pt x="0" y="606551"/>
                </a:moveTo>
                <a:lnTo>
                  <a:pt x="182879" y="606551"/>
                </a:lnTo>
                <a:lnTo>
                  <a:pt x="182879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4902708" y="428091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4715255" y="4181855"/>
            <a:ext cx="186055" cy="490855"/>
          </a:xfrm>
          <a:custGeom>
            <a:avLst/>
            <a:gdLst/>
            <a:ahLst/>
            <a:cxnLst/>
            <a:rect l="l" t="t" r="r" b="b"/>
            <a:pathLst>
              <a:path w="186054" h="490854">
                <a:moveTo>
                  <a:pt x="0" y="490728"/>
                </a:moveTo>
                <a:lnTo>
                  <a:pt x="185928" y="490728"/>
                </a:lnTo>
                <a:lnTo>
                  <a:pt x="185928" y="0"/>
                </a:lnTo>
                <a:lnTo>
                  <a:pt x="0" y="0"/>
                </a:lnTo>
                <a:lnTo>
                  <a:pt x="0" y="49072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4716779" y="4183379"/>
            <a:ext cx="186055" cy="490855"/>
          </a:xfrm>
          <a:custGeom>
            <a:avLst/>
            <a:gdLst/>
            <a:ahLst/>
            <a:cxnLst/>
            <a:rect l="l" t="t" r="r" b="b"/>
            <a:pathLst>
              <a:path w="186054" h="490854">
                <a:moveTo>
                  <a:pt x="0" y="490727"/>
                </a:moveTo>
                <a:lnTo>
                  <a:pt x="185927" y="490727"/>
                </a:lnTo>
                <a:lnTo>
                  <a:pt x="185927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4354067" y="389077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4354067" y="369265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4396739" y="3692651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354067" y="4674107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5042915" y="4674107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5242559" y="41208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5244083" y="41224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5242559" y="434949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5244083" y="435102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4067556" y="3552444"/>
            <a:ext cx="1798320" cy="1438910"/>
          </a:xfrm>
          <a:custGeom>
            <a:avLst/>
            <a:gdLst/>
            <a:ahLst/>
            <a:cxnLst/>
            <a:rect l="l" t="t" r="r" b="b"/>
            <a:pathLst>
              <a:path w="1798320" h="1438910">
                <a:moveTo>
                  <a:pt x="0" y="1438655"/>
                </a:moveTo>
                <a:lnTo>
                  <a:pt x="1798319" y="1438655"/>
                </a:lnTo>
                <a:lnTo>
                  <a:pt x="17983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4067556" y="3552444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 txBox="1"/>
          <p:nvPr/>
        </p:nvSpPr>
        <p:spPr>
          <a:xfrm>
            <a:off x="2325117" y="3626672"/>
            <a:ext cx="154305" cy="1122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7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L="64769">
              <a:lnSpc>
                <a:spcPct val="100000"/>
              </a:lnSpc>
              <a:spcBef>
                <a:spcPts val="34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135626" y="3626672"/>
            <a:ext cx="153035" cy="1122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L="16510">
              <a:lnSpc>
                <a:spcPct val="100000"/>
              </a:lnSpc>
              <a:spcBef>
                <a:spcPts val="490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L="15875">
              <a:lnSpc>
                <a:spcPct val="100000"/>
              </a:lnSpc>
              <a:spcBef>
                <a:spcPts val="320"/>
              </a:spcBef>
            </a:pPr>
            <a:r>
              <a:rPr dirty="0" sz="950" spc="-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L="16510"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L="64135">
              <a:lnSpc>
                <a:spcPct val="100000"/>
              </a:lnSpc>
              <a:spcBef>
                <a:spcPts val="420"/>
              </a:spcBef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519552" y="4062536"/>
            <a:ext cx="420370" cy="3822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3020" marR="5080" indent="-20955">
              <a:lnSpc>
                <a:spcPct val="1600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330444" y="4089968"/>
            <a:ext cx="400050" cy="373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537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2739644" y="4769672"/>
            <a:ext cx="3175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5">
                <a:latin typeface="Calibri"/>
                <a:cs typeface="Calibri"/>
              </a:rPr>
              <a:t>SENM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4544947" y="4769672"/>
            <a:ext cx="34226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1426464"/>
            <a:ext cx="734567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901184" y="1466088"/>
            <a:ext cx="746759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020823" y="2258568"/>
            <a:ext cx="198119" cy="2529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029967" y="2511551"/>
            <a:ext cx="179831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26335" y="2798064"/>
            <a:ext cx="387095" cy="216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002535" y="3014472"/>
            <a:ext cx="234695" cy="4297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911095" y="3453384"/>
            <a:ext cx="414528" cy="3566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923032" y="2130551"/>
            <a:ext cx="195071" cy="3962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29127" y="2529839"/>
            <a:ext cx="179831" cy="2865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849879" y="2819398"/>
            <a:ext cx="335279" cy="3230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904744" y="3142488"/>
            <a:ext cx="231648" cy="4297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810255" y="3581400"/>
            <a:ext cx="414528" cy="35966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842003" y="3204972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974591" y="3014472"/>
            <a:ext cx="125095" cy="189230"/>
          </a:xfrm>
          <a:custGeom>
            <a:avLst/>
            <a:gdLst/>
            <a:ahLst/>
            <a:cxnLst/>
            <a:rect l="l" t="t" r="r" b="b"/>
            <a:pathLst>
              <a:path w="125095" h="189230">
                <a:moveTo>
                  <a:pt x="0" y="188975"/>
                </a:moveTo>
                <a:lnTo>
                  <a:pt x="124968" y="188975"/>
                </a:lnTo>
                <a:lnTo>
                  <a:pt x="12496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223003" y="28940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842003" y="289407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223003" y="258013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842003" y="2580131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099559" y="2517648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101083" y="2519171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842003" y="227228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884676" y="2269235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969764" y="3204972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099303" y="3014472"/>
            <a:ext cx="125095" cy="189230"/>
          </a:xfrm>
          <a:custGeom>
            <a:avLst/>
            <a:gdLst/>
            <a:ahLst/>
            <a:cxnLst/>
            <a:rect l="l" t="t" r="r" b="b"/>
            <a:pathLst>
              <a:path w="125095" h="189230">
                <a:moveTo>
                  <a:pt x="0" y="188975"/>
                </a:moveTo>
                <a:lnTo>
                  <a:pt x="124968" y="188975"/>
                </a:lnTo>
                <a:lnTo>
                  <a:pt x="12496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347715" y="2894075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969764" y="289407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347715" y="2580131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969764" y="258013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224271" y="2517648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225795" y="2519171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969764" y="227228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009388" y="2269235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1747521" y="248715"/>
            <a:ext cx="3869054" cy="1183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240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5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6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ças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cond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c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5" b="1">
                <a:latin typeface="Times New Roman"/>
                <a:cs typeface="Times New Roman"/>
              </a:rPr>
              <a:t>ona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onal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glos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TER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NHE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RO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CO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 spc="25">
                <a:latin typeface="Times New Roman"/>
                <a:cs typeface="Times New Roman"/>
              </a:rPr>
              <a:t>RA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CARRO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47521" y="3947343"/>
            <a:ext cx="3923029" cy="1675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</a:t>
            </a:r>
            <a:r>
              <a:rPr dirty="0" sz="850" spc="25">
                <a:latin typeface="Times New Roman"/>
                <a:cs typeface="Times New Roman"/>
              </a:rPr>
              <a:t>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4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esta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acrescen</a:t>
            </a:r>
            <a:r>
              <a:rPr dirty="0" sz="1000" spc="5">
                <a:latin typeface="Times New Roman"/>
                <a:cs typeface="Times New Roman"/>
              </a:rPr>
              <a:t>tou-s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grafia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sobrancelha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baixar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quantitativa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quantidade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 foram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bu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 possibilidade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rução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indicar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10">
                <a:latin typeface="Times New Roman"/>
                <a:cs typeface="Times New Roman"/>
              </a:rPr>
              <a:t> sendo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marR="7620" indent="449580">
              <a:lnSpc>
                <a:spcPts val="1220"/>
              </a:lnSpc>
              <a:spcBef>
                <a:spcPts val="25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glos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SE</a:t>
            </a:r>
            <a:r>
              <a:rPr dirty="0" sz="1000" spc="20">
                <a:latin typeface="Times New Roman"/>
                <a:cs typeface="Times New Roman"/>
              </a:rPr>
              <a:t> E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SOLTE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VERSÃO: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1660525" y="1675765"/>
          <a:ext cx="4060825" cy="2275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902207"/>
                <a:gridCol w="79248"/>
                <a:gridCol w="899159"/>
                <a:gridCol w="100583"/>
                <a:gridCol w="124968"/>
                <a:gridCol w="902208"/>
                <a:gridCol w="143255"/>
              </a:tblGrid>
              <a:tr h="295655">
                <a:tc gridSpan="2">
                  <a:txBody>
                    <a:bodyPr/>
                    <a:lstStyle/>
                    <a:p>
                      <a:pPr marL="752475" marR="86995" indent="-678815">
                        <a:lnSpc>
                          <a:spcPct val="101099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Tend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nhe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ro</a:t>
                      </a:r>
                      <a:r>
                        <a:rPr dirty="0" sz="95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vou</a:t>
                      </a:r>
                      <a:r>
                        <a:rPr dirty="0" sz="950" spc="-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>
                          <a:latin typeface="Times New Roman"/>
                          <a:cs typeface="Times New Roman"/>
                        </a:rPr>
                        <a:t>co</a:t>
                      </a:r>
                      <a:r>
                        <a:rPr dirty="0" sz="950" spc="1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950" spc="5">
                          <a:latin typeface="Times New Roman"/>
                          <a:cs typeface="Times New Roman"/>
                        </a:rPr>
                        <a:t>pra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9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>
                          <a:latin typeface="Times New Roman"/>
                          <a:cs typeface="Times New Roman"/>
                        </a:rPr>
                        <a:t>um</a:t>
                      </a:r>
                      <a:r>
                        <a:rPr dirty="0" sz="9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>
                          <a:latin typeface="Times New Roman"/>
                          <a:cs typeface="Times New Roman"/>
                        </a:rPr>
                        <a:t>carro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.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0875"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749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19200"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563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9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563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182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9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182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2832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2832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60350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774192"/>
            <a:ext cx="734568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260847" y="816863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383535" y="1853184"/>
            <a:ext cx="192024" cy="1950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343911" y="1459992"/>
            <a:ext cx="271272" cy="1798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334767" y="1639824"/>
            <a:ext cx="286512" cy="2133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307335" y="2048255"/>
            <a:ext cx="338327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28672" y="2371344"/>
            <a:ext cx="304800" cy="2529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82696" y="1947672"/>
            <a:ext cx="192024" cy="192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55264" y="1368552"/>
            <a:ext cx="246887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36976" y="1731264"/>
            <a:ext cx="286512" cy="2164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09544" y="2139695"/>
            <a:ext cx="335280" cy="3230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27832" y="2462784"/>
            <a:ext cx="304799" cy="2529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201668" y="240639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582667" y="209549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201668" y="209549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582667" y="178460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201668" y="178460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456176" y="1533144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5">
                <a:moveTo>
                  <a:pt x="0" y="871727"/>
                </a:moveTo>
                <a:lnTo>
                  <a:pt x="124968" y="871727"/>
                </a:lnTo>
                <a:lnTo>
                  <a:pt x="124968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457700" y="1534666"/>
            <a:ext cx="125095" cy="871855"/>
          </a:xfrm>
          <a:custGeom>
            <a:avLst/>
            <a:gdLst/>
            <a:ahLst/>
            <a:cxnLst/>
            <a:rect l="l" t="t" r="r" b="b"/>
            <a:pathLst>
              <a:path w="125095" h="871855">
                <a:moveTo>
                  <a:pt x="0" y="871728"/>
                </a:moveTo>
                <a:lnTo>
                  <a:pt x="124967" y="871728"/>
                </a:lnTo>
                <a:lnTo>
                  <a:pt x="124967" y="0"/>
                </a:lnTo>
                <a:lnTo>
                  <a:pt x="0" y="0"/>
                </a:lnTo>
                <a:lnTo>
                  <a:pt x="0" y="87172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201668" y="14706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244340" y="1470659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329427" y="240639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458967" y="2343911"/>
            <a:ext cx="125095" cy="60960"/>
          </a:xfrm>
          <a:custGeom>
            <a:avLst/>
            <a:gdLst/>
            <a:ahLst/>
            <a:cxnLst/>
            <a:rect l="l" t="t" r="r" b="b"/>
            <a:pathLst>
              <a:path w="125095" h="60960">
                <a:moveTo>
                  <a:pt x="0" y="60960"/>
                </a:moveTo>
                <a:lnTo>
                  <a:pt x="124968" y="60960"/>
                </a:lnTo>
                <a:lnTo>
                  <a:pt x="124968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707379" y="209549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329427" y="209549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707379" y="178460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329427" y="178460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583935" y="1594103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4">
                <a:moveTo>
                  <a:pt x="0" y="810768"/>
                </a:moveTo>
                <a:lnTo>
                  <a:pt x="121919" y="810768"/>
                </a:lnTo>
                <a:lnTo>
                  <a:pt x="121919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585459" y="1595627"/>
            <a:ext cx="121920" cy="810895"/>
          </a:xfrm>
          <a:custGeom>
            <a:avLst/>
            <a:gdLst/>
            <a:ahLst/>
            <a:cxnLst/>
            <a:rect l="l" t="t" r="r" b="b"/>
            <a:pathLst>
              <a:path w="121920" h="810894">
                <a:moveTo>
                  <a:pt x="0" y="810767"/>
                </a:moveTo>
                <a:lnTo>
                  <a:pt x="121919" y="810767"/>
                </a:lnTo>
                <a:lnTo>
                  <a:pt x="121919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329427" y="147065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369051" y="1470659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797296" y="3840479"/>
            <a:ext cx="176784" cy="18897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727191" y="4059936"/>
            <a:ext cx="246887" cy="2225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205984" y="3523488"/>
            <a:ext cx="210312" cy="1341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2108454" y="2755576"/>
            <a:ext cx="3923029" cy="279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cond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5">
                <a:latin typeface="Times New Roman"/>
                <a:cs typeface="Times New Roman"/>
              </a:rPr>
              <a:t>c</a:t>
            </a:r>
            <a:r>
              <a:rPr dirty="0" sz="850">
                <a:latin typeface="Times New Roman"/>
                <a:cs typeface="Times New Roman"/>
              </a:rPr>
              <a:t>i</a:t>
            </a:r>
            <a:r>
              <a:rPr dirty="0" sz="850" spc="10">
                <a:latin typeface="Times New Roman"/>
                <a:cs typeface="Times New Roman"/>
              </a:rPr>
              <a:t>onal</a:t>
            </a:r>
            <a:r>
              <a:rPr dirty="0" sz="850" spc="3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2000"/>
              </a:lnSpc>
              <a:tabLst>
                <a:tab pos="3396615" algn="l"/>
              </a:tabLst>
            </a:pP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atençã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zesse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alun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errasse,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dele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preendía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 spc="10">
                <a:latin typeface="Times New Roman"/>
                <a:cs typeface="Times New Roman"/>
              </a:rPr>
              <a:t> indicando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SE</a:t>
            </a:r>
            <a:r>
              <a:rPr dirty="0" sz="1000" spc="5">
                <a:latin typeface="Times New Roman"/>
                <a:cs typeface="Times New Roman"/>
              </a:rPr>
              <a:t>),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haveria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erros.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525"/>
              </a:spcBef>
            </a:pP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apenas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detalhe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sobrancelha,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0800"/>
              </a:lnSpc>
              <a:spcBef>
                <a:spcPts val="805"/>
              </a:spcBef>
            </a:pP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sobrancelhas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sobrancelha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ci</a:t>
            </a:r>
            <a:r>
              <a:rPr dirty="0" sz="1000" spc="1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laterais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0">
                <a:latin typeface="Times New Roman"/>
                <a:cs typeface="Times New Roman"/>
              </a:rPr>
              <a:t> 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inante,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pela</a:t>
            </a:r>
            <a:r>
              <a:rPr dirty="0" sz="1000" spc="10">
                <a:latin typeface="Times New Roman"/>
                <a:cs typeface="Times New Roman"/>
              </a:rPr>
              <a:t> presença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indicativ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onal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per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iti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>
              <a:lnSpc>
                <a:spcPct val="100000"/>
              </a:lnSpc>
              <a:spcBef>
                <a:spcPts val="25"/>
              </a:spcBef>
            </a:pP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CHOVER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ANHÃ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VOU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COLA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CHOVER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ANHÃ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NÃO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VO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COLA: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2023236" y="1020445"/>
          <a:ext cx="4057650" cy="1738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60"/>
                <a:gridCol w="82295"/>
                <a:gridCol w="899160"/>
                <a:gridCol w="97535"/>
                <a:gridCol w="128016"/>
                <a:gridCol w="899159"/>
                <a:gridCol w="143256"/>
              </a:tblGrid>
              <a:tr h="152400">
                <a:tc gridSpan="2"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rti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2400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749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17675"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49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49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436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436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086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086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21031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774192"/>
            <a:ext cx="734567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901184" y="816863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47672" y="1594103"/>
            <a:ext cx="359663" cy="2865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990344" y="1880616"/>
            <a:ext cx="274319" cy="2164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35479" y="2097024"/>
            <a:ext cx="384048" cy="2164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984248" y="2313432"/>
            <a:ext cx="280415" cy="2865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002535" y="2599944"/>
            <a:ext cx="243839" cy="3230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852927" y="1444752"/>
            <a:ext cx="350519" cy="4328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892551" y="1883664"/>
            <a:ext cx="271272" cy="2164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645664" y="2231134"/>
            <a:ext cx="381000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886455" y="2590800"/>
            <a:ext cx="277368" cy="28955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904744" y="2880360"/>
            <a:ext cx="243839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851147" y="25222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851147" y="221132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983735" y="2023872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5">
                <a:moveTo>
                  <a:pt x="0" y="496824"/>
                </a:moveTo>
                <a:lnTo>
                  <a:pt x="121919" y="496824"/>
                </a:lnTo>
                <a:lnTo>
                  <a:pt x="121919" y="0"/>
                </a:lnTo>
                <a:lnTo>
                  <a:pt x="0" y="0"/>
                </a:lnTo>
                <a:lnTo>
                  <a:pt x="0" y="496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229100" y="221132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105655" y="2148839"/>
            <a:ext cx="121920" cy="372110"/>
          </a:xfrm>
          <a:custGeom>
            <a:avLst/>
            <a:gdLst/>
            <a:ahLst/>
            <a:cxnLst/>
            <a:rect l="l" t="t" r="r" b="b"/>
            <a:pathLst>
              <a:path w="121920" h="372110">
                <a:moveTo>
                  <a:pt x="0" y="371855"/>
                </a:moveTo>
                <a:lnTo>
                  <a:pt x="121920" y="371855"/>
                </a:lnTo>
                <a:lnTo>
                  <a:pt x="121920" y="0"/>
                </a:lnTo>
                <a:lnTo>
                  <a:pt x="0" y="0"/>
                </a:lnTo>
                <a:lnTo>
                  <a:pt x="0" y="37185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107180" y="2150363"/>
            <a:ext cx="121920" cy="372110"/>
          </a:xfrm>
          <a:custGeom>
            <a:avLst/>
            <a:gdLst/>
            <a:ahLst/>
            <a:cxnLst/>
            <a:rect l="l" t="t" r="r" b="b"/>
            <a:pathLst>
              <a:path w="121920" h="372110">
                <a:moveTo>
                  <a:pt x="0" y="371855"/>
                </a:moveTo>
                <a:lnTo>
                  <a:pt x="121919" y="371855"/>
                </a:lnTo>
                <a:lnTo>
                  <a:pt x="121919" y="0"/>
                </a:lnTo>
                <a:lnTo>
                  <a:pt x="0" y="0"/>
                </a:lnTo>
                <a:lnTo>
                  <a:pt x="0" y="3718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851147" y="190042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851147" y="158953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893820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975859" y="25222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108447" y="2334767"/>
            <a:ext cx="121920" cy="186055"/>
          </a:xfrm>
          <a:custGeom>
            <a:avLst/>
            <a:gdLst/>
            <a:ahLst/>
            <a:cxnLst/>
            <a:rect l="l" t="t" r="r" b="b"/>
            <a:pathLst>
              <a:path w="121920" h="186055">
                <a:moveTo>
                  <a:pt x="0" y="185927"/>
                </a:moveTo>
                <a:lnTo>
                  <a:pt x="121919" y="185927"/>
                </a:lnTo>
                <a:lnTo>
                  <a:pt x="121919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56859" y="221132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975859" y="22113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356859" y="190042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975859" y="190042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230367" y="1834895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800"/>
                </a:moveTo>
                <a:lnTo>
                  <a:pt x="124968" y="685800"/>
                </a:lnTo>
                <a:lnTo>
                  <a:pt x="124968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231891" y="1836419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799"/>
                </a:moveTo>
                <a:lnTo>
                  <a:pt x="124967" y="685799"/>
                </a:lnTo>
                <a:lnTo>
                  <a:pt x="124967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975859" y="158953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015483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233671" y="4888991"/>
            <a:ext cx="164591" cy="1920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1746376" y="3206680"/>
            <a:ext cx="3924300" cy="29991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2915" indent="-45021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3335" marR="5080" indent="449580">
              <a:lnSpc>
                <a:spcPct val="1008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ercebe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durante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produzidas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significados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pouc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distintos.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‘se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chover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anhã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vou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a’,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dizer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so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cará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irá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lugar,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contrário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‘se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chover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anhã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vou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 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a’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portanto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zer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so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ir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qualquer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raram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rados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aluno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sentenç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10">
                <a:latin typeface="Times New Roman"/>
                <a:cs typeface="Times New Roman"/>
              </a:rPr>
              <a:t> negativa,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reanalisando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vê-se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</a:t>
            </a:r>
            <a:endParaRPr sz="1000">
              <a:latin typeface="Times New Roman"/>
              <a:cs typeface="Times New Roman"/>
            </a:endParaRPr>
          </a:p>
          <a:p>
            <a:pPr algn="just" marL="13335" marR="5080">
              <a:lnSpc>
                <a:spcPct val="100800"/>
              </a:lnSpc>
              <a:spcBef>
                <a:spcPts val="445"/>
              </a:spcBef>
            </a:pPr>
            <a:r>
              <a:rPr dirty="0" sz="1000" spc="10">
                <a:latin typeface="Times New Roman"/>
                <a:cs typeface="Times New Roman"/>
              </a:rPr>
              <a:t>balançar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lado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outr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),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negativa</a:t>
            </a:r>
            <a:r>
              <a:rPr dirty="0" sz="1000" spc="10">
                <a:latin typeface="Times New Roman"/>
                <a:cs typeface="Times New Roman"/>
              </a:rPr>
              <a:t> 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ela</a:t>
            </a:r>
            <a:r>
              <a:rPr dirty="0" sz="1000" spc="10">
                <a:latin typeface="Times New Roman"/>
                <a:cs typeface="Times New Roman"/>
              </a:rPr>
              <a:t> 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elhante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CEN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for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indícios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ram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fe</a:t>
            </a:r>
            <a:r>
              <a:rPr dirty="0" sz="1000" spc="10">
                <a:latin typeface="Times New Roman"/>
                <a:cs typeface="Times New Roman"/>
              </a:rPr>
              <a:t>z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houvesse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462915">
              <a:lnSpc>
                <a:spcPts val="115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quarta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glos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SE</a:t>
            </a:r>
            <a:endParaRPr sz="1000">
              <a:latin typeface="Times New Roman"/>
              <a:cs typeface="Times New Roman"/>
            </a:endParaRPr>
          </a:p>
          <a:p>
            <a:pPr algn="just" marL="13335">
              <a:lnSpc>
                <a:spcPts val="1410"/>
              </a:lnSpc>
            </a:pPr>
            <a:r>
              <a:rPr dirty="0" sz="1200" spc="-15">
                <a:latin typeface="Times New Roman"/>
                <a:cs typeface="Times New Roman"/>
              </a:rPr>
              <a:t>CELULA</a:t>
            </a:r>
            <a:r>
              <a:rPr dirty="0" sz="1200" spc="-10">
                <a:latin typeface="Times New Roman"/>
                <a:cs typeface="Times New Roman"/>
              </a:rPr>
              <a:t>R</a:t>
            </a:r>
            <a:r>
              <a:rPr dirty="0" sz="1200" spc="-5">
                <a:latin typeface="Times New Roman"/>
                <a:cs typeface="Times New Roman"/>
              </a:rPr>
              <a:t> QUEBRA</a:t>
            </a:r>
            <a:r>
              <a:rPr dirty="0" sz="1200">
                <a:latin typeface="Times New Roman"/>
                <a:cs typeface="Times New Roman"/>
              </a:rPr>
              <a:t>R</a:t>
            </a:r>
            <a:r>
              <a:rPr dirty="0" sz="1200" spc="5">
                <a:latin typeface="Times New Roman"/>
                <a:cs typeface="Times New Roman"/>
              </a:rPr>
              <a:t> </a:t>
            </a:r>
            <a:r>
              <a:rPr dirty="0" sz="1200">
                <a:latin typeface="Times New Roman"/>
                <a:cs typeface="Times New Roman"/>
              </a:rPr>
              <a:t>IR COMPRA</a:t>
            </a:r>
            <a:r>
              <a:rPr dirty="0" sz="1200" spc="-10">
                <a:latin typeface="Times New Roman"/>
                <a:cs typeface="Times New Roman"/>
              </a:rPr>
              <a:t>R</a:t>
            </a:r>
            <a:r>
              <a:rPr dirty="0" sz="1200" spc="-5">
                <a:latin typeface="Times New Roman"/>
                <a:cs typeface="Times New Roman"/>
              </a:rPr>
              <a:t> NOVO: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1669669" y="1020445"/>
          <a:ext cx="4060825" cy="21901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902208"/>
                <a:gridCol w="82295"/>
                <a:gridCol w="899159"/>
                <a:gridCol w="97535"/>
                <a:gridCol w="128016"/>
                <a:gridCol w="899159"/>
                <a:gridCol w="146303"/>
              </a:tblGrid>
              <a:tr h="268223">
                <a:tc gridSpan="2">
                  <a:txBody>
                    <a:bodyPr/>
                    <a:lstStyle/>
                    <a:p>
                      <a:pPr marL="754380" marR="175895" indent="-585470">
                        <a:lnSpc>
                          <a:spcPct val="1012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chover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amanhã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nã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esco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>
                          <a:latin typeface="Times New Roman"/>
                          <a:cs typeface="Times New Roman"/>
                        </a:rPr>
                        <a:t>10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0875"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68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19200"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563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563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49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49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54559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774192"/>
            <a:ext cx="734568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260847" y="816863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343911" y="1575816"/>
            <a:ext cx="271272" cy="1767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334767" y="1752600"/>
            <a:ext cx="280416" cy="2164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334767" y="1969008"/>
            <a:ext cx="289560" cy="2895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286000" y="2258568"/>
            <a:ext cx="387095" cy="2133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62200" y="2474976"/>
            <a:ext cx="231648" cy="42976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298192" y="2910840"/>
            <a:ext cx="359663" cy="1798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55264" y="1496567"/>
            <a:ext cx="246887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36976" y="1856232"/>
            <a:ext cx="277367" cy="2164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33927" y="2072640"/>
            <a:ext cx="289560" cy="28955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09544" y="2362198"/>
            <a:ext cx="335280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64408" y="2685288"/>
            <a:ext cx="231647" cy="42976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197351" y="3124200"/>
            <a:ext cx="359663" cy="17983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201668" y="25222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334255" y="2395727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4">
                <a:moveTo>
                  <a:pt x="0" y="124968"/>
                </a:moveTo>
                <a:lnTo>
                  <a:pt x="121920" y="124968"/>
                </a:lnTo>
                <a:lnTo>
                  <a:pt x="121920" y="0"/>
                </a:lnTo>
                <a:lnTo>
                  <a:pt x="0" y="0"/>
                </a:lnTo>
                <a:lnTo>
                  <a:pt x="0" y="124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582667" y="221132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201668" y="22113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582667" y="189737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201668" y="1897378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456176" y="1773935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60"/>
                </a:moveTo>
                <a:lnTo>
                  <a:pt x="124968" y="746760"/>
                </a:lnTo>
                <a:lnTo>
                  <a:pt x="124968" y="0"/>
                </a:lnTo>
                <a:lnTo>
                  <a:pt x="0" y="0"/>
                </a:lnTo>
                <a:lnTo>
                  <a:pt x="0" y="74676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457700" y="1775459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59"/>
                </a:moveTo>
                <a:lnTo>
                  <a:pt x="124967" y="746759"/>
                </a:lnTo>
                <a:lnTo>
                  <a:pt x="124967" y="0"/>
                </a:lnTo>
                <a:lnTo>
                  <a:pt x="0" y="0"/>
                </a:lnTo>
                <a:lnTo>
                  <a:pt x="0" y="7467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201668" y="158648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244340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329427" y="2522219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707379" y="221132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329427" y="22113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707379" y="189737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329427" y="1897378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583935" y="1648967"/>
            <a:ext cx="121920" cy="871855"/>
          </a:xfrm>
          <a:custGeom>
            <a:avLst/>
            <a:gdLst/>
            <a:ahLst/>
            <a:cxnLst/>
            <a:rect l="l" t="t" r="r" b="b"/>
            <a:pathLst>
              <a:path w="121920" h="871855">
                <a:moveTo>
                  <a:pt x="0" y="871727"/>
                </a:moveTo>
                <a:lnTo>
                  <a:pt x="121919" y="871727"/>
                </a:lnTo>
                <a:lnTo>
                  <a:pt x="121919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585459" y="1650491"/>
            <a:ext cx="121920" cy="871855"/>
          </a:xfrm>
          <a:custGeom>
            <a:avLst/>
            <a:gdLst/>
            <a:ahLst/>
            <a:cxnLst/>
            <a:rect l="l" t="t" r="r" b="b"/>
            <a:pathLst>
              <a:path w="121920" h="871855">
                <a:moveTo>
                  <a:pt x="0" y="871727"/>
                </a:moveTo>
                <a:lnTo>
                  <a:pt x="121919" y="871727"/>
                </a:lnTo>
                <a:lnTo>
                  <a:pt x="121919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329427" y="158648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369051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108454" y="3356031"/>
            <a:ext cx="3921125" cy="1675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qua</a:t>
            </a:r>
            <a:r>
              <a:rPr dirty="0" sz="850" spc="10">
                <a:latin typeface="Times New Roman"/>
                <a:cs typeface="Times New Roman"/>
              </a:rPr>
              <a:t>rta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00"/>
              </a:lnSpc>
              <a:spcBef>
                <a:spcPts val="20"/>
              </a:spcBef>
            </a:pPr>
            <a:r>
              <a:rPr dirty="0" sz="1000" spc="25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bora,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agora,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tenha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apena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has</a:t>
            </a:r>
            <a:r>
              <a:rPr dirty="0" sz="1000" spc="10">
                <a:latin typeface="Times New Roman"/>
                <a:cs typeface="Times New Roman"/>
              </a:rPr>
              <a:t> erradas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has</a:t>
            </a:r>
            <a:r>
              <a:rPr dirty="0" sz="1000" spc="10">
                <a:latin typeface="Times New Roman"/>
                <a:cs typeface="Times New Roman"/>
              </a:rPr>
              <a:t> erradas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SEN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tive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desconfiança.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preender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presença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cou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tipologia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ts val="1220"/>
              </a:lnSpc>
              <a:spcBef>
                <a:spcPts val="25"/>
              </a:spcBef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visualizar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condicionais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186171" y="595121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985003" y="595121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780788" y="5951219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780788" y="575614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864608" y="5754623"/>
            <a:ext cx="60960" cy="390525"/>
          </a:xfrm>
          <a:custGeom>
            <a:avLst/>
            <a:gdLst/>
            <a:ahLst/>
            <a:cxnLst/>
            <a:rect l="l" t="t" r="r" b="b"/>
            <a:pathLst>
              <a:path w="60960" h="390525">
                <a:moveTo>
                  <a:pt x="0" y="390143"/>
                </a:moveTo>
                <a:lnTo>
                  <a:pt x="60959" y="390143"/>
                </a:lnTo>
                <a:lnTo>
                  <a:pt x="60959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866132" y="5756147"/>
            <a:ext cx="60960" cy="390525"/>
          </a:xfrm>
          <a:custGeom>
            <a:avLst/>
            <a:gdLst/>
            <a:ahLst/>
            <a:cxnLst/>
            <a:rect l="l" t="t" r="r" b="b"/>
            <a:pathLst>
              <a:path w="60960" h="390525">
                <a:moveTo>
                  <a:pt x="0" y="390143"/>
                </a:moveTo>
                <a:lnTo>
                  <a:pt x="60959" y="390143"/>
                </a:lnTo>
                <a:lnTo>
                  <a:pt x="60959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576571" y="595121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663440" y="594969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664964" y="5951219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375403" y="595121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171188" y="595121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255008" y="594969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256532" y="5951219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909059" y="595121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762756" y="595121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909059" y="575614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762756" y="575614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153156" y="5558027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 h="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849623" y="555650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851147" y="555802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561588" y="595121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357371" y="595121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153156" y="595121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153156" y="5756147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 h="0">
                <a:moveTo>
                  <a:pt x="0" y="0"/>
                </a:moveTo>
                <a:lnTo>
                  <a:pt x="551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240023" y="5754623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241548" y="5756147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444240" y="5754623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445764" y="5756147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645408" y="594969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646932" y="5951219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951988" y="595121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747772" y="595121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543555" y="595121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630423" y="594969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631948" y="5951219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345436" y="59512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543555" y="57561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345436" y="57561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543555" y="5558027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 h="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345436" y="555802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345436" y="5362955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484120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485644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747772" y="57561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688335" y="555650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689860" y="555802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951988" y="575614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951988" y="555802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892551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894076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093720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095244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297935" y="5754623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299459" y="5756147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502152" y="5754623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503676" y="5756147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703320" y="555650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704844" y="555802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907535" y="594969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909059" y="5951219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171188" y="575614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171188" y="555802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4111752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4113276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4375403" y="575614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312920" y="5556503"/>
            <a:ext cx="60960" cy="588645"/>
          </a:xfrm>
          <a:custGeom>
            <a:avLst/>
            <a:gdLst/>
            <a:ahLst/>
            <a:cxnLst/>
            <a:rect l="l" t="t" r="r" b="b"/>
            <a:pathLst>
              <a:path w="60960" h="588645">
                <a:moveTo>
                  <a:pt x="0" y="588263"/>
                </a:moveTo>
                <a:lnTo>
                  <a:pt x="60959" y="588263"/>
                </a:lnTo>
                <a:lnTo>
                  <a:pt x="60959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314444" y="5558027"/>
            <a:ext cx="60960" cy="588645"/>
          </a:xfrm>
          <a:custGeom>
            <a:avLst/>
            <a:gdLst/>
            <a:ahLst/>
            <a:cxnLst/>
            <a:rect l="l" t="t" r="r" b="b"/>
            <a:pathLst>
              <a:path w="60960" h="588645">
                <a:moveTo>
                  <a:pt x="0" y="588263"/>
                </a:moveTo>
                <a:lnTo>
                  <a:pt x="60959" y="588263"/>
                </a:lnTo>
                <a:lnTo>
                  <a:pt x="60959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4576571" y="575614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576571" y="5558027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 h="0">
                <a:moveTo>
                  <a:pt x="0" y="0"/>
                </a:moveTo>
                <a:lnTo>
                  <a:pt x="551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517135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518659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721352" y="555650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722876" y="555802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25567" y="5754623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2" y="390143"/>
                </a:lnTo>
                <a:lnTo>
                  <a:pt x="57912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27091" y="5756147"/>
            <a:ext cx="58419" cy="390525"/>
          </a:xfrm>
          <a:custGeom>
            <a:avLst/>
            <a:gdLst/>
            <a:ahLst/>
            <a:cxnLst/>
            <a:rect l="l" t="t" r="r" b="b"/>
            <a:pathLst>
              <a:path w="58420" h="390525">
                <a:moveTo>
                  <a:pt x="0" y="390143"/>
                </a:moveTo>
                <a:lnTo>
                  <a:pt x="57911" y="390143"/>
                </a:lnTo>
                <a:lnTo>
                  <a:pt x="57911" y="0"/>
                </a:lnTo>
                <a:lnTo>
                  <a:pt x="0" y="0"/>
                </a:lnTo>
                <a:lnTo>
                  <a:pt x="0" y="3901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5186171" y="5756147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5186171" y="5558027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5126735" y="5361432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5128259" y="536295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345436" y="516788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385060" y="5167883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345436" y="6146291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589276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793492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997707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3198876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403091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607308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808476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012692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213859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418076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622291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823459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5027676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5231891" y="6146291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5431535" y="5596128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6"/>
                </a:moveTo>
                <a:lnTo>
                  <a:pt x="70103" y="67056"/>
                </a:lnTo>
                <a:lnTo>
                  <a:pt x="70103" y="0"/>
                </a:lnTo>
                <a:lnTo>
                  <a:pt x="0" y="0"/>
                </a:lnTo>
                <a:lnTo>
                  <a:pt x="0" y="67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5433059" y="5597651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5431535" y="58247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5433059" y="582625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119883" y="5027676"/>
            <a:ext cx="3962400" cy="1438910"/>
          </a:xfrm>
          <a:custGeom>
            <a:avLst/>
            <a:gdLst/>
            <a:ahLst/>
            <a:cxnLst/>
            <a:rect l="l" t="t" r="r" b="b"/>
            <a:pathLst>
              <a:path w="3962400" h="1438910">
                <a:moveTo>
                  <a:pt x="0" y="1438655"/>
                </a:moveTo>
                <a:lnTo>
                  <a:pt x="3962399" y="1438655"/>
                </a:lnTo>
                <a:lnTo>
                  <a:pt x="3962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119883" y="5027676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 txBox="1"/>
          <p:nvPr/>
        </p:nvSpPr>
        <p:spPr>
          <a:xfrm>
            <a:off x="2108454" y="6251509"/>
            <a:ext cx="3919220" cy="6965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4805">
              <a:lnSpc>
                <a:spcPct val="100000"/>
              </a:lnSpc>
              <a:tabLst>
                <a:tab pos="548005" algn="l"/>
                <a:tab pos="751205" algn="l"/>
                <a:tab pos="954405" algn="l"/>
                <a:tab pos="1157605" algn="l"/>
                <a:tab pos="1360805" algn="l"/>
                <a:tab pos="1564005" algn="l"/>
                <a:tab pos="1767205" algn="l"/>
                <a:tab pos="1971039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800">
              <a:latin typeface="Times New Roman"/>
              <a:cs typeface="Times New Roman"/>
            </a:endParaRPr>
          </a:p>
          <a:p>
            <a:pPr marL="499109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endParaRPr sz="850">
              <a:latin typeface="Times New Roman"/>
              <a:cs typeface="Times New Roman"/>
            </a:endParaRPr>
          </a:p>
          <a:p>
            <a:pPr marL="12700" marR="5080" indent="448945">
              <a:lnSpc>
                <a:spcPct val="100000"/>
              </a:lnSpc>
              <a:spcBef>
                <a:spcPts val="30"/>
              </a:spcBef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condicionais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2200655" y="5114604"/>
            <a:ext cx="63500" cy="1091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5532121" y="5577901"/>
            <a:ext cx="414020" cy="3416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495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2023236" y="1020445"/>
          <a:ext cx="4057650" cy="23393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60"/>
                <a:gridCol w="82295"/>
                <a:gridCol w="899160"/>
                <a:gridCol w="97535"/>
                <a:gridCol w="128016"/>
                <a:gridCol w="899159"/>
                <a:gridCol w="143256"/>
              </a:tblGrid>
              <a:tr h="268223">
                <a:tc gridSpan="2">
                  <a:txBody>
                    <a:bodyPr/>
                    <a:lstStyle/>
                    <a:p>
                      <a:pPr marL="694690" marR="125730" indent="-584200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queb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ando,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vo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novo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0875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749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19200"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49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49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436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436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3086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086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69494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729483" y="3768851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183892" y="3768851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362200" y="3709415"/>
            <a:ext cx="182880" cy="256540"/>
          </a:xfrm>
          <a:custGeom>
            <a:avLst/>
            <a:gdLst/>
            <a:ahLst/>
            <a:cxnLst/>
            <a:rect l="l" t="t" r="r" b="b"/>
            <a:pathLst>
              <a:path w="182880" h="256539">
                <a:moveTo>
                  <a:pt x="0" y="256032"/>
                </a:moveTo>
                <a:lnTo>
                  <a:pt x="182880" y="256032"/>
                </a:lnTo>
                <a:lnTo>
                  <a:pt x="182880" y="0"/>
                </a:lnTo>
                <a:lnTo>
                  <a:pt x="0" y="0"/>
                </a:lnTo>
                <a:lnTo>
                  <a:pt x="0" y="256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363723" y="3710939"/>
            <a:ext cx="182880" cy="256540"/>
          </a:xfrm>
          <a:custGeom>
            <a:avLst/>
            <a:gdLst/>
            <a:ahLst/>
            <a:cxnLst/>
            <a:rect l="l" t="t" r="r" b="b"/>
            <a:pathLst>
              <a:path w="182880" h="256539">
                <a:moveTo>
                  <a:pt x="0" y="256031"/>
                </a:moveTo>
                <a:lnTo>
                  <a:pt x="182880" y="256031"/>
                </a:lnTo>
                <a:lnTo>
                  <a:pt x="182880" y="0"/>
                </a:lnTo>
                <a:lnTo>
                  <a:pt x="0" y="0"/>
                </a:lnTo>
                <a:lnTo>
                  <a:pt x="0" y="2560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729483" y="357377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83892" y="3573779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 h="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729483" y="3378708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183892" y="3378708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 h="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729483" y="318363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183892" y="318363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 h="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545079" y="3121151"/>
            <a:ext cx="182880" cy="844550"/>
          </a:xfrm>
          <a:custGeom>
            <a:avLst/>
            <a:gdLst/>
            <a:ahLst/>
            <a:cxnLst/>
            <a:rect l="l" t="t" r="r" b="b"/>
            <a:pathLst>
              <a:path w="182880" h="844550">
                <a:moveTo>
                  <a:pt x="0" y="844296"/>
                </a:moveTo>
                <a:lnTo>
                  <a:pt x="182880" y="844296"/>
                </a:lnTo>
                <a:lnTo>
                  <a:pt x="182880" y="0"/>
                </a:lnTo>
                <a:lnTo>
                  <a:pt x="0" y="0"/>
                </a:lnTo>
                <a:lnTo>
                  <a:pt x="0" y="84429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546604" y="3122675"/>
            <a:ext cx="182880" cy="844550"/>
          </a:xfrm>
          <a:custGeom>
            <a:avLst/>
            <a:gdLst/>
            <a:ahLst/>
            <a:cxnLst/>
            <a:rect l="l" t="t" r="r" b="b"/>
            <a:pathLst>
              <a:path w="182880" h="844550">
                <a:moveTo>
                  <a:pt x="0" y="844295"/>
                </a:moveTo>
                <a:lnTo>
                  <a:pt x="182879" y="844295"/>
                </a:lnTo>
                <a:lnTo>
                  <a:pt x="182879" y="0"/>
                </a:lnTo>
                <a:lnTo>
                  <a:pt x="0" y="0"/>
                </a:lnTo>
                <a:lnTo>
                  <a:pt x="0" y="8442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83892" y="298856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226564" y="2985515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83892" y="396697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869692" y="39669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069335" y="34137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070860" y="34152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069335" y="36423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070860" y="36438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894332" y="2845307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6"/>
                </a:moveTo>
                <a:lnTo>
                  <a:pt x="1801368" y="1438656"/>
                </a:lnTo>
                <a:lnTo>
                  <a:pt x="1801368" y="0"/>
                </a:lnTo>
                <a:lnTo>
                  <a:pt x="0" y="0"/>
                </a:lnTo>
                <a:lnTo>
                  <a:pt x="0" y="1438656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172711" y="3828288"/>
            <a:ext cx="182880" cy="137160"/>
          </a:xfrm>
          <a:custGeom>
            <a:avLst/>
            <a:gdLst/>
            <a:ahLst/>
            <a:cxnLst/>
            <a:rect l="l" t="t" r="r" b="b"/>
            <a:pathLst>
              <a:path w="182879" h="137160">
                <a:moveTo>
                  <a:pt x="0" y="137160"/>
                </a:moveTo>
                <a:lnTo>
                  <a:pt x="182879" y="137160"/>
                </a:lnTo>
                <a:lnTo>
                  <a:pt x="182879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174236" y="3829811"/>
            <a:ext cx="182880" cy="137160"/>
          </a:xfrm>
          <a:custGeom>
            <a:avLst/>
            <a:gdLst/>
            <a:ahLst/>
            <a:cxnLst/>
            <a:rect l="l" t="t" r="r" b="b"/>
            <a:pathLst>
              <a:path w="182879" h="137160">
                <a:moveTo>
                  <a:pt x="0" y="137159"/>
                </a:moveTo>
                <a:lnTo>
                  <a:pt x="182879" y="137159"/>
                </a:lnTo>
                <a:lnTo>
                  <a:pt x="182879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879847" y="34137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881371" y="34152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879847" y="36423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881371" y="36438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704844" y="2845307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6"/>
                </a:moveTo>
                <a:lnTo>
                  <a:pt x="1801367" y="1438656"/>
                </a:lnTo>
                <a:lnTo>
                  <a:pt x="1801367" y="0"/>
                </a:lnTo>
                <a:lnTo>
                  <a:pt x="0" y="0"/>
                </a:lnTo>
                <a:lnTo>
                  <a:pt x="0" y="1438656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1962657" y="2910392"/>
            <a:ext cx="154940" cy="1132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0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L="65405">
              <a:lnSpc>
                <a:spcPct val="100000"/>
              </a:lnSpc>
              <a:spcBef>
                <a:spcPts val="34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157729" y="3352353"/>
            <a:ext cx="422275" cy="385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925" marR="5080" indent="-22860">
              <a:lnSpc>
                <a:spcPct val="1621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376044" y="4056440"/>
            <a:ext cx="33464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Calibri"/>
                <a:cs typeface="Calibri"/>
              </a:rPr>
              <a:t>SE</a:t>
            </a:r>
            <a:r>
              <a:rPr dirty="0" sz="950" spc="25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775838" y="2910392"/>
            <a:ext cx="154940" cy="1132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0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L="65405">
              <a:lnSpc>
                <a:spcPct val="100000"/>
              </a:lnSpc>
              <a:spcBef>
                <a:spcPts val="34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70273" y="3352353"/>
            <a:ext cx="422275" cy="385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925" marR="5080" indent="-22860">
              <a:lnSpc>
                <a:spcPct val="1621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184777" y="4056440"/>
            <a:ext cx="34226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349496" y="3160776"/>
            <a:ext cx="177165" cy="798830"/>
          </a:xfrm>
          <a:custGeom>
            <a:avLst/>
            <a:gdLst/>
            <a:ahLst/>
            <a:cxnLst/>
            <a:rect l="l" t="t" r="r" b="b"/>
            <a:pathLst>
              <a:path w="177164" h="798829">
                <a:moveTo>
                  <a:pt x="0" y="798576"/>
                </a:moveTo>
                <a:lnTo>
                  <a:pt x="176784" y="798576"/>
                </a:lnTo>
                <a:lnTo>
                  <a:pt x="176784" y="0"/>
                </a:lnTo>
                <a:lnTo>
                  <a:pt x="0" y="0"/>
                </a:lnTo>
                <a:lnTo>
                  <a:pt x="0" y="79857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349496" y="2990088"/>
            <a:ext cx="177165" cy="170815"/>
          </a:xfrm>
          <a:custGeom>
            <a:avLst/>
            <a:gdLst/>
            <a:ahLst/>
            <a:cxnLst/>
            <a:rect l="l" t="t" r="r" b="b"/>
            <a:pathLst>
              <a:path w="177164" h="170814">
                <a:moveTo>
                  <a:pt x="0" y="170688"/>
                </a:moveTo>
                <a:lnTo>
                  <a:pt x="176784" y="170688"/>
                </a:lnTo>
                <a:lnTo>
                  <a:pt x="176784" y="0"/>
                </a:lnTo>
                <a:lnTo>
                  <a:pt x="0" y="0"/>
                </a:lnTo>
                <a:lnTo>
                  <a:pt x="0" y="1706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017264" y="298551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 h="0">
                <a:moveTo>
                  <a:pt x="0" y="0"/>
                </a:moveTo>
                <a:lnTo>
                  <a:pt x="323088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340352" y="2985515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4" h="0">
                <a:moveTo>
                  <a:pt x="0" y="0"/>
                </a:moveTo>
                <a:lnTo>
                  <a:pt x="192024" y="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532376" y="2985515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021835" y="2990087"/>
            <a:ext cx="0" cy="969644"/>
          </a:xfrm>
          <a:custGeom>
            <a:avLst/>
            <a:gdLst/>
            <a:ahLst/>
            <a:cxnLst/>
            <a:rect l="l" t="t" r="r" b="b"/>
            <a:pathLst>
              <a:path w="0"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344923" y="2990087"/>
            <a:ext cx="0" cy="969644"/>
          </a:xfrm>
          <a:custGeom>
            <a:avLst/>
            <a:gdLst/>
            <a:ahLst/>
            <a:cxnLst/>
            <a:rect l="l" t="t" r="r" b="b"/>
            <a:pathLst>
              <a:path w="0"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10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527803" y="2990087"/>
            <a:ext cx="0" cy="969644"/>
          </a:xfrm>
          <a:custGeom>
            <a:avLst/>
            <a:gdLst/>
            <a:ahLst/>
            <a:cxnLst/>
            <a:rect l="l" t="t" r="r" b="b"/>
            <a:pathLst>
              <a:path w="0" h="969645">
                <a:moveTo>
                  <a:pt x="0" y="0"/>
                </a:moveTo>
                <a:lnTo>
                  <a:pt x="0" y="969264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017264" y="3180588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 h="0">
                <a:moveTo>
                  <a:pt x="0" y="0"/>
                </a:moveTo>
                <a:lnTo>
                  <a:pt x="323088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532376" y="318058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017264" y="337566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 h="0">
                <a:moveTo>
                  <a:pt x="0" y="0"/>
                </a:moveTo>
                <a:lnTo>
                  <a:pt x="323088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532376" y="337566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017264" y="357073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 h="0">
                <a:moveTo>
                  <a:pt x="0" y="0"/>
                </a:moveTo>
                <a:lnTo>
                  <a:pt x="323088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532376" y="357073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017264" y="376885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 h="0">
                <a:moveTo>
                  <a:pt x="0" y="0"/>
                </a:moveTo>
                <a:lnTo>
                  <a:pt x="323088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532376" y="376885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017264" y="3963923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4" h="0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2063876" y="4307008"/>
            <a:ext cx="1448435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5560" marR="5080" indent="-22860">
              <a:lnSpc>
                <a:spcPct val="103499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953638" y="4307008"/>
            <a:ext cx="1448435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305" marR="5080" indent="-15240">
              <a:lnSpc>
                <a:spcPct val="103499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2916935" y="5794247"/>
            <a:ext cx="210312" cy="1341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1747013" y="4728156"/>
            <a:ext cx="3921760" cy="1540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449580">
              <a:lnSpc>
                <a:spcPct val="100899"/>
              </a:lnSpc>
            </a:pP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isualizando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inferir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clara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or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Interessante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guns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isolados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confund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proble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áticas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foram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descartadas,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bém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rou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0">
                <a:latin typeface="Times New Roman"/>
                <a:cs typeface="Times New Roman"/>
              </a:rPr>
              <a:t> 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per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itind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ess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 spc="10">
                <a:latin typeface="Times New Roman"/>
                <a:cs typeface="Times New Roman"/>
              </a:rPr>
              <a:t> parte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bé</a:t>
            </a:r>
            <a:r>
              <a:rPr dirty="0" sz="1000" spc="15">
                <a:latin typeface="Times New Roman"/>
                <a:cs typeface="Times New Roman"/>
              </a:rPr>
              <a:t>m.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casos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indicativos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   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SE</a:t>
            </a:r>
            <a:r>
              <a:rPr dirty="0" sz="1000" spc="5">
                <a:latin typeface="Times New Roman"/>
                <a:cs typeface="Times New Roman"/>
              </a:rPr>
              <a:t>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pequena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grafia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sobrancelha,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relativa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itiu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vocasse.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4826508" y="170230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622291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709159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710683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421123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504944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506467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216908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0126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811524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895344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896868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607308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40309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403091" y="1504187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 h="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489959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491484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694176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69570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201923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997707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7934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592323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388107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1838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270760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272283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985772" y="170230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1838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985772" y="150418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183892" y="130911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 h="0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1985772" y="130911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1985772" y="111404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12445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125979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388107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328672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330195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592323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592323" y="13091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532888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534411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7934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793492" y="13091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73405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735579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997707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997707" y="13091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938272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939795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201923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201923" y="13091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142488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144012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403091" y="1309115"/>
            <a:ext cx="756285" cy="0"/>
          </a:xfrm>
          <a:custGeom>
            <a:avLst/>
            <a:gdLst/>
            <a:ahLst/>
            <a:cxnLst/>
            <a:rect l="l" t="t" r="r" b="b"/>
            <a:pathLst>
              <a:path w="756285" h="0">
                <a:moveTo>
                  <a:pt x="0" y="0"/>
                </a:moveTo>
                <a:lnTo>
                  <a:pt x="7559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343655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345179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547871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549396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811524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75208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753612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0126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3953255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954780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216908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216908" y="13091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157471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158996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421123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421123" y="130911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 h="0">
                <a:moveTo>
                  <a:pt x="0" y="0"/>
                </a:moveTo>
                <a:lnTo>
                  <a:pt x="4480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61688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363211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622291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562855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564379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826508" y="150418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767071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768595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1985772" y="91592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025395" y="915923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985772" y="189737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2296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4307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634995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8392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0403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24459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4488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30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8572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0584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2626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4668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46680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48722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5071871" y="1344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5073395" y="13456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5071871" y="1572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5073395" y="1574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760220" y="775715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 txBox="1"/>
          <p:nvPr/>
        </p:nvSpPr>
        <p:spPr>
          <a:xfrm>
            <a:off x="1747013" y="2005645"/>
            <a:ext cx="3873500" cy="690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492125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cond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c</a:t>
            </a:r>
            <a:r>
              <a:rPr dirty="0" sz="850" spc="5">
                <a:latin typeface="Times New Roman"/>
                <a:cs typeface="Times New Roman"/>
              </a:rPr>
              <a:t>i</a:t>
            </a:r>
            <a:r>
              <a:rPr dirty="0" sz="850" spc="20">
                <a:latin typeface="Times New Roman"/>
                <a:cs typeface="Times New Roman"/>
              </a:rPr>
              <a:t>ona</a:t>
            </a:r>
            <a:r>
              <a:rPr dirty="0" sz="850" spc="10">
                <a:latin typeface="Times New Roman"/>
                <a:cs typeface="Times New Roman"/>
              </a:rPr>
              <a:t>is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  <a:spcBef>
                <a:spcPts val="30"/>
              </a:spcBef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atóri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chega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840992" y="862644"/>
            <a:ext cx="63500" cy="1091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172455" y="1325940"/>
            <a:ext cx="414020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16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1444752"/>
            <a:ext cx="734568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260847" y="1487422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343911" y="2273807"/>
            <a:ext cx="286512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343911" y="2633472"/>
            <a:ext cx="280415" cy="2164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362200" y="2849880"/>
            <a:ext cx="246887" cy="2895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353055" y="3139440"/>
            <a:ext cx="268224" cy="2499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34767" y="3389376"/>
            <a:ext cx="304800" cy="25298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43072" y="2118360"/>
            <a:ext cx="292607" cy="53949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46120" y="2657856"/>
            <a:ext cx="280416" cy="2164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64408" y="2874264"/>
            <a:ext cx="243839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55264" y="3160776"/>
            <a:ext cx="265175" cy="25298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43072" y="3413759"/>
            <a:ext cx="292607" cy="2499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210812" y="319582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466844" y="2884931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210812" y="288493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343400" y="2633472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20" y="560831"/>
                </a:lnTo>
                <a:lnTo>
                  <a:pt x="121920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465320" y="2883407"/>
            <a:ext cx="125095" cy="311150"/>
          </a:xfrm>
          <a:custGeom>
            <a:avLst/>
            <a:gdLst/>
            <a:ahLst/>
            <a:cxnLst/>
            <a:rect l="l" t="t" r="r" b="b"/>
            <a:pathLst>
              <a:path w="125095" h="311150">
                <a:moveTo>
                  <a:pt x="0" y="310896"/>
                </a:moveTo>
                <a:lnTo>
                  <a:pt x="124967" y="310896"/>
                </a:lnTo>
                <a:lnTo>
                  <a:pt x="124967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466844" y="2884931"/>
            <a:ext cx="125095" cy="311150"/>
          </a:xfrm>
          <a:custGeom>
            <a:avLst/>
            <a:gdLst/>
            <a:ahLst/>
            <a:cxnLst/>
            <a:rect l="l" t="t" r="r" b="b"/>
            <a:pathLst>
              <a:path w="125095" h="311150">
                <a:moveTo>
                  <a:pt x="0" y="310896"/>
                </a:moveTo>
                <a:lnTo>
                  <a:pt x="124967" y="310896"/>
                </a:lnTo>
                <a:lnTo>
                  <a:pt x="124967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210812" y="257403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210812" y="226313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253483" y="2260090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335523" y="319582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594603" y="288493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35523" y="288493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468111" y="2633472"/>
            <a:ext cx="125095" cy="561340"/>
          </a:xfrm>
          <a:custGeom>
            <a:avLst/>
            <a:gdLst/>
            <a:ahLst/>
            <a:cxnLst/>
            <a:rect l="l" t="t" r="r" b="b"/>
            <a:pathLst>
              <a:path w="125095" h="561339">
                <a:moveTo>
                  <a:pt x="0" y="560831"/>
                </a:moveTo>
                <a:lnTo>
                  <a:pt x="124967" y="560831"/>
                </a:lnTo>
                <a:lnTo>
                  <a:pt x="124967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593079" y="2883407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6"/>
                </a:moveTo>
                <a:lnTo>
                  <a:pt x="121920" y="310896"/>
                </a:lnTo>
                <a:lnTo>
                  <a:pt x="121920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594603" y="2884931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6"/>
                </a:moveTo>
                <a:lnTo>
                  <a:pt x="121919" y="310896"/>
                </a:lnTo>
                <a:lnTo>
                  <a:pt x="121919" y="0"/>
                </a:lnTo>
                <a:lnTo>
                  <a:pt x="0" y="0"/>
                </a:lnTo>
                <a:lnTo>
                  <a:pt x="0" y="31089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335523" y="257403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335523" y="226313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378195" y="2260090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843271" y="4544567"/>
            <a:ext cx="155447" cy="19507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767071" y="4770120"/>
            <a:ext cx="143255" cy="17373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2108454" y="248715"/>
            <a:ext cx="3920490" cy="1203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245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5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7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ças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re</a:t>
            </a:r>
            <a:r>
              <a:rPr dirty="0" sz="1000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at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vas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 marR="55880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relativa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ARROZ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CO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ONTE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RU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108454" y="3797992"/>
            <a:ext cx="3924300" cy="31940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1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quatro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erraram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pensar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tópico,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esteja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ruções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tópico,</a:t>
            </a:r>
            <a:r>
              <a:rPr dirty="0" sz="1000" spc="10">
                <a:latin typeface="Times New Roman"/>
                <a:cs typeface="Times New Roman"/>
              </a:rPr>
              <a:t> 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reto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durante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550"/>
              </a:spcBef>
            </a:pP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ove-s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499"/>
              </a:lnSpc>
              <a:spcBef>
                <a:spcPts val="400"/>
              </a:spcBef>
            </a:pP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cabeça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ove-se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baixo,</a:t>
            </a:r>
            <a:r>
              <a:rPr dirty="0" sz="1000">
                <a:latin typeface="Times New Roman"/>
                <a:cs typeface="Times New Roman"/>
              </a:rPr>
              <a:t> 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visíve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grafia,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ém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orientação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seta,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apena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linha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outr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duas.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nalisando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seis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disseram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tratav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pois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optaram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alternativ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udar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anecendo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inferir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-5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indícios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zeram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diferença</a:t>
            </a:r>
            <a:r>
              <a:rPr dirty="0" sz="1000" spc="10">
                <a:latin typeface="Times New Roman"/>
                <a:cs typeface="Times New Roman"/>
              </a:rPr>
              <a:t> nessa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rovavel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vo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0">
                <a:latin typeface="Times New Roman"/>
                <a:cs typeface="Times New Roman"/>
              </a:rPr>
              <a:t> 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rução</a:t>
            </a:r>
            <a:r>
              <a:rPr dirty="0" sz="1000" spc="10">
                <a:latin typeface="Times New Roman"/>
                <a:cs typeface="Times New Roman"/>
              </a:rPr>
              <a:t> sintática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elhante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à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relativas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462280">
              <a:lnSpc>
                <a:spcPts val="117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ts val="1410"/>
              </a:lnSpc>
            </a:pPr>
            <a:r>
              <a:rPr dirty="0" sz="1200" spc="-10">
                <a:latin typeface="Times New Roman"/>
                <a:cs typeface="Times New Roman"/>
              </a:rPr>
              <a:t>MENIN</a:t>
            </a:r>
            <a:r>
              <a:rPr dirty="0" sz="1200">
                <a:latin typeface="Times New Roman"/>
                <a:cs typeface="Times New Roman"/>
              </a:rPr>
              <a:t>A</a:t>
            </a:r>
            <a:r>
              <a:rPr dirty="0" sz="1200" spc="-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CAI</a:t>
            </a:r>
            <a:r>
              <a:rPr dirty="0" sz="1200">
                <a:latin typeface="Times New Roman"/>
                <a:cs typeface="Times New Roman"/>
              </a:rPr>
              <a:t>R </a:t>
            </a:r>
            <a:r>
              <a:rPr dirty="0" sz="1200" spc="-15">
                <a:latin typeface="Times New Roman"/>
                <a:cs typeface="Times New Roman"/>
              </a:rPr>
              <a:t>BICICLET</a:t>
            </a:r>
            <a:r>
              <a:rPr dirty="0" sz="1200" spc="-10">
                <a:latin typeface="Times New Roman"/>
                <a:cs typeface="Times New Roman"/>
              </a:rPr>
              <a:t>A</a:t>
            </a:r>
            <a:r>
              <a:rPr dirty="0" sz="1200" spc="-15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FICA</a:t>
            </a:r>
            <a:r>
              <a:rPr dirty="0" sz="1200">
                <a:latin typeface="Times New Roman"/>
                <a:cs typeface="Times New Roman"/>
              </a:rPr>
              <a:t>R</a:t>
            </a:r>
            <a:r>
              <a:rPr dirty="0" sz="1200" spc="-5">
                <a:latin typeface="Times New Roman"/>
                <a:cs typeface="Times New Roman"/>
              </a:rPr>
              <a:t> HOSPITAL: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2029332" y="1694053"/>
          <a:ext cx="4060825" cy="21075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82296"/>
                <a:gridCol w="902207"/>
                <a:gridCol w="97535"/>
                <a:gridCol w="124968"/>
                <a:gridCol w="902207"/>
                <a:gridCol w="143256"/>
              </a:tblGrid>
              <a:tr h="268223">
                <a:tc gridSpan="2">
                  <a:txBody>
                    <a:bodyPr/>
                    <a:lstStyle/>
                    <a:p>
                      <a:pPr marL="644525" marR="157480" indent="-562610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z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ava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agado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0876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178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19200"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81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81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46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346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75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75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40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340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46329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774192"/>
            <a:ext cx="734567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901184" y="816863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81200" y="2115312"/>
            <a:ext cx="292607" cy="2895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002535" y="1575816"/>
            <a:ext cx="243839" cy="2529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93392" y="1828800"/>
            <a:ext cx="265175" cy="2865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984248" y="2404872"/>
            <a:ext cx="286512" cy="25298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002535" y="2657856"/>
            <a:ext cx="243839" cy="24993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883407" y="2115312"/>
            <a:ext cx="289560" cy="2895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889504" y="1575816"/>
            <a:ext cx="277368" cy="2529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895600" y="1828800"/>
            <a:ext cx="262127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886455" y="2404872"/>
            <a:ext cx="286512" cy="25298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904744" y="2657856"/>
            <a:ext cx="240792" cy="2499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851147" y="25222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983735" y="2270760"/>
            <a:ext cx="121920" cy="250190"/>
          </a:xfrm>
          <a:custGeom>
            <a:avLst/>
            <a:gdLst/>
            <a:ahLst/>
            <a:cxnLst/>
            <a:rect l="l" t="t" r="r" b="b"/>
            <a:pathLst>
              <a:path w="121920" h="250189">
                <a:moveTo>
                  <a:pt x="0" y="249936"/>
                </a:moveTo>
                <a:lnTo>
                  <a:pt x="121919" y="249936"/>
                </a:lnTo>
                <a:lnTo>
                  <a:pt x="121919" y="0"/>
                </a:lnTo>
                <a:lnTo>
                  <a:pt x="0" y="0"/>
                </a:lnTo>
                <a:lnTo>
                  <a:pt x="0" y="2499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229100" y="221132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851147" y="22113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851147" y="189737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105655" y="1895855"/>
            <a:ext cx="121920" cy="624840"/>
          </a:xfrm>
          <a:custGeom>
            <a:avLst/>
            <a:gdLst/>
            <a:ahLst/>
            <a:cxnLst/>
            <a:rect l="l" t="t" r="r" b="b"/>
            <a:pathLst>
              <a:path w="121920" h="624839">
                <a:moveTo>
                  <a:pt x="0" y="624840"/>
                </a:moveTo>
                <a:lnTo>
                  <a:pt x="121920" y="624840"/>
                </a:lnTo>
                <a:lnTo>
                  <a:pt x="121920" y="0"/>
                </a:lnTo>
                <a:lnTo>
                  <a:pt x="0" y="0"/>
                </a:lnTo>
                <a:lnTo>
                  <a:pt x="0" y="62484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107180" y="1897378"/>
            <a:ext cx="121920" cy="624840"/>
          </a:xfrm>
          <a:custGeom>
            <a:avLst/>
            <a:gdLst/>
            <a:ahLst/>
            <a:cxnLst/>
            <a:rect l="l" t="t" r="r" b="b"/>
            <a:pathLst>
              <a:path w="121920" h="624839">
                <a:moveTo>
                  <a:pt x="0" y="624840"/>
                </a:moveTo>
                <a:lnTo>
                  <a:pt x="121919" y="624840"/>
                </a:lnTo>
                <a:lnTo>
                  <a:pt x="121919" y="0"/>
                </a:lnTo>
                <a:lnTo>
                  <a:pt x="0" y="0"/>
                </a:lnTo>
                <a:lnTo>
                  <a:pt x="0" y="62484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851147" y="158648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893820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975859" y="252221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108447" y="2395727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4">
                <a:moveTo>
                  <a:pt x="0" y="124968"/>
                </a:moveTo>
                <a:lnTo>
                  <a:pt x="121919" y="124968"/>
                </a:lnTo>
                <a:lnTo>
                  <a:pt x="121919" y="0"/>
                </a:lnTo>
                <a:lnTo>
                  <a:pt x="0" y="0"/>
                </a:lnTo>
                <a:lnTo>
                  <a:pt x="0" y="124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56859" y="221132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975859" y="221132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356859" y="189737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975859" y="1897378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230367" y="1773935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60"/>
                </a:moveTo>
                <a:lnTo>
                  <a:pt x="124968" y="746760"/>
                </a:lnTo>
                <a:lnTo>
                  <a:pt x="124968" y="0"/>
                </a:lnTo>
                <a:lnTo>
                  <a:pt x="0" y="0"/>
                </a:lnTo>
                <a:lnTo>
                  <a:pt x="0" y="74676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231891" y="1775459"/>
            <a:ext cx="125095" cy="746760"/>
          </a:xfrm>
          <a:custGeom>
            <a:avLst/>
            <a:gdLst/>
            <a:ahLst/>
            <a:cxnLst/>
            <a:rect l="l" t="t" r="r" b="b"/>
            <a:pathLst>
              <a:path w="125095" h="746760">
                <a:moveTo>
                  <a:pt x="0" y="746759"/>
                </a:moveTo>
                <a:lnTo>
                  <a:pt x="124967" y="746759"/>
                </a:lnTo>
                <a:lnTo>
                  <a:pt x="124967" y="0"/>
                </a:lnTo>
                <a:lnTo>
                  <a:pt x="0" y="0"/>
                </a:lnTo>
                <a:lnTo>
                  <a:pt x="0" y="74675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975859" y="158648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015483" y="1586483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886711" y="5428488"/>
            <a:ext cx="286512" cy="21640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914144" y="5644896"/>
            <a:ext cx="231648" cy="42976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886711" y="6083808"/>
            <a:ext cx="286512" cy="5029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776727" y="5428488"/>
            <a:ext cx="295656" cy="21640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813304" y="5644896"/>
            <a:ext cx="231648" cy="4297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785872" y="6083808"/>
            <a:ext cx="286512" cy="50292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753612" y="6466332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009644" y="615238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753612" y="6152388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009644" y="5841491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753612" y="584149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883152" y="5779008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800"/>
                </a:moveTo>
                <a:lnTo>
                  <a:pt x="124968" y="685800"/>
                </a:lnTo>
                <a:lnTo>
                  <a:pt x="124968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008120" y="6275832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29">
                <a:moveTo>
                  <a:pt x="0" y="188975"/>
                </a:moveTo>
                <a:lnTo>
                  <a:pt x="121919" y="188975"/>
                </a:lnTo>
                <a:lnTo>
                  <a:pt x="121919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009644" y="6277355"/>
            <a:ext cx="121920" cy="189230"/>
          </a:xfrm>
          <a:custGeom>
            <a:avLst/>
            <a:gdLst/>
            <a:ahLst/>
            <a:cxnLst/>
            <a:rect l="l" t="t" r="r" b="b"/>
            <a:pathLst>
              <a:path w="121920" h="189229">
                <a:moveTo>
                  <a:pt x="0" y="188975"/>
                </a:moveTo>
                <a:lnTo>
                  <a:pt x="121919" y="188975"/>
                </a:lnTo>
                <a:lnTo>
                  <a:pt x="121919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753612" y="5530595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793236" y="5530595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878323" y="6466332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134355" y="6152388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878323" y="6152388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134355" y="5841491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878323" y="584149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 h="0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007864" y="5715000"/>
            <a:ext cx="125095" cy="749935"/>
          </a:xfrm>
          <a:custGeom>
            <a:avLst/>
            <a:gdLst/>
            <a:ahLst/>
            <a:cxnLst/>
            <a:rect l="l" t="t" r="r" b="b"/>
            <a:pathLst>
              <a:path w="125095" h="749935">
                <a:moveTo>
                  <a:pt x="0" y="749808"/>
                </a:moveTo>
                <a:lnTo>
                  <a:pt x="124968" y="749808"/>
                </a:lnTo>
                <a:lnTo>
                  <a:pt x="124968" y="0"/>
                </a:lnTo>
                <a:lnTo>
                  <a:pt x="0" y="0"/>
                </a:lnTo>
                <a:lnTo>
                  <a:pt x="0" y="749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132832" y="6339840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8"/>
                </a:moveTo>
                <a:lnTo>
                  <a:pt x="121919" y="124968"/>
                </a:lnTo>
                <a:lnTo>
                  <a:pt x="121919" y="0"/>
                </a:lnTo>
                <a:lnTo>
                  <a:pt x="0" y="0"/>
                </a:lnTo>
                <a:lnTo>
                  <a:pt x="0" y="1249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134355" y="6341363"/>
            <a:ext cx="121920" cy="125095"/>
          </a:xfrm>
          <a:custGeom>
            <a:avLst/>
            <a:gdLst/>
            <a:ahLst/>
            <a:cxnLst/>
            <a:rect l="l" t="t" r="r" b="b"/>
            <a:pathLst>
              <a:path w="121920" h="125095">
                <a:moveTo>
                  <a:pt x="0" y="124967"/>
                </a:moveTo>
                <a:lnTo>
                  <a:pt x="121919" y="124967"/>
                </a:lnTo>
                <a:lnTo>
                  <a:pt x="121919" y="0"/>
                </a:lnTo>
                <a:lnTo>
                  <a:pt x="0" y="0"/>
                </a:lnTo>
                <a:lnTo>
                  <a:pt x="0" y="1249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878323" y="553059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920995" y="5530595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 txBox="1"/>
          <p:nvPr/>
        </p:nvSpPr>
        <p:spPr>
          <a:xfrm>
            <a:off x="1748029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748029" y="3042088"/>
            <a:ext cx="3923029" cy="16751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99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4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penas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presente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 spc="10">
                <a:latin typeface="Times New Roman"/>
                <a:cs typeface="Times New Roman"/>
              </a:rPr>
              <a:t> 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interrogativas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aparece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subordinadas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Am</a:t>
            </a:r>
            <a:r>
              <a:rPr dirty="0" sz="1000" spc="10">
                <a:latin typeface="Times New Roman"/>
                <a:cs typeface="Times New Roman"/>
              </a:rPr>
              <a:t>bas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foram</a:t>
            </a:r>
            <a:r>
              <a:rPr dirty="0" sz="1000" spc="10">
                <a:latin typeface="Times New Roman"/>
                <a:cs typeface="Times New Roman"/>
              </a:rPr>
              <a:t> retiradas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esse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corroboram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decisão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usão</a:t>
            </a:r>
            <a:r>
              <a:rPr dirty="0" sz="1000" spc="10">
                <a:latin typeface="Times New Roman"/>
                <a:cs typeface="Times New Roman"/>
              </a:rPr>
              <a:t> dessas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foco,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bém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diferenciação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dela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relativa.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 indent="449580">
              <a:lnSpc>
                <a:spcPts val="1220"/>
              </a:lnSpc>
              <a:spcBef>
                <a:spcPts val="25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 spc="15">
                <a:latin typeface="Times New Roman"/>
                <a:cs typeface="Times New Roman"/>
              </a:rPr>
              <a:t> CELULAR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CO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 spc="25">
                <a:latin typeface="Times New Roman"/>
                <a:cs typeface="Times New Roman"/>
              </a:rPr>
              <a:t>RA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CELULAR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QUE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25">
                <a:latin typeface="Times New Roman"/>
                <a:cs typeface="Times New Roman"/>
              </a:rPr>
              <a:t>RAR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066798" y="6629584"/>
            <a:ext cx="324929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169664" y="4706111"/>
            <a:ext cx="731520" cy="2499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901184" y="4748784"/>
            <a:ext cx="746759" cy="20726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60" name="object 60"/>
          <p:cNvGraphicFramePr>
            <a:graphicFrameLocks noGrp="1"/>
          </p:cNvGraphicFramePr>
          <p:nvPr/>
        </p:nvGraphicFramePr>
        <p:xfrm>
          <a:off x="1669669" y="1020445"/>
          <a:ext cx="4060825" cy="20256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899160"/>
                <a:gridCol w="82295"/>
                <a:gridCol w="899159"/>
                <a:gridCol w="100583"/>
                <a:gridCol w="124968"/>
                <a:gridCol w="899159"/>
                <a:gridCol w="146303"/>
              </a:tblGrid>
              <a:tr h="268223">
                <a:tc gridSpan="2">
                  <a:txBody>
                    <a:bodyPr/>
                    <a:lstStyle/>
                    <a:p>
                      <a:pPr marL="513715" marR="192405" indent="-323215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men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cou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hosp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0875"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114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19200"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563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563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49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49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149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38100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62" name="object 62"/>
          <p:cNvGraphicFramePr>
            <a:graphicFrameLocks noGrp="1"/>
          </p:cNvGraphicFramePr>
          <p:nvPr/>
        </p:nvGraphicFramePr>
        <p:xfrm>
          <a:off x="1572133" y="4958460"/>
          <a:ext cx="4060825" cy="1668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82296"/>
                <a:gridCol w="899160"/>
                <a:gridCol w="97536"/>
                <a:gridCol w="128015"/>
                <a:gridCol w="899159"/>
                <a:gridCol w="146304"/>
              </a:tblGrid>
              <a:tr h="268224">
                <a:tc gridSpan="2">
                  <a:txBody>
                    <a:bodyPr/>
                    <a:lstStyle/>
                    <a:p>
                      <a:pPr marL="683260" marR="226060" indent="-467995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ei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á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queb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ado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2580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5915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49351">
                <a:tc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87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7241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2151888"/>
            <a:ext cx="734568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260847" y="2194560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79904" y="2865120"/>
            <a:ext cx="414528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343911" y="3224784"/>
            <a:ext cx="280415" cy="2164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371344" y="3441192"/>
            <a:ext cx="231648" cy="4328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356104" y="3880104"/>
            <a:ext cx="265175" cy="2499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16479" y="4130040"/>
            <a:ext cx="335279" cy="1798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15639" y="2825495"/>
            <a:ext cx="335279" cy="4328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46120" y="3264408"/>
            <a:ext cx="280416" cy="2164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73552" y="3480815"/>
            <a:ext cx="231647" cy="42976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55264" y="3916679"/>
            <a:ext cx="265175" cy="25298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15639" y="4169664"/>
            <a:ext cx="335279" cy="17983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210812" y="3902964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210812" y="35920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343400" y="3404615"/>
            <a:ext cx="121920" cy="497205"/>
          </a:xfrm>
          <a:custGeom>
            <a:avLst/>
            <a:gdLst/>
            <a:ahLst/>
            <a:cxnLst/>
            <a:rect l="l" t="t" r="r" b="b"/>
            <a:pathLst>
              <a:path w="121920" h="497204">
                <a:moveTo>
                  <a:pt x="0" y="496823"/>
                </a:moveTo>
                <a:lnTo>
                  <a:pt x="121920" y="496823"/>
                </a:lnTo>
                <a:lnTo>
                  <a:pt x="121920" y="0"/>
                </a:lnTo>
                <a:lnTo>
                  <a:pt x="0" y="0"/>
                </a:lnTo>
                <a:lnTo>
                  <a:pt x="0" y="4968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591811" y="359206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465320" y="3526535"/>
            <a:ext cx="125095" cy="375285"/>
          </a:xfrm>
          <a:custGeom>
            <a:avLst/>
            <a:gdLst/>
            <a:ahLst/>
            <a:cxnLst/>
            <a:rect l="l" t="t" r="r" b="b"/>
            <a:pathLst>
              <a:path w="125095" h="375285">
                <a:moveTo>
                  <a:pt x="0" y="374904"/>
                </a:moveTo>
                <a:lnTo>
                  <a:pt x="124967" y="374904"/>
                </a:lnTo>
                <a:lnTo>
                  <a:pt x="124967" y="0"/>
                </a:lnTo>
                <a:lnTo>
                  <a:pt x="0" y="0"/>
                </a:lnTo>
                <a:lnTo>
                  <a:pt x="0" y="37490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466844" y="3528059"/>
            <a:ext cx="125095" cy="375285"/>
          </a:xfrm>
          <a:custGeom>
            <a:avLst/>
            <a:gdLst/>
            <a:ahLst/>
            <a:cxnLst/>
            <a:rect l="l" t="t" r="r" b="b"/>
            <a:pathLst>
              <a:path w="125095" h="375285">
                <a:moveTo>
                  <a:pt x="0" y="374903"/>
                </a:moveTo>
                <a:lnTo>
                  <a:pt x="124967" y="374903"/>
                </a:lnTo>
                <a:lnTo>
                  <a:pt x="124967" y="0"/>
                </a:lnTo>
                <a:lnTo>
                  <a:pt x="0" y="0"/>
                </a:lnTo>
                <a:lnTo>
                  <a:pt x="0" y="3749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210812" y="32811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210812" y="2970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253483" y="296722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335523" y="3902964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594603" y="359206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 h="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35523" y="359206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468111" y="3340608"/>
            <a:ext cx="125095" cy="561340"/>
          </a:xfrm>
          <a:custGeom>
            <a:avLst/>
            <a:gdLst/>
            <a:ahLst/>
            <a:cxnLst/>
            <a:rect l="l" t="t" r="r" b="b"/>
            <a:pathLst>
              <a:path w="125095" h="561339">
                <a:moveTo>
                  <a:pt x="0" y="560832"/>
                </a:moveTo>
                <a:lnTo>
                  <a:pt x="124967" y="560832"/>
                </a:lnTo>
                <a:lnTo>
                  <a:pt x="124967" y="0"/>
                </a:lnTo>
                <a:lnTo>
                  <a:pt x="0" y="0"/>
                </a:lnTo>
                <a:lnTo>
                  <a:pt x="0" y="560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593079" y="3590544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5"/>
                </a:moveTo>
                <a:lnTo>
                  <a:pt x="121920" y="310895"/>
                </a:lnTo>
                <a:lnTo>
                  <a:pt x="121920" y="0"/>
                </a:lnTo>
                <a:lnTo>
                  <a:pt x="0" y="0"/>
                </a:lnTo>
                <a:lnTo>
                  <a:pt x="0" y="31089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594603" y="3592067"/>
            <a:ext cx="121920" cy="311150"/>
          </a:xfrm>
          <a:custGeom>
            <a:avLst/>
            <a:gdLst/>
            <a:ahLst/>
            <a:cxnLst/>
            <a:rect l="l" t="t" r="r" b="b"/>
            <a:pathLst>
              <a:path w="121920" h="311150">
                <a:moveTo>
                  <a:pt x="0" y="310895"/>
                </a:moveTo>
                <a:lnTo>
                  <a:pt x="121919" y="310895"/>
                </a:lnTo>
                <a:lnTo>
                  <a:pt x="121919" y="0"/>
                </a:lnTo>
                <a:lnTo>
                  <a:pt x="0" y="0"/>
                </a:lnTo>
                <a:lnTo>
                  <a:pt x="0" y="31089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335523" y="328117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335523" y="29702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378195" y="296722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6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2108454" y="248715"/>
            <a:ext cx="3922395" cy="1911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635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247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ranha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parecem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prejudicado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ajudado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entendi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relativa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ez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erraram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outro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dúvid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(pode</a:t>
            </a:r>
            <a:r>
              <a:rPr dirty="0" sz="1000" spc="10">
                <a:latin typeface="Times New Roman"/>
                <a:cs typeface="Times New Roman"/>
              </a:rPr>
              <a:t> ser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ãos).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ova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proble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ática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aind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elhança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 spc="10">
                <a:latin typeface="Times New Roman"/>
                <a:cs typeface="Times New Roman"/>
              </a:rPr>
              <a:t> sentença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foco.</a:t>
            </a:r>
            <a:endParaRPr sz="1000">
              <a:latin typeface="Times New Roman"/>
              <a:cs typeface="Times New Roman"/>
            </a:endParaRPr>
          </a:p>
          <a:p>
            <a:pPr algn="just" marL="12700" marR="7620" indent="448945">
              <a:lnSpc>
                <a:spcPts val="1220"/>
              </a:lnSpc>
              <a:spcBef>
                <a:spcPts val="25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quarta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CARRO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CO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RAR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ONTEM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BATER: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108454" y="4352728"/>
            <a:ext cx="3923665" cy="1498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1016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qua</a:t>
            </a:r>
            <a:r>
              <a:rPr dirty="0" sz="850" spc="5">
                <a:latin typeface="Times New Roman"/>
                <a:cs typeface="Times New Roman"/>
              </a:rPr>
              <a:t>rt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sen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40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800"/>
              </a:lnSpc>
            </a:pP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epete-se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or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erro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ocorridos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paração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SEN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erificando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erradas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h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três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heram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quatro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últi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heu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interrogativ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aparece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subordinadas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arcação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anual</a:t>
            </a:r>
            <a:r>
              <a:rPr dirty="0" sz="1000" spc="10">
                <a:latin typeface="Times New Roman"/>
                <a:cs typeface="Times New Roman"/>
              </a:rPr>
              <a:t> interrogativa.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8945">
              <a:lnSpc>
                <a:spcPts val="1220"/>
              </a:lnSpc>
              <a:spcBef>
                <a:spcPts val="25"/>
              </a:spcBef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visualizar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relativa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2029332" y="2404237"/>
          <a:ext cx="4060825" cy="19519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82296"/>
                <a:gridCol w="902207"/>
                <a:gridCol w="97535"/>
                <a:gridCol w="124968"/>
                <a:gridCol w="902207"/>
                <a:gridCol w="143256"/>
              </a:tblGrid>
              <a:tr h="265175">
                <a:tc gridSpan="2">
                  <a:txBody>
                    <a:bodyPr/>
                    <a:lstStyle/>
                    <a:p>
                      <a:pPr marL="772160" marR="203200" indent="-571500">
                        <a:lnSpc>
                          <a:spcPct val="1012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ca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qu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eu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comp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ei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ba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2400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178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17675"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81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81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346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46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975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975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 marR="5340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 marR="5340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4908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265294" y="581303"/>
            <a:ext cx="63500" cy="342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178552" y="911352"/>
            <a:ext cx="271271" cy="2987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5265294" y="120004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513832" y="1380744"/>
            <a:ext cx="271271" cy="54071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621529" y="6780935"/>
            <a:ext cx="63500" cy="342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10784" y="7110983"/>
            <a:ext cx="271271" cy="1554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821935" y="2173223"/>
            <a:ext cx="219456" cy="518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797552" y="2225039"/>
            <a:ext cx="271271" cy="42123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797552" y="6449567"/>
            <a:ext cx="310896" cy="1524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160264" y="1374647"/>
            <a:ext cx="268224" cy="3383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181600" y="1700783"/>
            <a:ext cx="271271" cy="339547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193791" y="5084064"/>
            <a:ext cx="268224" cy="169163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587751" y="6766559"/>
            <a:ext cx="304800" cy="1036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914144" y="1069847"/>
            <a:ext cx="265175" cy="518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889760" y="1127760"/>
            <a:ext cx="323088" cy="556260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935479" y="6702552"/>
            <a:ext cx="271271" cy="43281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249423" y="6388608"/>
            <a:ext cx="323088" cy="6918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273807" y="603504"/>
            <a:ext cx="274319" cy="573633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587751" y="603504"/>
            <a:ext cx="323088" cy="533400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606039" y="6181344"/>
            <a:ext cx="320039" cy="5791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602992" y="6544056"/>
            <a:ext cx="329183" cy="14935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685288" y="6909816"/>
            <a:ext cx="173735" cy="7924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974848" y="758951"/>
            <a:ext cx="298703" cy="129235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020567" y="2097023"/>
            <a:ext cx="210312" cy="670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974848" y="2173223"/>
            <a:ext cx="298703" cy="408432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011423" y="6327648"/>
            <a:ext cx="222504" cy="5181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974848" y="6446520"/>
            <a:ext cx="298703" cy="11277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987039" y="6559295"/>
            <a:ext cx="313943" cy="47243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346703" y="603504"/>
            <a:ext cx="313944" cy="212140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377184" y="2767583"/>
            <a:ext cx="210312" cy="6705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346703" y="2843785"/>
            <a:ext cx="313944" cy="350215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368040" y="6409944"/>
            <a:ext cx="222503" cy="5181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383279" y="6513576"/>
            <a:ext cx="198120" cy="7254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685032" y="664463"/>
            <a:ext cx="301751" cy="11277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715511" y="777240"/>
            <a:ext cx="243839" cy="29565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733800" y="1298448"/>
            <a:ext cx="210312" cy="5791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733800" y="1673351"/>
            <a:ext cx="210312" cy="441655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691128" y="6092952"/>
            <a:ext cx="295655" cy="108813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020311" y="603504"/>
            <a:ext cx="292608" cy="530961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020311" y="5922264"/>
            <a:ext cx="326135" cy="129844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2014221" y="694079"/>
            <a:ext cx="63500" cy="336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096260" y="587399"/>
            <a:ext cx="635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812540" y="1068983"/>
            <a:ext cx="63500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812540" y="1340255"/>
            <a:ext cx="63500" cy="339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733548" y="5961023"/>
            <a:ext cx="63500" cy="6019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733548" y="6976007"/>
            <a:ext cx="635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911095" y="658368"/>
            <a:ext cx="271271" cy="457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404359" y="603504"/>
            <a:ext cx="326135" cy="499872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431791" y="5611367"/>
            <a:ext cx="271271" cy="148742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794503" y="597408"/>
            <a:ext cx="271271" cy="1429512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815840" y="6659880"/>
            <a:ext cx="222503" cy="5181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794503" y="6717792"/>
            <a:ext cx="271271" cy="56997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507735" y="597408"/>
            <a:ext cx="271271" cy="67665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68930" y="6239440"/>
            <a:ext cx="1768475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9580">
              <a:lnSpc>
                <a:spcPct val="103499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7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7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58436" y="6239440"/>
            <a:ext cx="1767839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9580">
              <a:lnSpc>
                <a:spcPct val="103499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6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8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7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747013" y="6681923"/>
            <a:ext cx="3880485" cy="3092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vo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faz</a:t>
            </a:r>
            <a:r>
              <a:rPr dirty="0" sz="1000" spc="10">
                <a:latin typeface="Times New Roman"/>
                <a:cs typeface="Times New Roman"/>
              </a:rPr>
              <a:t> refletir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portante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egor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relativas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826508" y="170230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62229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421123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216908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954780" y="1702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53612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549396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403091" y="17023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144012" y="170230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939795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735579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592323" y="170230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735579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592323" y="1504187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735579" y="1309115"/>
            <a:ext cx="2133600" cy="0"/>
          </a:xfrm>
          <a:custGeom>
            <a:avLst/>
            <a:gdLst/>
            <a:ahLst/>
            <a:cxnLst/>
            <a:rect l="l" t="t" r="r" b="b"/>
            <a:pathLst>
              <a:path w="2133600" h="0">
                <a:moveTo>
                  <a:pt x="0" y="0"/>
                </a:moveTo>
                <a:lnTo>
                  <a:pt x="2133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985772" y="1309115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 h="0">
                <a:moveTo>
                  <a:pt x="0" y="0"/>
                </a:moveTo>
                <a:lnTo>
                  <a:pt x="6918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985772" y="111404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676144" y="11125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677667" y="11140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939795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880360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881884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144012" y="1504187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084576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086100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2857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287268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549396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489959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491484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753612" y="1504187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694176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695700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954780" y="150418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895344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896868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099559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101083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2" y="195071"/>
                </a:lnTo>
                <a:lnTo>
                  <a:pt x="57912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216908" y="1504187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303776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305300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504944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506467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709159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710683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183892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270760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272283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985772" y="170230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066544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068067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183892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985772" y="150418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124455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125979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388107" y="17023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474976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47650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388107" y="150418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328672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330195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532888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534411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938272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939795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142488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144012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3436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3451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547871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549396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752088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753612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953255" y="17007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954780" y="1702307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157471" y="13075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158996" y="13091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361688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363211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562855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564379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767071" y="1502663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768595" y="1504187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1985772" y="91592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025395" y="915923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1985772" y="189737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2296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4307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634995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8392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040379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244596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4488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6530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8572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4058412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42626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466844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668011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4872227" y="189737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071871" y="13441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73395" y="13456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71871" y="15727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73395" y="15742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1760220" y="775715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  <a:lnTo>
                  <a:pt x="0" y="0"/>
                </a:lnTo>
                <a:lnTo>
                  <a:pt x="0" y="14386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 txBox="1"/>
          <p:nvPr/>
        </p:nvSpPr>
        <p:spPr>
          <a:xfrm>
            <a:off x="1747013" y="2005645"/>
            <a:ext cx="3881754" cy="690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21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  <a:spcBef>
                <a:spcPts val="30"/>
              </a:spcBef>
            </a:pP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isualiza-se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relativa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4826508" y="36195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564379" y="361950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421123" y="361950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216908" y="3619500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012692" y="3619500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753612" y="361950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549396" y="361950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403091" y="3619500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144012" y="361950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997707" y="3619500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735579" y="36195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534411" y="361950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388107" y="3619500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534411" y="342137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388107" y="342137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985772" y="3226307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 h="0">
                <a:moveTo>
                  <a:pt x="0" y="0"/>
                </a:moveTo>
                <a:lnTo>
                  <a:pt x="6918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474976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4"/>
                </a:moveTo>
                <a:lnTo>
                  <a:pt x="57912" y="588264"/>
                </a:lnTo>
                <a:lnTo>
                  <a:pt x="57912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476500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735579" y="342137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735579" y="322630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985772" y="3031235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676144" y="3029711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677667" y="303123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144012" y="342137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997707" y="342137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997707" y="3226307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 h="0">
                <a:moveTo>
                  <a:pt x="0" y="0"/>
                </a:moveTo>
                <a:lnTo>
                  <a:pt x="15087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084576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4"/>
                </a:moveTo>
                <a:lnTo>
                  <a:pt x="57912" y="588264"/>
                </a:lnTo>
                <a:lnTo>
                  <a:pt x="57912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086100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285744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1" y="393192"/>
                </a:lnTo>
                <a:lnTo>
                  <a:pt x="57911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287268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549396" y="342137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489959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4"/>
                </a:moveTo>
                <a:lnTo>
                  <a:pt x="57912" y="588264"/>
                </a:lnTo>
                <a:lnTo>
                  <a:pt x="57912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491484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53612" y="3421379"/>
            <a:ext cx="753110" cy="0"/>
          </a:xfrm>
          <a:custGeom>
            <a:avLst/>
            <a:gdLst/>
            <a:ahLst/>
            <a:cxnLst/>
            <a:rect l="l" t="t" r="r" b="b"/>
            <a:pathLst>
              <a:path w="753110" h="0">
                <a:moveTo>
                  <a:pt x="0" y="0"/>
                </a:moveTo>
                <a:lnTo>
                  <a:pt x="7528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4176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4"/>
                </a:moveTo>
                <a:lnTo>
                  <a:pt x="57912" y="588264"/>
                </a:lnTo>
                <a:lnTo>
                  <a:pt x="57912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95700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895344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1" y="393192"/>
                </a:lnTo>
                <a:lnTo>
                  <a:pt x="57911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896868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099559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101083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4303776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4305300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4564379" y="3421379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4564379" y="3226307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4504944" y="3029711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4506467" y="303123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4709159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4710683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2183892" y="3619500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2270760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2272283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1985772" y="361950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066544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2068067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183892" y="342137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1985772" y="342137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124455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4"/>
                </a:moveTo>
                <a:lnTo>
                  <a:pt x="57912" y="588264"/>
                </a:lnTo>
                <a:lnTo>
                  <a:pt x="57912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125979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328672" y="322478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4"/>
                </a:moveTo>
                <a:lnTo>
                  <a:pt x="57911" y="588264"/>
                </a:lnTo>
                <a:lnTo>
                  <a:pt x="57911" y="0"/>
                </a:lnTo>
                <a:lnTo>
                  <a:pt x="0" y="0"/>
                </a:lnTo>
                <a:lnTo>
                  <a:pt x="0" y="58826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330195" y="3226307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532888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534411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938272" y="3029711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939795" y="3031235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6"/>
                </a:moveTo>
                <a:lnTo>
                  <a:pt x="57911" y="783336"/>
                </a:lnTo>
                <a:lnTo>
                  <a:pt x="57911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3142488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3144012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3343655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3345179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3547871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3549396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3752088" y="361797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3753612" y="3619500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3953255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3954780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4157471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4158996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4361688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4363211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4767071" y="341985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2"/>
                </a:moveTo>
                <a:lnTo>
                  <a:pt x="57912" y="393192"/>
                </a:lnTo>
                <a:lnTo>
                  <a:pt x="57912" y="0"/>
                </a:lnTo>
                <a:lnTo>
                  <a:pt x="0" y="0"/>
                </a:lnTo>
                <a:lnTo>
                  <a:pt x="0" y="39319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4768595" y="3421379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985772" y="283616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25395" y="2833115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85772" y="3814571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2229611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2430779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2634995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2839211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3040379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3244596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3448812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3653027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3857244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4058412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4262627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4466844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4668011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4872227" y="381457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5071871" y="32613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5073395" y="32628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5071871" y="348995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5073395" y="349148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760220" y="2692906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6"/>
                </a:moveTo>
                <a:lnTo>
                  <a:pt x="3959351" y="1438656"/>
                </a:lnTo>
                <a:lnTo>
                  <a:pt x="3959351" y="0"/>
                </a:lnTo>
                <a:lnTo>
                  <a:pt x="0" y="0"/>
                </a:lnTo>
                <a:lnTo>
                  <a:pt x="0" y="1438656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 txBox="1"/>
          <p:nvPr/>
        </p:nvSpPr>
        <p:spPr>
          <a:xfrm>
            <a:off x="1747013" y="3919789"/>
            <a:ext cx="3872865" cy="8489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CEN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atóri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chega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1840992" y="862644"/>
            <a:ext cx="63500" cy="1091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5172455" y="1325940"/>
            <a:ext cx="414020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16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840992" y="2779836"/>
            <a:ext cx="63500" cy="1097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5172455" y="3243133"/>
            <a:ext cx="414020" cy="3479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37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2729483" y="5689091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2183892" y="5689091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2183892" y="5494019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2546604" y="52989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 h="0">
                <a:moveTo>
                  <a:pt x="0" y="0"/>
                </a:moveTo>
                <a:lnTo>
                  <a:pt x="3230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2183892" y="5298947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2362200" y="5276088"/>
            <a:ext cx="182880" cy="609600"/>
          </a:xfrm>
          <a:custGeom>
            <a:avLst/>
            <a:gdLst/>
            <a:ahLst/>
            <a:cxnLst/>
            <a:rect l="l" t="t" r="r" b="b"/>
            <a:pathLst>
              <a:path w="182880" h="609600">
                <a:moveTo>
                  <a:pt x="0" y="609600"/>
                </a:moveTo>
                <a:lnTo>
                  <a:pt x="182880" y="609600"/>
                </a:lnTo>
                <a:lnTo>
                  <a:pt x="182880" y="0"/>
                </a:lnTo>
                <a:lnTo>
                  <a:pt x="0" y="0"/>
                </a:lnTo>
                <a:lnTo>
                  <a:pt x="0" y="609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2363723" y="5277611"/>
            <a:ext cx="182880" cy="609600"/>
          </a:xfrm>
          <a:custGeom>
            <a:avLst/>
            <a:gdLst/>
            <a:ahLst/>
            <a:cxnLst/>
            <a:rect l="l" t="t" r="r" b="b"/>
            <a:pathLst>
              <a:path w="182880" h="609600">
                <a:moveTo>
                  <a:pt x="0" y="609599"/>
                </a:moveTo>
                <a:lnTo>
                  <a:pt x="182880" y="609599"/>
                </a:lnTo>
                <a:lnTo>
                  <a:pt x="182880" y="0"/>
                </a:lnTo>
                <a:lnTo>
                  <a:pt x="0" y="0"/>
                </a:lnTo>
                <a:lnTo>
                  <a:pt x="0" y="6095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2729483" y="5494019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2545079" y="5394959"/>
            <a:ext cx="182880" cy="490855"/>
          </a:xfrm>
          <a:custGeom>
            <a:avLst/>
            <a:gdLst/>
            <a:ahLst/>
            <a:cxnLst/>
            <a:rect l="l" t="t" r="r" b="b"/>
            <a:pathLst>
              <a:path w="182880" h="490854">
                <a:moveTo>
                  <a:pt x="0" y="490727"/>
                </a:moveTo>
                <a:lnTo>
                  <a:pt x="182880" y="490727"/>
                </a:lnTo>
                <a:lnTo>
                  <a:pt x="182880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2546604" y="5396483"/>
            <a:ext cx="182880" cy="490855"/>
          </a:xfrm>
          <a:custGeom>
            <a:avLst/>
            <a:gdLst/>
            <a:ahLst/>
            <a:cxnLst/>
            <a:rect l="l" t="t" r="r" b="b"/>
            <a:pathLst>
              <a:path w="182880" h="490854">
                <a:moveTo>
                  <a:pt x="0" y="490727"/>
                </a:moveTo>
                <a:lnTo>
                  <a:pt x="182879" y="490727"/>
                </a:lnTo>
                <a:lnTo>
                  <a:pt x="182879" y="0"/>
                </a:lnTo>
                <a:lnTo>
                  <a:pt x="0" y="0"/>
                </a:lnTo>
                <a:lnTo>
                  <a:pt x="0" y="490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2183892" y="5103876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2183892" y="490575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2226564" y="4905755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2183892" y="588721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2869692" y="588721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3069335" y="53340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3070860" y="53355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3069335" y="55626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3070860" y="55641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894332" y="4765547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5"/>
                </a:moveTo>
                <a:lnTo>
                  <a:pt x="1801368" y="1438655"/>
                </a:lnTo>
                <a:lnTo>
                  <a:pt x="18013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894332" y="4765547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4543044" y="5689091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3994403" y="5689091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3994403" y="5494019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4357115" y="52989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 h="0">
                <a:moveTo>
                  <a:pt x="0" y="0"/>
                </a:moveTo>
                <a:lnTo>
                  <a:pt x="3230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3994403" y="5298947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4172711" y="5218176"/>
            <a:ext cx="182880" cy="668020"/>
          </a:xfrm>
          <a:custGeom>
            <a:avLst/>
            <a:gdLst/>
            <a:ahLst/>
            <a:cxnLst/>
            <a:rect l="l" t="t" r="r" b="b"/>
            <a:pathLst>
              <a:path w="182879" h="668020">
                <a:moveTo>
                  <a:pt x="0" y="667512"/>
                </a:moveTo>
                <a:lnTo>
                  <a:pt x="182879" y="667512"/>
                </a:lnTo>
                <a:lnTo>
                  <a:pt x="182879" y="0"/>
                </a:lnTo>
                <a:lnTo>
                  <a:pt x="0" y="0"/>
                </a:lnTo>
                <a:lnTo>
                  <a:pt x="0" y="6675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4174236" y="5219700"/>
            <a:ext cx="182880" cy="668020"/>
          </a:xfrm>
          <a:custGeom>
            <a:avLst/>
            <a:gdLst/>
            <a:ahLst/>
            <a:cxnLst/>
            <a:rect l="l" t="t" r="r" b="b"/>
            <a:pathLst>
              <a:path w="182879" h="668020">
                <a:moveTo>
                  <a:pt x="0" y="667511"/>
                </a:moveTo>
                <a:lnTo>
                  <a:pt x="182879" y="667511"/>
                </a:lnTo>
                <a:lnTo>
                  <a:pt x="182879" y="0"/>
                </a:lnTo>
                <a:lnTo>
                  <a:pt x="0" y="0"/>
                </a:lnTo>
                <a:lnTo>
                  <a:pt x="0" y="6675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4543044" y="5494019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4355591" y="5413247"/>
            <a:ext cx="186055" cy="472440"/>
          </a:xfrm>
          <a:custGeom>
            <a:avLst/>
            <a:gdLst/>
            <a:ahLst/>
            <a:cxnLst/>
            <a:rect l="l" t="t" r="r" b="b"/>
            <a:pathLst>
              <a:path w="186054" h="472439">
                <a:moveTo>
                  <a:pt x="0" y="472439"/>
                </a:moveTo>
                <a:lnTo>
                  <a:pt x="185928" y="472439"/>
                </a:lnTo>
                <a:lnTo>
                  <a:pt x="185928" y="0"/>
                </a:lnTo>
                <a:lnTo>
                  <a:pt x="0" y="0"/>
                </a:lnTo>
                <a:lnTo>
                  <a:pt x="0" y="4724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4357115" y="5414771"/>
            <a:ext cx="186055" cy="472440"/>
          </a:xfrm>
          <a:custGeom>
            <a:avLst/>
            <a:gdLst/>
            <a:ahLst/>
            <a:cxnLst/>
            <a:rect l="l" t="t" r="r" b="b"/>
            <a:pathLst>
              <a:path w="186054" h="472439">
                <a:moveTo>
                  <a:pt x="0" y="472439"/>
                </a:moveTo>
                <a:lnTo>
                  <a:pt x="185927" y="472439"/>
                </a:lnTo>
                <a:lnTo>
                  <a:pt x="185927" y="0"/>
                </a:lnTo>
                <a:lnTo>
                  <a:pt x="0" y="0"/>
                </a:lnTo>
                <a:lnTo>
                  <a:pt x="0" y="4724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3994403" y="5103876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3994403" y="490575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4034027" y="4905755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3994403" y="588721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 h="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4680203" y="588721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4879847" y="53340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4881371" y="53355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4879847" y="55626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4881371" y="5564123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3704844" y="4765547"/>
            <a:ext cx="1801495" cy="1438910"/>
          </a:xfrm>
          <a:custGeom>
            <a:avLst/>
            <a:gdLst/>
            <a:ahLst/>
            <a:cxnLst/>
            <a:rect l="l" t="t" r="r" b="b"/>
            <a:pathLst>
              <a:path w="1801495" h="1438910">
                <a:moveTo>
                  <a:pt x="0" y="1438655"/>
                </a:moveTo>
                <a:lnTo>
                  <a:pt x="1801367" y="1438655"/>
                </a:lnTo>
                <a:lnTo>
                  <a:pt x="18013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3704844" y="4765547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 txBox="1"/>
          <p:nvPr/>
        </p:nvSpPr>
        <p:spPr>
          <a:xfrm>
            <a:off x="1965451" y="4839777"/>
            <a:ext cx="154305" cy="1122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L="64769">
              <a:lnSpc>
                <a:spcPct val="100000"/>
              </a:lnSpc>
              <a:spcBef>
                <a:spcPts val="32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3772917" y="4839777"/>
            <a:ext cx="153035" cy="1122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marL="16510">
              <a:lnSpc>
                <a:spcPct val="100000"/>
              </a:lnSpc>
              <a:spcBef>
                <a:spcPts val="51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marL="16510">
              <a:lnSpc>
                <a:spcPct val="100000"/>
              </a:lnSpc>
              <a:spcBef>
                <a:spcPts val="320"/>
              </a:spcBef>
            </a:pPr>
            <a:r>
              <a:rPr dirty="0" sz="950" spc="-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marL="16510">
              <a:lnSpc>
                <a:spcPct val="100000"/>
              </a:lnSpc>
              <a:spcBef>
                <a:spcPts val="395"/>
              </a:spcBef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L="64135">
              <a:lnSpc>
                <a:spcPct val="100000"/>
              </a:lnSpc>
              <a:spcBef>
                <a:spcPts val="420"/>
              </a:spcBef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3159888" y="5275640"/>
            <a:ext cx="420370" cy="3822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3020" marR="5080" indent="-20955">
              <a:lnSpc>
                <a:spcPct val="1600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4970778" y="5303072"/>
            <a:ext cx="400050" cy="370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516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2376930" y="5979728"/>
            <a:ext cx="31940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5">
                <a:latin typeface="Calibri"/>
                <a:cs typeface="Calibri"/>
              </a:rPr>
              <a:t>SEN</a:t>
            </a:r>
            <a:r>
              <a:rPr dirty="0" sz="950" spc="-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4182234" y="5979728"/>
            <a:ext cx="34226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273807" y="3343655"/>
            <a:ext cx="228600" cy="24993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228088" y="3593591"/>
            <a:ext cx="316991" cy="1798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64664" y="3773423"/>
            <a:ext cx="249935" cy="2895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157727" y="3343656"/>
            <a:ext cx="265175" cy="3596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151632" y="3706367"/>
            <a:ext cx="274319" cy="28651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163823" y="3992879"/>
            <a:ext cx="252984" cy="2865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113276" y="42900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13276" y="397916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242815" y="3977640"/>
            <a:ext cx="125095" cy="307975"/>
          </a:xfrm>
          <a:custGeom>
            <a:avLst/>
            <a:gdLst/>
            <a:ahLst/>
            <a:cxnLst/>
            <a:rect l="l" t="t" r="r" b="b"/>
            <a:pathLst>
              <a:path w="125095" h="307975">
                <a:moveTo>
                  <a:pt x="0" y="307848"/>
                </a:moveTo>
                <a:lnTo>
                  <a:pt x="124968" y="307848"/>
                </a:lnTo>
                <a:lnTo>
                  <a:pt x="12496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491227" y="3979164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367784" y="3724655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2"/>
                </a:moveTo>
                <a:lnTo>
                  <a:pt x="121919" y="560832"/>
                </a:lnTo>
                <a:lnTo>
                  <a:pt x="121919" y="0"/>
                </a:lnTo>
                <a:lnTo>
                  <a:pt x="0" y="0"/>
                </a:lnTo>
                <a:lnTo>
                  <a:pt x="0" y="560832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369308" y="3726179"/>
            <a:ext cx="121920" cy="561340"/>
          </a:xfrm>
          <a:custGeom>
            <a:avLst/>
            <a:gdLst/>
            <a:ahLst/>
            <a:cxnLst/>
            <a:rect l="l" t="t" r="r" b="b"/>
            <a:pathLst>
              <a:path w="121920" h="561339">
                <a:moveTo>
                  <a:pt x="0" y="560831"/>
                </a:moveTo>
                <a:lnTo>
                  <a:pt x="121919" y="560831"/>
                </a:lnTo>
                <a:lnTo>
                  <a:pt x="121919" y="0"/>
                </a:lnTo>
                <a:lnTo>
                  <a:pt x="0" y="0"/>
                </a:lnTo>
                <a:lnTo>
                  <a:pt x="0" y="56083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113276" y="366522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113276" y="33543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152900" y="3354323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237988" y="4290059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615939" y="3979164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237988" y="3979164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615939" y="3665220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237988" y="366522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492496" y="3416808"/>
            <a:ext cx="121920" cy="868680"/>
          </a:xfrm>
          <a:custGeom>
            <a:avLst/>
            <a:gdLst/>
            <a:ahLst/>
            <a:cxnLst/>
            <a:rect l="l" t="t" r="r" b="b"/>
            <a:pathLst>
              <a:path w="121920" h="868679">
                <a:moveTo>
                  <a:pt x="0" y="868680"/>
                </a:moveTo>
                <a:lnTo>
                  <a:pt x="121919" y="868680"/>
                </a:lnTo>
                <a:lnTo>
                  <a:pt x="121919" y="0"/>
                </a:lnTo>
                <a:lnTo>
                  <a:pt x="0" y="0"/>
                </a:lnTo>
                <a:lnTo>
                  <a:pt x="0" y="86868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494020" y="3418332"/>
            <a:ext cx="121920" cy="868680"/>
          </a:xfrm>
          <a:custGeom>
            <a:avLst/>
            <a:gdLst/>
            <a:ahLst/>
            <a:cxnLst/>
            <a:rect l="l" t="t" r="r" b="b"/>
            <a:pathLst>
              <a:path w="121920" h="868679">
                <a:moveTo>
                  <a:pt x="0" y="868679"/>
                </a:moveTo>
                <a:lnTo>
                  <a:pt x="121919" y="868679"/>
                </a:lnTo>
                <a:lnTo>
                  <a:pt x="121919" y="0"/>
                </a:lnTo>
                <a:lnTo>
                  <a:pt x="0" y="0"/>
                </a:lnTo>
                <a:lnTo>
                  <a:pt x="0" y="86867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237988" y="335432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280659" y="3354323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2108454" y="248715"/>
            <a:ext cx="3923029" cy="2407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6985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249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>
              <a:lnSpc>
                <a:spcPct val="100699"/>
              </a:lnSpc>
            </a:pPr>
            <a:r>
              <a:rPr dirty="0" sz="1000" spc="5">
                <a:latin typeface="Times New Roman"/>
                <a:cs typeface="Times New Roman"/>
              </a:rPr>
              <a:t>ta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bé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principal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pel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or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por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10">
                <a:latin typeface="Times New Roman"/>
                <a:cs typeface="Times New Roman"/>
              </a:rPr>
              <a:t> podem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variáveis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percebidas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 spc="10">
                <a:latin typeface="Times New Roman"/>
                <a:cs typeface="Times New Roman"/>
              </a:rPr>
              <a:t> 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ém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ragem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pequena</a:t>
            </a:r>
            <a:r>
              <a:rPr dirty="0" sz="1000" spc="15">
                <a:latin typeface="Times New Roman"/>
                <a:cs typeface="Times New Roman"/>
              </a:rPr>
              <a:t> 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sujeitos,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necessário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20">
                <a:latin typeface="Times New Roman"/>
                <a:cs typeface="Times New Roman"/>
              </a:rPr>
              <a:t> 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relativas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ou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grafia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adequad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para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po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5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8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ças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ireção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do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olhar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58419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glosa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ELE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AV</a:t>
            </a:r>
            <a:r>
              <a:rPr dirty="0" sz="1000" spc="10">
                <a:latin typeface="Times New Roman"/>
                <a:cs typeface="Times New Roman"/>
              </a:rPr>
              <a:t>IS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GO: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395471" y="5361432"/>
            <a:ext cx="149351" cy="1554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702808" y="5385815"/>
            <a:ext cx="316991" cy="13106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2108454" y="4462456"/>
            <a:ext cx="3923029" cy="1854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14287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102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p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20">
                <a:latin typeface="Times New Roman"/>
                <a:cs typeface="Times New Roman"/>
              </a:rPr>
              <a:t>me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har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</a:t>
            </a:r>
            <a:r>
              <a:rPr dirty="0" sz="850" spc="35">
                <a:latin typeface="Times New Roman"/>
                <a:cs typeface="Times New Roman"/>
              </a:rPr>
              <a:t>M</a:t>
            </a:r>
            <a:r>
              <a:rPr dirty="0" sz="850" spc="5"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atural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unani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relação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ev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5">
                <a:latin typeface="Times New Roman"/>
                <a:cs typeface="Times New Roman"/>
              </a:rPr>
              <a:t> 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aux</a:t>
            </a:r>
            <a:r>
              <a:rPr dirty="0" sz="1000">
                <a:latin typeface="Times New Roman"/>
                <a:cs typeface="Times New Roman"/>
              </a:rPr>
              <a:t>ili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unos.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entanto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ó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as</a:t>
            </a:r>
            <a:r>
              <a:rPr dirty="0" sz="1000" spc="20">
                <a:latin typeface="Times New Roman"/>
                <a:cs typeface="Times New Roman"/>
              </a:rPr>
              <a:t> 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bém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rução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sintática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bu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do,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00699"/>
              </a:lnSpc>
              <a:spcBef>
                <a:spcPts val="229"/>
              </a:spcBef>
              <a:tabLst>
                <a:tab pos="1508760" algn="l"/>
              </a:tabLst>
            </a:pPr>
            <a:r>
              <a:rPr dirty="0" sz="1000" spc="10">
                <a:latin typeface="Times New Roman"/>
                <a:cs typeface="Times New Roman"/>
              </a:rPr>
              <a:t>pois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10">
                <a:latin typeface="Times New Roman"/>
                <a:cs typeface="Times New Roman"/>
              </a:rPr>
              <a:t>(</a:t>
            </a:r>
            <a:r>
              <a:rPr dirty="0" sz="1000" spc="20">
                <a:latin typeface="Times New Roman"/>
                <a:cs typeface="Times New Roman"/>
              </a:rPr>
              <a:t>ELE</a:t>
            </a:r>
            <a:r>
              <a:rPr dirty="0" sz="1000" spc="5">
                <a:latin typeface="Times New Roman"/>
                <a:cs typeface="Times New Roman"/>
              </a:rPr>
              <a:t>),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verbo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direcional</a:t>
            </a:r>
            <a:r>
              <a:rPr dirty="0" sz="1000" spc="5">
                <a:latin typeface="Times New Roman"/>
                <a:cs typeface="Times New Roman"/>
              </a:rPr>
              <a:t> (</a:t>
            </a:r>
            <a:r>
              <a:rPr dirty="0" sz="1000" spc="25">
                <a:latin typeface="Times New Roman"/>
                <a:cs typeface="Times New Roman"/>
              </a:rPr>
              <a:t>AV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SA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ovendo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direit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esquerda)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fe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5">
                <a:latin typeface="Times New Roman"/>
                <a:cs typeface="Times New Roman"/>
              </a:rPr>
              <a:t> 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vo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aluno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sse,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SEN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se</a:t>
            </a:r>
            <a:r>
              <a:rPr dirty="0" sz="1000">
                <a:latin typeface="Times New Roman"/>
                <a:cs typeface="Times New Roman"/>
              </a:rPr>
              <a:t> tr</a:t>
            </a:r>
            <a:r>
              <a:rPr dirty="0" sz="1000" spc="5">
                <a:latin typeface="Times New Roman"/>
                <a:cs typeface="Times New Roman"/>
              </a:rPr>
              <a:t>atav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olhar.</a:t>
            </a:r>
            <a:endParaRPr sz="1000">
              <a:latin typeface="Times New Roman"/>
              <a:cs typeface="Times New Roman"/>
            </a:endParaRPr>
          </a:p>
          <a:p>
            <a:pPr algn="just" marL="12700" marR="10795" indent="448945">
              <a:lnSpc>
                <a:spcPts val="1220"/>
              </a:lnSpc>
              <a:spcBef>
                <a:spcPts val="25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segunda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olhar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glosa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ELE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GAR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ARA</a:t>
            </a:r>
            <a:r>
              <a:rPr dirty="0" sz="1000" spc="5">
                <a:latin typeface="Times New Roman"/>
                <a:cs typeface="Times New Roman"/>
              </a:rPr>
              <a:t>-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532376" y="2651760"/>
            <a:ext cx="734568" cy="2499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266944" y="2694432"/>
            <a:ext cx="746759" cy="2072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1934845" y="2901060"/>
          <a:ext cx="4057650" cy="1558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59"/>
                <a:gridCol w="899159"/>
                <a:gridCol w="82296"/>
                <a:gridCol w="902207"/>
                <a:gridCol w="97536"/>
                <a:gridCol w="124967"/>
                <a:gridCol w="902207"/>
                <a:gridCol w="143256"/>
              </a:tblGrid>
              <a:tr h="149352">
                <a:tc gridSpan="2">
                  <a:txBody>
                    <a:bodyPr/>
                    <a:lstStyle/>
                    <a:p>
                      <a:pPr marL="52641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av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so</a:t>
                      </a:r>
                      <a:r>
                        <a:rPr dirty="0" sz="850" spc="1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321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3375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3923">
                <a:tc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387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178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7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3064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6615" y="774192"/>
            <a:ext cx="734567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901184" y="816863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011679" y="1679448"/>
            <a:ext cx="228600" cy="2529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947672" y="1932432"/>
            <a:ext cx="359663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95600" y="1624583"/>
            <a:ext cx="265175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846832" y="1987295"/>
            <a:ext cx="359663" cy="2865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851147" y="24094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851147" y="209549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983735" y="1908048"/>
            <a:ext cx="121920" cy="500380"/>
          </a:xfrm>
          <a:custGeom>
            <a:avLst/>
            <a:gdLst/>
            <a:ahLst/>
            <a:cxnLst/>
            <a:rect l="l" t="t" r="r" b="b"/>
            <a:pathLst>
              <a:path w="121920" h="500380">
                <a:moveTo>
                  <a:pt x="0" y="499872"/>
                </a:moveTo>
                <a:lnTo>
                  <a:pt x="121919" y="499872"/>
                </a:lnTo>
                <a:lnTo>
                  <a:pt x="121919" y="0"/>
                </a:lnTo>
                <a:lnTo>
                  <a:pt x="0" y="0"/>
                </a:lnTo>
                <a:lnTo>
                  <a:pt x="0" y="499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229100" y="2095499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105655" y="2033016"/>
            <a:ext cx="121920" cy="375285"/>
          </a:xfrm>
          <a:custGeom>
            <a:avLst/>
            <a:gdLst/>
            <a:ahLst/>
            <a:cxnLst/>
            <a:rect l="l" t="t" r="r" b="b"/>
            <a:pathLst>
              <a:path w="121920" h="375285">
                <a:moveTo>
                  <a:pt x="0" y="374903"/>
                </a:moveTo>
                <a:lnTo>
                  <a:pt x="121920" y="374903"/>
                </a:lnTo>
                <a:lnTo>
                  <a:pt x="121920" y="0"/>
                </a:lnTo>
                <a:lnTo>
                  <a:pt x="0" y="0"/>
                </a:lnTo>
                <a:lnTo>
                  <a:pt x="0" y="37490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107180" y="2034539"/>
            <a:ext cx="121920" cy="375285"/>
          </a:xfrm>
          <a:custGeom>
            <a:avLst/>
            <a:gdLst/>
            <a:ahLst/>
            <a:cxnLst/>
            <a:rect l="l" t="t" r="r" b="b"/>
            <a:pathLst>
              <a:path w="121920" h="375285">
                <a:moveTo>
                  <a:pt x="0" y="374903"/>
                </a:moveTo>
                <a:lnTo>
                  <a:pt x="121919" y="374903"/>
                </a:lnTo>
                <a:lnTo>
                  <a:pt x="121919" y="0"/>
                </a:lnTo>
                <a:lnTo>
                  <a:pt x="0" y="0"/>
                </a:lnTo>
                <a:lnTo>
                  <a:pt x="0" y="3749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851147" y="17846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851147" y="14737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893820" y="147370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975859" y="240944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356859" y="209549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975859" y="2095499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356859" y="178460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975859" y="1784603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230367" y="1533144"/>
            <a:ext cx="125095" cy="875030"/>
          </a:xfrm>
          <a:custGeom>
            <a:avLst/>
            <a:gdLst/>
            <a:ahLst/>
            <a:cxnLst/>
            <a:rect l="l" t="t" r="r" b="b"/>
            <a:pathLst>
              <a:path w="125095" h="875030">
                <a:moveTo>
                  <a:pt x="0" y="874776"/>
                </a:moveTo>
                <a:lnTo>
                  <a:pt x="124968" y="874776"/>
                </a:lnTo>
                <a:lnTo>
                  <a:pt x="124968" y="0"/>
                </a:lnTo>
                <a:lnTo>
                  <a:pt x="0" y="0"/>
                </a:lnTo>
                <a:lnTo>
                  <a:pt x="0" y="87477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231891" y="1534666"/>
            <a:ext cx="125095" cy="875030"/>
          </a:xfrm>
          <a:custGeom>
            <a:avLst/>
            <a:gdLst/>
            <a:ahLst/>
            <a:cxnLst/>
            <a:rect l="l" t="t" r="r" b="b"/>
            <a:pathLst>
              <a:path w="125095" h="875030">
                <a:moveTo>
                  <a:pt x="0" y="874776"/>
                </a:moveTo>
                <a:lnTo>
                  <a:pt x="124967" y="874776"/>
                </a:lnTo>
                <a:lnTo>
                  <a:pt x="124967" y="0"/>
                </a:lnTo>
                <a:lnTo>
                  <a:pt x="0" y="0"/>
                </a:lnTo>
                <a:lnTo>
                  <a:pt x="0" y="874776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975859" y="1473707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015483" y="1473707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984248" y="4919471"/>
            <a:ext cx="280415" cy="21640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993392" y="5135880"/>
            <a:ext cx="268224" cy="2895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990344" y="5425440"/>
            <a:ext cx="274319" cy="2499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999488" y="5675376"/>
            <a:ext cx="252984" cy="2895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883407" y="4864608"/>
            <a:ext cx="280416" cy="21640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892551" y="5081016"/>
            <a:ext cx="268224" cy="2895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910839" y="5370576"/>
            <a:ext cx="234695" cy="35661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901695" y="5730240"/>
            <a:ext cx="252983" cy="2895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851147" y="58994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107180" y="5588507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851147" y="558850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107180" y="5277611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0" y="0"/>
                </a:moveTo>
                <a:lnTo>
                  <a:pt x="216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851147" y="527761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983735" y="5212079"/>
            <a:ext cx="121920" cy="685800"/>
          </a:xfrm>
          <a:custGeom>
            <a:avLst/>
            <a:gdLst/>
            <a:ahLst/>
            <a:cxnLst/>
            <a:rect l="l" t="t" r="r" b="b"/>
            <a:pathLst>
              <a:path w="121920" h="685800">
                <a:moveTo>
                  <a:pt x="0" y="685800"/>
                </a:moveTo>
                <a:lnTo>
                  <a:pt x="121919" y="685800"/>
                </a:lnTo>
                <a:lnTo>
                  <a:pt x="121919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105655" y="5711952"/>
            <a:ext cx="121920" cy="186055"/>
          </a:xfrm>
          <a:custGeom>
            <a:avLst/>
            <a:gdLst/>
            <a:ahLst/>
            <a:cxnLst/>
            <a:rect l="l" t="t" r="r" b="b"/>
            <a:pathLst>
              <a:path w="121920" h="186054">
                <a:moveTo>
                  <a:pt x="0" y="185927"/>
                </a:moveTo>
                <a:lnTo>
                  <a:pt x="121920" y="185927"/>
                </a:lnTo>
                <a:lnTo>
                  <a:pt x="121920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107180" y="5713476"/>
            <a:ext cx="121920" cy="186055"/>
          </a:xfrm>
          <a:custGeom>
            <a:avLst/>
            <a:gdLst/>
            <a:ahLst/>
            <a:cxnLst/>
            <a:rect l="l" t="t" r="r" b="b"/>
            <a:pathLst>
              <a:path w="121920" h="186054">
                <a:moveTo>
                  <a:pt x="0" y="185927"/>
                </a:moveTo>
                <a:lnTo>
                  <a:pt x="121919" y="185927"/>
                </a:lnTo>
                <a:lnTo>
                  <a:pt x="121919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851147" y="49667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893820" y="4966715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975859" y="58994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108447" y="5711952"/>
            <a:ext cx="121920" cy="186055"/>
          </a:xfrm>
          <a:custGeom>
            <a:avLst/>
            <a:gdLst/>
            <a:ahLst/>
            <a:cxnLst/>
            <a:rect l="l" t="t" r="r" b="b"/>
            <a:pathLst>
              <a:path w="121920" h="186054">
                <a:moveTo>
                  <a:pt x="0" y="185927"/>
                </a:moveTo>
                <a:lnTo>
                  <a:pt x="121919" y="185927"/>
                </a:lnTo>
                <a:lnTo>
                  <a:pt x="121919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356859" y="558850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975859" y="558850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356859" y="527761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975859" y="5277611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230367" y="5212079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800"/>
                </a:moveTo>
                <a:lnTo>
                  <a:pt x="124968" y="685800"/>
                </a:lnTo>
                <a:lnTo>
                  <a:pt x="124968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231891" y="5213603"/>
            <a:ext cx="125095" cy="685800"/>
          </a:xfrm>
          <a:custGeom>
            <a:avLst/>
            <a:gdLst/>
            <a:ahLst/>
            <a:cxnLst/>
            <a:rect l="l" t="t" r="r" b="b"/>
            <a:pathLst>
              <a:path w="125095" h="685800">
                <a:moveTo>
                  <a:pt x="0" y="685799"/>
                </a:moveTo>
                <a:lnTo>
                  <a:pt x="124967" y="685799"/>
                </a:lnTo>
                <a:lnTo>
                  <a:pt x="124967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975859" y="49667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015483" y="4966715"/>
            <a:ext cx="0" cy="932815"/>
          </a:xfrm>
          <a:custGeom>
            <a:avLst/>
            <a:gdLst/>
            <a:ahLst/>
            <a:cxnLst/>
            <a:rect l="l" t="t" r="r" b="b"/>
            <a:pathLst>
              <a:path w="0" h="932814">
                <a:moveTo>
                  <a:pt x="0" y="932687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747013" y="2572696"/>
            <a:ext cx="3922395" cy="1693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 indent="-12192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103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ti</a:t>
            </a:r>
            <a:r>
              <a:rPr dirty="0" sz="850" spc="15">
                <a:latin typeface="Times New Roman"/>
                <a:cs typeface="Times New Roman"/>
              </a:rPr>
              <a:t>va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gunda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har</a:t>
            </a:r>
            <a:r>
              <a:rPr dirty="0" sz="850" spc="2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ova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unani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padrão,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seis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heram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diferentes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doi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heram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fa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arem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afir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10">
                <a:latin typeface="Times New Roman"/>
                <a:cs typeface="Times New Roman"/>
              </a:rPr>
              <a:t> ser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derado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vez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presença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olhar.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ver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indícios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fac</a:t>
            </a:r>
            <a:r>
              <a:rPr dirty="0" sz="1000" spc="-5">
                <a:latin typeface="Times New Roman"/>
                <a:cs typeface="Times New Roman"/>
              </a:rPr>
              <a:t>ilit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os.</a:t>
            </a:r>
            <a:endParaRPr sz="1000">
              <a:latin typeface="Times New Roman"/>
              <a:cs typeface="Times New Roman"/>
            </a:endParaRPr>
          </a:p>
          <a:p>
            <a:pPr algn="just" marL="12700" marR="10160" indent="449580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terceira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glosa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VRO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GO: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747013" y="6065704"/>
            <a:ext cx="3921760" cy="9251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6258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104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ce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har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erradas,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padrão,</a:t>
            </a:r>
            <a:r>
              <a:rPr dirty="0" sz="1000" spc="10">
                <a:latin typeface="Times New Roman"/>
                <a:cs typeface="Times New Roman"/>
              </a:rPr>
              <a:t> exce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quatro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tere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va,</a:t>
            </a:r>
            <a:r>
              <a:rPr dirty="0" sz="1000" spc="10">
                <a:latin typeface="Times New Roman"/>
                <a:cs typeface="Times New Roman"/>
              </a:rPr>
              <a:t> repetindo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discuti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ém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olhar,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va.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nquan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4169664" y="4258055"/>
            <a:ext cx="731520" cy="24993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901184" y="4300728"/>
            <a:ext cx="746759" cy="20726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55" name="object 55"/>
          <p:cNvGraphicFramePr>
            <a:graphicFrameLocks noGrp="1"/>
          </p:cNvGraphicFramePr>
          <p:nvPr/>
        </p:nvGraphicFramePr>
        <p:xfrm>
          <a:off x="1669669" y="1020445"/>
          <a:ext cx="406082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902208"/>
                <a:gridCol w="82295"/>
                <a:gridCol w="899159"/>
                <a:gridCol w="97535"/>
                <a:gridCol w="128016"/>
                <a:gridCol w="899159"/>
                <a:gridCol w="146303"/>
              </a:tblGrid>
              <a:tr h="152400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gou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2400"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68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6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02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57" name="object 57"/>
          <p:cNvGraphicFramePr>
            <a:graphicFrameLocks noGrp="1"/>
          </p:cNvGraphicFramePr>
          <p:nvPr/>
        </p:nvGraphicFramePr>
        <p:xfrm>
          <a:off x="1669669" y="4510404"/>
          <a:ext cx="406082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902208"/>
                <a:gridCol w="82295"/>
                <a:gridCol w="899159"/>
                <a:gridCol w="97535"/>
                <a:gridCol w="128016"/>
                <a:gridCol w="899159"/>
                <a:gridCol w="146303"/>
              </a:tblGrid>
              <a:tr h="149351">
                <a:tc gridSpan="2">
                  <a:txBody>
                    <a:bodyPr/>
                    <a:lstStyle/>
                    <a:p>
                      <a:pPr marL="358140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u</a:t>
                      </a:r>
                      <a:r>
                        <a:rPr dirty="0" sz="850" spc="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pa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ra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go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0876"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383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368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6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7240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937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089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607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6279" y="1386840"/>
            <a:ext cx="734568" cy="249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260847" y="1429510"/>
            <a:ext cx="746759" cy="207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210812" y="302209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343400" y="2770632"/>
            <a:ext cx="121920" cy="250190"/>
          </a:xfrm>
          <a:custGeom>
            <a:avLst/>
            <a:gdLst/>
            <a:ahLst/>
            <a:cxnLst/>
            <a:rect l="l" t="t" r="r" b="b"/>
            <a:pathLst>
              <a:path w="121920" h="250189">
                <a:moveTo>
                  <a:pt x="0" y="249936"/>
                </a:moveTo>
                <a:lnTo>
                  <a:pt x="121920" y="249936"/>
                </a:lnTo>
                <a:lnTo>
                  <a:pt x="121920" y="0"/>
                </a:lnTo>
                <a:lnTo>
                  <a:pt x="0" y="0"/>
                </a:lnTo>
                <a:lnTo>
                  <a:pt x="0" y="2499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91811" y="271119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210812" y="2711195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0" y="0"/>
                </a:moveTo>
                <a:lnTo>
                  <a:pt x="2560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210812" y="2397251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465320" y="2395727"/>
            <a:ext cx="125095" cy="624840"/>
          </a:xfrm>
          <a:custGeom>
            <a:avLst/>
            <a:gdLst/>
            <a:ahLst/>
            <a:cxnLst/>
            <a:rect l="l" t="t" r="r" b="b"/>
            <a:pathLst>
              <a:path w="125095" h="624839">
                <a:moveTo>
                  <a:pt x="0" y="624840"/>
                </a:moveTo>
                <a:lnTo>
                  <a:pt x="124967" y="624840"/>
                </a:lnTo>
                <a:lnTo>
                  <a:pt x="124967" y="0"/>
                </a:lnTo>
                <a:lnTo>
                  <a:pt x="0" y="0"/>
                </a:lnTo>
                <a:lnTo>
                  <a:pt x="0" y="62484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466844" y="2397251"/>
            <a:ext cx="125095" cy="624840"/>
          </a:xfrm>
          <a:custGeom>
            <a:avLst/>
            <a:gdLst/>
            <a:ahLst/>
            <a:cxnLst/>
            <a:rect l="l" t="t" r="r" b="b"/>
            <a:pathLst>
              <a:path w="125095" h="624839">
                <a:moveTo>
                  <a:pt x="0" y="624839"/>
                </a:moveTo>
                <a:lnTo>
                  <a:pt x="124967" y="624839"/>
                </a:lnTo>
                <a:lnTo>
                  <a:pt x="124967" y="0"/>
                </a:lnTo>
                <a:lnTo>
                  <a:pt x="0" y="0"/>
                </a:lnTo>
                <a:lnTo>
                  <a:pt x="0" y="6248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210812" y="20894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253483" y="2086355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335523" y="3022090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716523" y="271119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335523" y="27111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716523" y="239725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335523" y="2397251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593079" y="2148839"/>
            <a:ext cx="121920" cy="871855"/>
          </a:xfrm>
          <a:custGeom>
            <a:avLst/>
            <a:gdLst/>
            <a:ahLst/>
            <a:cxnLst/>
            <a:rect l="l" t="t" r="r" b="b"/>
            <a:pathLst>
              <a:path w="121920" h="871855">
                <a:moveTo>
                  <a:pt x="0" y="871727"/>
                </a:moveTo>
                <a:lnTo>
                  <a:pt x="121920" y="871727"/>
                </a:lnTo>
                <a:lnTo>
                  <a:pt x="121920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594603" y="2150363"/>
            <a:ext cx="121920" cy="871855"/>
          </a:xfrm>
          <a:custGeom>
            <a:avLst/>
            <a:gdLst/>
            <a:ahLst/>
            <a:cxnLst/>
            <a:rect l="l" t="t" r="r" b="b"/>
            <a:pathLst>
              <a:path w="121920" h="871855">
                <a:moveTo>
                  <a:pt x="0" y="871727"/>
                </a:moveTo>
                <a:lnTo>
                  <a:pt x="121919" y="871727"/>
                </a:lnTo>
                <a:lnTo>
                  <a:pt x="121919" y="0"/>
                </a:lnTo>
                <a:lnTo>
                  <a:pt x="0" y="0"/>
                </a:lnTo>
                <a:lnTo>
                  <a:pt x="0" y="8717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335523" y="2089403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 h="0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378195" y="2086355"/>
            <a:ext cx="0" cy="935990"/>
          </a:xfrm>
          <a:custGeom>
            <a:avLst/>
            <a:gdLst/>
            <a:ahLst/>
            <a:cxnLst/>
            <a:rect l="l" t="t" r="r" b="b"/>
            <a:pathLst>
              <a:path w="0" h="935989">
                <a:moveTo>
                  <a:pt x="0" y="9357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2108454" y="248715"/>
            <a:ext cx="3920490" cy="1143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251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49530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padrão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três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erraram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bo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heram</a:t>
            </a:r>
            <a:r>
              <a:rPr dirty="0" sz="1000" spc="10">
                <a:latin typeface="Times New Roman"/>
                <a:cs typeface="Times New Roman"/>
              </a:rPr>
              <a:t> 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as.</a:t>
            </a:r>
            <a:endParaRPr sz="1000">
              <a:latin typeface="Times New Roman"/>
              <a:cs typeface="Times New Roman"/>
            </a:endParaRPr>
          </a:p>
          <a:p>
            <a:pPr marL="12700" marR="52705" indent="4489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quarta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sada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glosa</a:t>
            </a:r>
            <a:r>
              <a:rPr dirty="0" sz="1000" spc="15">
                <a:latin typeface="Times New Roman"/>
                <a:cs typeface="Times New Roman"/>
              </a:rPr>
              <a:t> ELE</a:t>
            </a:r>
            <a:r>
              <a:rPr dirty="0" sz="1000" spc="5">
                <a:latin typeface="Times New Roman"/>
                <a:cs typeface="Times New Roman"/>
              </a:rPr>
              <a:t>-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J</a:t>
            </a:r>
            <a:r>
              <a:rPr dirty="0" sz="1000" spc="20">
                <a:latin typeface="Times New Roman"/>
                <a:cs typeface="Times New Roman"/>
              </a:rPr>
              <a:t>UDAR</a:t>
            </a:r>
            <a:r>
              <a:rPr dirty="0" sz="1000" spc="5">
                <a:latin typeface="Times New Roman"/>
                <a:cs typeface="Times New Roman"/>
              </a:rPr>
              <a:t>-</a:t>
            </a:r>
            <a:r>
              <a:rPr dirty="0" sz="1000" spc="15">
                <a:latin typeface="Times New Roman"/>
                <a:cs typeface="Times New Roman"/>
              </a:rPr>
              <a:t>ELE: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252472" y="2438400"/>
            <a:ext cx="460247" cy="2529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172967" y="2346960"/>
            <a:ext cx="414528" cy="42671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2108454" y="3188392"/>
            <a:ext cx="3923665" cy="19983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90525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Tabe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105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compa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ação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qua</a:t>
            </a:r>
            <a:r>
              <a:rPr dirty="0" sz="850" spc="5">
                <a:latin typeface="Times New Roman"/>
                <a:cs typeface="Times New Roman"/>
              </a:rPr>
              <a:t>rt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0">
                <a:latin typeface="Times New Roman"/>
                <a:cs typeface="Times New Roman"/>
              </a:rPr>
              <a:t>har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epete-se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erificando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percebe-se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quatro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0">
                <a:latin typeface="Times New Roman"/>
                <a:cs typeface="Times New Roman"/>
              </a:rPr>
              <a:t> 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heram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diferentes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heu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dúvida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desconfiança,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ou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tópico,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relativ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uno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arcou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10">
                <a:latin typeface="Times New Roman"/>
                <a:cs typeface="Times New Roman"/>
              </a:rPr>
              <a:t> 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é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havendo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padrão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pode-s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r,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pois,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indícios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bu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assem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alternativ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 indent="44894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nalisa-se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seguir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186171" y="6109715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985003" y="61097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722876" y="61097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576571" y="610971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375403" y="610971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171188" y="610971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 h="0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909059" y="61097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762756" y="610971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503676" y="61097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299459" y="61097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153156" y="610971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299459" y="591464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153156" y="591464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299459" y="5716523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 h="0">
                <a:moveTo>
                  <a:pt x="0" y="0"/>
                </a:moveTo>
                <a:lnTo>
                  <a:pt x="551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345436" y="5716523"/>
            <a:ext cx="896619" cy="0"/>
          </a:xfrm>
          <a:custGeom>
            <a:avLst/>
            <a:gdLst/>
            <a:ahLst/>
            <a:cxnLst/>
            <a:rect l="l" t="t" r="r" b="b"/>
            <a:pathLst>
              <a:path w="896619" h="0">
                <a:moveTo>
                  <a:pt x="0" y="0"/>
                </a:moveTo>
                <a:lnTo>
                  <a:pt x="896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345436" y="5521451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240023" y="5519928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241548" y="5521451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503676" y="59146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444240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445764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645408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646932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909059" y="5914644"/>
            <a:ext cx="756285" cy="0"/>
          </a:xfrm>
          <a:custGeom>
            <a:avLst/>
            <a:gdLst/>
            <a:ahLst/>
            <a:cxnLst/>
            <a:rect l="l" t="t" r="r" b="b"/>
            <a:pathLst>
              <a:path w="756285" h="0">
                <a:moveTo>
                  <a:pt x="0" y="0"/>
                </a:moveTo>
                <a:lnTo>
                  <a:pt x="7559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762756" y="591464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909059" y="5716523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39" h="0">
                <a:moveTo>
                  <a:pt x="0" y="0"/>
                </a:moveTo>
                <a:lnTo>
                  <a:pt x="13228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849623" y="5519928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6"/>
                </a:moveTo>
                <a:lnTo>
                  <a:pt x="57912" y="783336"/>
                </a:lnTo>
                <a:lnTo>
                  <a:pt x="57912" y="0"/>
                </a:lnTo>
                <a:lnTo>
                  <a:pt x="0" y="0"/>
                </a:lnTo>
                <a:lnTo>
                  <a:pt x="0" y="783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851147" y="5521451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053840" y="5910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055364" y="5911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255008" y="5910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256532" y="5911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459223" y="5910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460747" y="5911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722876" y="591464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663440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664964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864608" y="6108191"/>
            <a:ext cx="60960" cy="195580"/>
          </a:xfrm>
          <a:custGeom>
            <a:avLst/>
            <a:gdLst/>
            <a:ahLst/>
            <a:cxnLst/>
            <a:rect l="l" t="t" r="r" b="b"/>
            <a:pathLst>
              <a:path w="60960" h="195579">
                <a:moveTo>
                  <a:pt x="0" y="195072"/>
                </a:moveTo>
                <a:lnTo>
                  <a:pt x="60959" y="195072"/>
                </a:lnTo>
                <a:lnTo>
                  <a:pt x="60959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866132" y="6109715"/>
            <a:ext cx="60960" cy="195580"/>
          </a:xfrm>
          <a:custGeom>
            <a:avLst/>
            <a:gdLst/>
            <a:ahLst/>
            <a:cxnLst/>
            <a:rect l="l" t="t" r="r" b="b"/>
            <a:pathLst>
              <a:path w="60960" h="195579">
                <a:moveTo>
                  <a:pt x="0" y="195071"/>
                </a:moveTo>
                <a:lnTo>
                  <a:pt x="60959" y="195071"/>
                </a:lnTo>
                <a:lnTo>
                  <a:pt x="60959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068823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070347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543555" y="61097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630423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631948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345436" y="610971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426207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427732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543555" y="591464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345436" y="591464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484120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485644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747772" y="61097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834639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836164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747772" y="5914644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688335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689860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951988" y="61097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035807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037332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951988" y="591464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892551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894076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093720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095244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502152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503676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703320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704844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111752" y="5910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113276" y="5911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312920" y="5910071"/>
            <a:ext cx="60960" cy="393700"/>
          </a:xfrm>
          <a:custGeom>
            <a:avLst/>
            <a:gdLst/>
            <a:ahLst/>
            <a:cxnLst/>
            <a:rect l="l" t="t" r="r" b="b"/>
            <a:pathLst>
              <a:path w="60960" h="393700">
                <a:moveTo>
                  <a:pt x="0" y="393191"/>
                </a:moveTo>
                <a:lnTo>
                  <a:pt x="60959" y="393191"/>
                </a:lnTo>
                <a:lnTo>
                  <a:pt x="60959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314444" y="5911595"/>
            <a:ext cx="60960" cy="393700"/>
          </a:xfrm>
          <a:custGeom>
            <a:avLst/>
            <a:gdLst/>
            <a:ahLst/>
            <a:cxnLst/>
            <a:rect l="l" t="t" r="r" b="b"/>
            <a:pathLst>
              <a:path w="60960" h="393700">
                <a:moveTo>
                  <a:pt x="0" y="393191"/>
                </a:moveTo>
                <a:lnTo>
                  <a:pt x="60959" y="393191"/>
                </a:lnTo>
                <a:lnTo>
                  <a:pt x="60959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4517135" y="5910071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2" y="393191"/>
                </a:lnTo>
                <a:lnTo>
                  <a:pt x="57912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4518659" y="5911595"/>
            <a:ext cx="58419" cy="393700"/>
          </a:xfrm>
          <a:custGeom>
            <a:avLst/>
            <a:gdLst/>
            <a:ahLst/>
            <a:cxnLst/>
            <a:rect l="l" t="t" r="r" b="b"/>
            <a:pathLst>
              <a:path w="58420" h="393700">
                <a:moveTo>
                  <a:pt x="0" y="393191"/>
                </a:moveTo>
                <a:lnTo>
                  <a:pt x="57911" y="393191"/>
                </a:lnTo>
                <a:lnTo>
                  <a:pt x="57911" y="0"/>
                </a:lnTo>
                <a:lnTo>
                  <a:pt x="0" y="0"/>
                </a:lnTo>
                <a:lnTo>
                  <a:pt x="0" y="39319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4721352" y="6108191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722876" y="6109715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79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985003" y="591464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4925567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927091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186171" y="5914644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126735" y="5715000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128259" y="5716523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5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345436" y="5323332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385060" y="5323332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79">
                <a:moveTo>
                  <a:pt x="0" y="0"/>
                </a:moveTo>
                <a:lnTo>
                  <a:pt x="0" y="102107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345436" y="6304788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589276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793492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997707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198876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403091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607308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808476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012692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213859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418076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622291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823459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5027676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5231891" y="6304788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5431535" y="57515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5433059" y="57531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5431535" y="598017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5433059" y="5981700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119883" y="5183123"/>
            <a:ext cx="3962400" cy="1438910"/>
          </a:xfrm>
          <a:custGeom>
            <a:avLst/>
            <a:gdLst/>
            <a:ahLst/>
            <a:cxnLst/>
            <a:rect l="l" t="t" r="r" b="b"/>
            <a:pathLst>
              <a:path w="3962400" h="1438909">
                <a:moveTo>
                  <a:pt x="0" y="1438655"/>
                </a:moveTo>
                <a:lnTo>
                  <a:pt x="3962399" y="1438655"/>
                </a:lnTo>
                <a:lnTo>
                  <a:pt x="3962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119883" y="5183123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09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 txBox="1"/>
          <p:nvPr/>
        </p:nvSpPr>
        <p:spPr>
          <a:xfrm>
            <a:off x="2453639" y="6410004"/>
            <a:ext cx="3318510" cy="388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  <a:tabLst>
                <a:tab pos="202565" algn="l"/>
                <a:tab pos="405765" algn="l"/>
                <a:tab pos="608965" algn="l"/>
                <a:tab pos="812165" algn="l"/>
                <a:tab pos="1015365" algn="l"/>
                <a:tab pos="1218565" algn="l"/>
                <a:tab pos="1421765" algn="l"/>
                <a:tab pos="1625600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800">
              <a:latin typeface="Times New Roman"/>
              <a:cs typeface="Times New Roman"/>
            </a:endParaRPr>
          </a:p>
          <a:p>
            <a:pPr marL="116839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25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ha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5">
                <a:latin typeface="Times New Roman"/>
                <a:cs typeface="Times New Roman"/>
              </a:rPr>
              <a:t>SEN</a:t>
            </a:r>
            <a:r>
              <a:rPr dirty="0" sz="850" spc="30"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200655" y="5270053"/>
            <a:ext cx="63500" cy="1097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5532121" y="5736397"/>
            <a:ext cx="414020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16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2029332" y="1636141"/>
          <a:ext cx="4060825" cy="155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7"/>
                <a:gridCol w="899160"/>
                <a:gridCol w="82296"/>
                <a:gridCol w="902207"/>
                <a:gridCol w="97535"/>
                <a:gridCol w="124968"/>
                <a:gridCol w="902207"/>
                <a:gridCol w="143256"/>
              </a:tblGrid>
              <a:tr h="152400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dirty="0" sz="850" spc="5">
                          <a:latin typeface="Times New Roman"/>
                          <a:cs typeface="Times New Roman"/>
                        </a:rPr>
                        <a:t>ud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850" spc="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8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dirty="0" sz="95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nha: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dirty="0" sz="95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dirty="0" sz="950" spc="-5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una:</a:t>
                      </a:r>
                      <a:r>
                        <a:rPr dirty="0" sz="950" spc="-3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>
                          <a:latin typeface="Times New Roman"/>
                          <a:cs typeface="Times New Roman"/>
                        </a:rPr>
                        <a:t>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0875"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spc="10" b="1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271780">
                        <a:lnSpc>
                          <a:spcPct val="100000"/>
                        </a:lnSpc>
                      </a:pP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950" b="1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sz="950" spc="-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50" spc="5" b="1">
                          <a:latin typeface="Times New Roman"/>
                          <a:cs typeface="Times New Roman"/>
                        </a:rPr>
                        <a:t>CENM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7365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95716"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0784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10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24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5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455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8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7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4317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dirty="0" sz="950">
                          <a:latin typeface="Calibri"/>
                          <a:cs typeface="Calibri"/>
                        </a:rPr>
                        <a:t>0</a:t>
                      </a:r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858585"/>
                      </a:solidFill>
                      <a:prstDash val="solid"/>
                    </a:lnR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858585"/>
                      </a:solidFill>
                      <a:prstDash val="solid"/>
                    </a:lnL>
                    <a:lnR w="4318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9839" y="3919728"/>
            <a:ext cx="15240" cy="527685"/>
          </a:xfrm>
          <a:custGeom>
            <a:avLst/>
            <a:gdLst/>
            <a:ahLst/>
            <a:cxnLst/>
            <a:rect l="l" t="t" r="r" b="b"/>
            <a:pathLst>
              <a:path w="15239" h="527685">
                <a:moveTo>
                  <a:pt x="0" y="527303"/>
                </a:moveTo>
                <a:lnTo>
                  <a:pt x="15240" y="527303"/>
                </a:lnTo>
                <a:lnTo>
                  <a:pt x="15240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363723" y="3921251"/>
            <a:ext cx="182880" cy="527685"/>
          </a:xfrm>
          <a:custGeom>
            <a:avLst/>
            <a:gdLst/>
            <a:ahLst/>
            <a:cxnLst/>
            <a:rect l="l" t="t" r="r" b="b"/>
            <a:pathLst>
              <a:path w="182880" h="527685">
                <a:moveTo>
                  <a:pt x="0" y="527303"/>
                </a:moveTo>
                <a:lnTo>
                  <a:pt x="182880" y="527303"/>
                </a:lnTo>
                <a:lnTo>
                  <a:pt x="182880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069335" y="38953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070860" y="38968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069335" y="41269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070860" y="41285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894332" y="3326891"/>
            <a:ext cx="1801495" cy="1442085"/>
          </a:xfrm>
          <a:custGeom>
            <a:avLst/>
            <a:gdLst/>
            <a:ahLst/>
            <a:cxnLst/>
            <a:rect l="l" t="t" r="r" b="b"/>
            <a:pathLst>
              <a:path w="1801495" h="1442085">
                <a:moveTo>
                  <a:pt x="0" y="1441703"/>
                </a:moveTo>
                <a:lnTo>
                  <a:pt x="1801368" y="1441703"/>
                </a:lnTo>
                <a:lnTo>
                  <a:pt x="1801368" y="0"/>
                </a:lnTo>
                <a:lnTo>
                  <a:pt x="0" y="0"/>
                </a:lnTo>
                <a:lnTo>
                  <a:pt x="0" y="144170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74236" y="4454651"/>
            <a:ext cx="182880" cy="58419"/>
          </a:xfrm>
          <a:custGeom>
            <a:avLst/>
            <a:gdLst/>
            <a:ahLst/>
            <a:cxnLst/>
            <a:rect l="l" t="t" r="r" b="b"/>
            <a:pathLst>
              <a:path w="182879" h="58420">
                <a:moveTo>
                  <a:pt x="0" y="57911"/>
                </a:moveTo>
                <a:lnTo>
                  <a:pt x="182879" y="57911"/>
                </a:lnTo>
                <a:lnTo>
                  <a:pt x="182879" y="0"/>
                </a:lnTo>
                <a:lnTo>
                  <a:pt x="0" y="0"/>
                </a:lnTo>
                <a:lnTo>
                  <a:pt x="0" y="5791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879847" y="389534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881371" y="389686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879847" y="412699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881371" y="412851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704844" y="3326891"/>
            <a:ext cx="1801495" cy="1442085"/>
          </a:xfrm>
          <a:custGeom>
            <a:avLst/>
            <a:gdLst/>
            <a:ahLst/>
            <a:cxnLst/>
            <a:rect l="l" t="t" r="r" b="b"/>
            <a:pathLst>
              <a:path w="1801495" h="1442085">
                <a:moveTo>
                  <a:pt x="0" y="1441703"/>
                </a:moveTo>
                <a:lnTo>
                  <a:pt x="1801367" y="1441703"/>
                </a:lnTo>
                <a:lnTo>
                  <a:pt x="1801367" y="0"/>
                </a:lnTo>
                <a:lnTo>
                  <a:pt x="0" y="0"/>
                </a:lnTo>
                <a:lnTo>
                  <a:pt x="0" y="144170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1962657" y="3391977"/>
            <a:ext cx="154940" cy="1132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65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8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L="65405">
              <a:lnSpc>
                <a:spcPct val="100000"/>
              </a:lnSpc>
              <a:spcBef>
                <a:spcPts val="32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57729" y="3833936"/>
            <a:ext cx="422275" cy="388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925" marR="5080" indent="-22860">
              <a:lnSpc>
                <a:spcPct val="1642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76044" y="4538024"/>
            <a:ext cx="33464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Calibri"/>
                <a:cs typeface="Calibri"/>
              </a:rPr>
              <a:t>SE</a:t>
            </a:r>
            <a:r>
              <a:rPr dirty="0" sz="950" spc="25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775838" y="3455984"/>
            <a:ext cx="154940" cy="1132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20"/>
              </a:spcBef>
            </a:pPr>
            <a:r>
              <a:rPr dirty="0" sz="950" spc="-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dirty="0" sz="950" spc="-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490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L="65405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970273" y="3858321"/>
            <a:ext cx="419734" cy="373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537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Acertos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185413" y="4598984"/>
            <a:ext cx="34226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747013" y="248715"/>
            <a:ext cx="3920490" cy="838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252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 indent="449580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seguida,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visualizar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26508" y="200710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622291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421123" y="2007106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216908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303776" y="20055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305300" y="200710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012692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811524" y="2007106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895344" y="20055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2"/>
                </a:moveTo>
                <a:lnTo>
                  <a:pt x="57911" y="195072"/>
                </a:lnTo>
                <a:lnTo>
                  <a:pt x="57911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896868" y="200710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20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607308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403091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201923" y="2007106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997707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793492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592323" y="2007106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388107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474976" y="2005583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2"/>
                </a:moveTo>
                <a:lnTo>
                  <a:pt x="57912" y="195072"/>
                </a:lnTo>
                <a:lnTo>
                  <a:pt x="57912" y="0"/>
                </a:lnTo>
                <a:lnTo>
                  <a:pt x="0" y="0"/>
                </a:lnTo>
                <a:lnTo>
                  <a:pt x="0" y="19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476500" y="2007106"/>
            <a:ext cx="58419" cy="195580"/>
          </a:xfrm>
          <a:custGeom>
            <a:avLst/>
            <a:gdLst/>
            <a:ahLst/>
            <a:cxnLst/>
            <a:rect l="l" t="t" r="r" b="b"/>
            <a:pathLst>
              <a:path w="58419" h="195580">
                <a:moveTo>
                  <a:pt x="0" y="195071"/>
                </a:moveTo>
                <a:lnTo>
                  <a:pt x="57911" y="195071"/>
                </a:lnTo>
                <a:lnTo>
                  <a:pt x="57911" y="0"/>
                </a:lnTo>
                <a:lnTo>
                  <a:pt x="0" y="0"/>
                </a:lnTo>
                <a:lnTo>
                  <a:pt x="0" y="195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183892" y="2007106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985772" y="200710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183892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985772" y="181203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183892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985772" y="1613915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985772" y="1418843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124455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125979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388107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388107" y="16139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328672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330195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592323" y="181203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532888" y="16123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534411" y="16139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19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793492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793492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734055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735579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997707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997707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938272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939795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201923" y="181203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201923" y="16139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142488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144012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19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403091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403091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343655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345179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607308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607308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547871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549396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811524" y="181203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811524" y="16139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752088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753612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012692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3953255" y="16123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954780" y="16139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216908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216908" y="16139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157471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158996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421123" y="181203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 h="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4361688" y="1612391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2" y="588263"/>
                </a:lnTo>
                <a:lnTo>
                  <a:pt x="57912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4363211" y="1613915"/>
            <a:ext cx="58419" cy="588645"/>
          </a:xfrm>
          <a:custGeom>
            <a:avLst/>
            <a:gdLst/>
            <a:ahLst/>
            <a:cxnLst/>
            <a:rect l="l" t="t" r="r" b="b"/>
            <a:pathLst>
              <a:path w="58420" h="588644">
                <a:moveTo>
                  <a:pt x="0" y="588263"/>
                </a:moveTo>
                <a:lnTo>
                  <a:pt x="57911" y="588263"/>
                </a:lnTo>
                <a:lnTo>
                  <a:pt x="57911" y="0"/>
                </a:lnTo>
                <a:lnTo>
                  <a:pt x="0" y="0"/>
                </a:lnTo>
                <a:lnTo>
                  <a:pt x="0" y="58826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622291" y="181203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622291" y="1613915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 h="0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562855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564379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826508" y="181203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826508" y="161391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767071" y="1417319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2" y="783335"/>
                </a:lnTo>
                <a:lnTo>
                  <a:pt x="57912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768595" y="1418843"/>
            <a:ext cx="58419" cy="783590"/>
          </a:xfrm>
          <a:custGeom>
            <a:avLst/>
            <a:gdLst/>
            <a:ahLst/>
            <a:cxnLst/>
            <a:rect l="l" t="t" r="r" b="b"/>
            <a:pathLst>
              <a:path w="58420" h="783589">
                <a:moveTo>
                  <a:pt x="0" y="783335"/>
                </a:moveTo>
                <a:lnTo>
                  <a:pt x="57911" y="783335"/>
                </a:lnTo>
                <a:lnTo>
                  <a:pt x="57911" y="0"/>
                </a:lnTo>
                <a:lnTo>
                  <a:pt x="0" y="0"/>
                </a:lnTo>
                <a:lnTo>
                  <a:pt x="0" y="78333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1985772" y="1223771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025395" y="1223771"/>
            <a:ext cx="0" cy="1021080"/>
          </a:xfrm>
          <a:custGeom>
            <a:avLst/>
            <a:gdLst/>
            <a:ahLst/>
            <a:cxnLst/>
            <a:rect l="l" t="t" r="r" b="b"/>
            <a:pathLst>
              <a:path w="0" h="1021080">
                <a:moveTo>
                  <a:pt x="0" y="0"/>
                </a:moveTo>
                <a:lnTo>
                  <a:pt x="0" y="102108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1985772" y="2202178"/>
            <a:ext cx="2883535" cy="0"/>
          </a:xfrm>
          <a:custGeom>
            <a:avLst/>
            <a:gdLst/>
            <a:ahLst/>
            <a:cxnLst/>
            <a:rect l="l" t="t" r="r" b="b"/>
            <a:pathLst>
              <a:path w="2883535" h="0">
                <a:moveTo>
                  <a:pt x="0" y="0"/>
                </a:moveTo>
                <a:lnTo>
                  <a:pt x="2883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229611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430779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634995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839211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040379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244596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448812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653027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857244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058412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262627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466844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668011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72227" y="220217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5071871" y="1652016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5073395" y="1653539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5071871" y="1880616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5073395" y="1882139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760220" y="1083563"/>
            <a:ext cx="3959860" cy="1438910"/>
          </a:xfrm>
          <a:custGeom>
            <a:avLst/>
            <a:gdLst/>
            <a:ahLst/>
            <a:cxnLst/>
            <a:rect l="l" t="t" r="r" b="b"/>
            <a:pathLst>
              <a:path w="3959860" h="1438910">
                <a:moveTo>
                  <a:pt x="0" y="1438655"/>
                </a:moveTo>
                <a:lnTo>
                  <a:pt x="3959351" y="1438655"/>
                </a:lnTo>
                <a:lnTo>
                  <a:pt x="39593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760220" y="1083563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 txBox="1"/>
          <p:nvPr/>
        </p:nvSpPr>
        <p:spPr>
          <a:xfrm>
            <a:off x="1747013" y="2307396"/>
            <a:ext cx="3921125" cy="8489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6710">
              <a:lnSpc>
                <a:spcPct val="100000"/>
              </a:lnSpc>
              <a:tabLst>
                <a:tab pos="549910" algn="l"/>
                <a:tab pos="753110" algn="l"/>
                <a:tab pos="956310" algn="l"/>
                <a:tab pos="1159510" algn="l"/>
                <a:tab pos="1362710" algn="l"/>
                <a:tab pos="1565910" algn="l"/>
                <a:tab pos="1769745" algn="l"/>
                <a:tab pos="1972945" algn="l"/>
              </a:tabLst>
            </a:pPr>
            <a:r>
              <a:rPr dirty="0" sz="950" spc="-10">
                <a:latin typeface="Calibri"/>
                <a:cs typeface="Calibri"/>
              </a:rPr>
              <a:t>1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2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3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4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5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6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7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-10">
                <a:latin typeface="Calibri"/>
                <a:cs typeface="Calibri"/>
              </a:rPr>
              <a:t>8</a:t>
            </a:r>
            <a:r>
              <a:rPr dirty="0" sz="950" spc="-10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800">
              <a:latin typeface="Times New Roman"/>
              <a:cs typeface="Times New Roman"/>
            </a:endParaRPr>
          </a:p>
          <a:p>
            <a:pPr marL="461645">
              <a:lnSpc>
                <a:spcPct val="1000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 spc="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26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Ge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0">
                <a:latin typeface="Times New Roman"/>
                <a:cs typeface="Times New Roman"/>
              </a:rPr>
              <a:t>al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po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l</a:t>
            </a:r>
            <a:r>
              <a:rPr dirty="0" sz="850" spc="15">
                <a:latin typeface="Times New Roman"/>
                <a:cs typeface="Times New Roman"/>
              </a:rPr>
              <a:t>unos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do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ha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  <a:p>
            <a:pPr marL="12700" indent="449580">
              <a:lnSpc>
                <a:spcPct val="100000"/>
              </a:lnSpc>
              <a:spcBef>
                <a:spcPts val="5"/>
              </a:spcBef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atóri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total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erradas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chega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seguinte</a:t>
            </a:r>
            <a:r>
              <a:rPr dirty="0" sz="1000" spc="10">
                <a:latin typeface="Times New Roman"/>
                <a:cs typeface="Times New Roman"/>
              </a:rPr>
              <a:t> paralelo: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868930" y="4794687"/>
            <a:ext cx="1779905" cy="400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449580">
              <a:lnSpc>
                <a:spcPct val="1012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27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2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3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4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4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ha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 SENM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3758436" y="4794687"/>
            <a:ext cx="1785620" cy="400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449580">
              <a:lnSpc>
                <a:spcPct val="1012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1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28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3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-2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20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3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d</a:t>
            </a:r>
            <a:r>
              <a:rPr dirty="0" sz="850" spc="5">
                <a:latin typeface="Times New Roman"/>
                <a:cs typeface="Times New Roman"/>
              </a:rPr>
              <a:t>ir</a:t>
            </a:r>
            <a:r>
              <a:rPr dirty="0" sz="850" spc="15">
                <a:latin typeface="Times New Roman"/>
                <a:cs typeface="Times New Roman"/>
              </a:rPr>
              <a:t>eção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o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3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20">
                <a:latin typeface="Times New Roman"/>
                <a:cs typeface="Times New Roman"/>
              </a:rPr>
              <a:t>ha</a:t>
            </a:r>
            <a:r>
              <a:rPr dirty="0" sz="850" spc="10">
                <a:latin typeface="Times New Roman"/>
                <a:cs typeface="Times New Roman"/>
              </a:rPr>
              <a:t>r</a:t>
            </a:r>
            <a:r>
              <a:rPr dirty="0" sz="850" spc="20">
                <a:latin typeface="Times New Roman"/>
                <a:cs typeface="Times New Roman"/>
              </a:rPr>
              <a:t> CENM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1747013" y="5365188"/>
            <a:ext cx="3921125" cy="1537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449580">
              <a:lnSpc>
                <a:spcPct val="100699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derar,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bu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5">
                <a:latin typeface="Times New Roman"/>
                <a:cs typeface="Times New Roman"/>
              </a:rPr>
              <a:t>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paração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ode-se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inferir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padrão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parte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três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distintas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0">
                <a:latin typeface="Times New Roman"/>
                <a:cs typeface="Times New Roman"/>
              </a:rPr>
              <a:t>erna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descaracteriza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portânci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grafi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deixar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onar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ó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presença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grafias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olhar,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bém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negação,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interrogação,</a:t>
            </a:r>
            <a:r>
              <a:rPr dirty="0" sz="1000" spc="10">
                <a:latin typeface="Times New Roman"/>
                <a:cs typeface="Times New Roman"/>
              </a:rPr>
              <a:t> cond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onal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tipo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ara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olhar,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reto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ando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frases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840992" y="1167444"/>
            <a:ext cx="63500" cy="10947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172455" y="1633789"/>
            <a:ext cx="414020" cy="344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51600"/>
              </a:lnSpc>
            </a:pPr>
            <a:r>
              <a:rPr dirty="0" sz="950" spc="20">
                <a:latin typeface="Calibri"/>
                <a:cs typeface="Calibri"/>
              </a:rPr>
              <a:t>ERR</a:t>
            </a:r>
            <a:r>
              <a:rPr dirty="0" sz="950" spc="15">
                <a:latin typeface="Calibri"/>
                <a:cs typeface="Calibri"/>
              </a:rPr>
              <a:t>O</a:t>
            </a:r>
            <a:r>
              <a:rPr dirty="0" sz="950" spc="10">
                <a:latin typeface="Calibri"/>
                <a:cs typeface="Calibri"/>
              </a:rPr>
              <a:t> ACERTO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2209800" y="3467100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5" h="0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212848" y="3471671"/>
            <a:ext cx="0" cy="972819"/>
          </a:xfrm>
          <a:custGeom>
            <a:avLst/>
            <a:gdLst/>
            <a:ahLst/>
            <a:cxnLst/>
            <a:rect l="l" t="t" r="r" b="b"/>
            <a:pathLst>
              <a:path w="0"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209800" y="3662171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5" h="0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350007" y="4032503"/>
            <a:ext cx="180340" cy="411480"/>
          </a:xfrm>
          <a:custGeom>
            <a:avLst/>
            <a:gdLst/>
            <a:ahLst/>
            <a:cxnLst/>
            <a:rect l="l" t="t" r="r" b="b"/>
            <a:pathLst>
              <a:path w="180339" h="411479">
                <a:moveTo>
                  <a:pt x="0" y="411479"/>
                </a:moveTo>
                <a:lnTo>
                  <a:pt x="179831" y="411479"/>
                </a:lnTo>
                <a:lnTo>
                  <a:pt x="179831" y="0"/>
                </a:lnTo>
                <a:lnTo>
                  <a:pt x="0" y="0"/>
                </a:lnTo>
                <a:lnTo>
                  <a:pt x="0" y="411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350007" y="3864864"/>
            <a:ext cx="180340" cy="167640"/>
          </a:xfrm>
          <a:custGeom>
            <a:avLst/>
            <a:gdLst/>
            <a:ahLst/>
            <a:cxnLst/>
            <a:rect l="l" t="t" r="r" b="b"/>
            <a:pathLst>
              <a:path w="180339" h="167639">
                <a:moveTo>
                  <a:pt x="0" y="167639"/>
                </a:moveTo>
                <a:lnTo>
                  <a:pt x="179831" y="167639"/>
                </a:lnTo>
                <a:lnTo>
                  <a:pt x="179831" y="0"/>
                </a:lnTo>
                <a:lnTo>
                  <a:pt x="0" y="0"/>
                </a:lnTo>
                <a:lnTo>
                  <a:pt x="0" y="1676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538983" y="4032503"/>
            <a:ext cx="173990" cy="411480"/>
          </a:xfrm>
          <a:custGeom>
            <a:avLst/>
            <a:gdLst/>
            <a:ahLst/>
            <a:cxnLst/>
            <a:rect l="l" t="t" r="r" b="b"/>
            <a:pathLst>
              <a:path w="173989" h="411479">
                <a:moveTo>
                  <a:pt x="0" y="411479"/>
                </a:moveTo>
                <a:lnTo>
                  <a:pt x="173735" y="411479"/>
                </a:lnTo>
                <a:lnTo>
                  <a:pt x="173735" y="0"/>
                </a:lnTo>
                <a:lnTo>
                  <a:pt x="0" y="0"/>
                </a:lnTo>
                <a:lnTo>
                  <a:pt x="0" y="41147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538983" y="3864864"/>
            <a:ext cx="173990" cy="167640"/>
          </a:xfrm>
          <a:custGeom>
            <a:avLst/>
            <a:gdLst/>
            <a:ahLst/>
            <a:cxnLst/>
            <a:rect l="l" t="t" r="r" b="b"/>
            <a:pathLst>
              <a:path w="173989" h="167639">
                <a:moveTo>
                  <a:pt x="0" y="167639"/>
                </a:moveTo>
                <a:lnTo>
                  <a:pt x="173735" y="167639"/>
                </a:lnTo>
                <a:lnTo>
                  <a:pt x="173735" y="0"/>
                </a:lnTo>
                <a:lnTo>
                  <a:pt x="0" y="0"/>
                </a:lnTo>
                <a:lnTo>
                  <a:pt x="0" y="1676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209800" y="3857244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 h="0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529839" y="3857244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5" h="0">
                <a:moveTo>
                  <a:pt x="0" y="0"/>
                </a:moveTo>
                <a:lnTo>
                  <a:pt x="192024" y="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721864" y="385724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534411" y="3861815"/>
            <a:ext cx="0" cy="582295"/>
          </a:xfrm>
          <a:custGeom>
            <a:avLst/>
            <a:gdLst/>
            <a:ahLst/>
            <a:cxnLst/>
            <a:rect l="l" t="t" r="r" b="b"/>
            <a:pathLst>
              <a:path w="0" h="582295">
                <a:moveTo>
                  <a:pt x="0" y="0"/>
                </a:moveTo>
                <a:lnTo>
                  <a:pt x="0" y="582168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717292" y="3861815"/>
            <a:ext cx="0" cy="582295"/>
          </a:xfrm>
          <a:custGeom>
            <a:avLst/>
            <a:gdLst/>
            <a:ahLst/>
            <a:cxnLst/>
            <a:rect l="l" t="t" r="r" b="b"/>
            <a:pathLst>
              <a:path w="0" h="582295">
                <a:moveTo>
                  <a:pt x="0" y="0"/>
                </a:moveTo>
                <a:lnTo>
                  <a:pt x="0" y="582168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209800" y="4055364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721864" y="4055364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209800" y="425043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721864" y="4250436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2209800" y="4447032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5" h="0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4349496" y="3642359"/>
            <a:ext cx="177165" cy="802005"/>
          </a:xfrm>
          <a:custGeom>
            <a:avLst/>
            <a:gdLst/>
            <a:ahLst/>
            <a:cxnLst/>
            <a:rect l="l" t="t" r="r" b="b"/>
            <a:pathLst>
              <a:path w="177164" h="802004">
                <a:moveTo>
                  <a:pt x="0" y="801623"/>
                </a:moveTo>
                <a:lnTo>
                  <a:pt x="176784" y="801623"/>
                </a:lnTo>
                <a:lnTo>
                  <a:pt x="176784" y="0"/>
                </a:lnTo>
                <a:lnTo>
                  <a:pt x="0" y="0"/>
                </a:lnTo>
                <a:lnTo>
                  <a:pt x="0" y="80162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4349496" y="3471671"/>
            <a:ext cx="177165" cy="170815"/>
          </a:xfrm>
          <a:custGeom>
            <a:avLst/>
            <a:gdLst/>
            <a:ahLst/>
            <a:cxnLst/>
            <a:rect l="l" t="t" r="r" b="b"/>
            <a:pathLst>
              <a:path w="177164" h="170814">
                <a:moveTo>
                  <a:pt x="0" y="170687"/>
                </a:moveTo>
                <a:lnTo>
                  <a:pt x="176784" y="170687"/>
                </a:lnTo>
                <a:lnTo>
                  <a:pt x="176784" y="0"/>
                </a:lnTo>
                <a:lnTo>
                  <a:pt x="0" y="0"/>
                </a:lnTo>
                <a:lnTo>
                  <a:pt x="0" y="17068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4017264" y="3467100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4" h="0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4020311" y="3471671"/>
            <a:ext cx="0" cy="972819"/>
          </a:xfrm>
          <a:custGeom>
            <a:avLst/>
            <a:gdLst/>
            <a:ahLst/>
            <a:cxnLst/>
            <a:rect l="l" t="t" r="r" b="b"/>
            <a:pathLst>
              <a:path w="0"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736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341876" y="3471671"/>
            <a:ext cx="0" cy="972819"/>
          </a:xfrm>
          <a:custGeom>
            <a:avLst/>
            <a:gdLst/>
            <a:ahLst/>
            <a:cxnLst/>
            <a:rect l="l" t="t" r="r" b="b"/>
            <a:pathLst>
              <a:path w="0"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527803" y="3471671"/>
            <a:ext cx="0" cy="972819"/>
          </a:xfrm>
          <a:custGeom>
            <a:avLst/>
            <a:gdLst/>
            <a:ahLst/>
            <a:cxnLst/>
            <a:rect l="l" t="t" r="r" b="b"/>
            <a:pathLst>
              <a:path w="0" h="972820">
                <a:moveTo>
                  <a:pt x="0" y="0"/>
                </a:moveTo>
                <a:lnTo>
                  <a:pt x="0" y="972312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017264" y="3662171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 h="0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4532376" y="36621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4017264" y="3860291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 h="0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4532376" y="386029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4017264" y="4055364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 h="0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4532376" y="405536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4017264" y="4253484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 h="0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4532376" y="425348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4017264" y="4448555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4" h="0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10414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122676" y="4341876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615183" y="4340034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 h="0">
                <a:moveTo>
                  <a:pt x="0" y="0"/>
                </a:moveTo>
                <a:lnTo>
                  <a:pt x="102108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615183" y="4160202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 h="0">
                <a:moveTo>
                  <a:pt x="0" y="0"/>
                </a:moveTo>
                <a:lnTo>
                  <a:pt x="102108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615183" y="3980370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 h="0">
                <a:moveTo>
                  <a:pt x="0" y="0"/>
                </a:moveTo>
                <a:lnTo>
                  <a:pt x="102108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615183" y="3800538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 h="0">
                <a:moveTo>
                  <a:pt x="0" y="0"/>
                </a:moveTo>
                <a:lnTo>
                  <a:pt x="102108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615183" y="3623753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 h="0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615183" y="4518658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 h="0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041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122676" y="416204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122676" y="3982211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122676" y="380237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615183" y="3443921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 h="0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2827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615183" y="3262883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 h="0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615183" y="3083051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 h="0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041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615183" y="2904425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 h="0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615183" y="2724593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 h="0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12825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566416" y="4651247"/>
            <a:ext cx="518159" cy="3108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410711" y="36758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412235" y="36774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4" y="70103"/>
                </a:lnTo>
                <a:lnTo>
                  <a:pt x="70104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410711" y="3907535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412235" y="3909059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4" y="67055"/>
                </a:lnTo>
                <a:lnTo>
                  <a:pt x="70104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235708" y="2193035"/>
            <a:ext cx="1798320" cy="2877820"/>
          </a:xfrm>
          <a:custGeom>
            <a:avLst/>
            <a:gdLst/>
            <a:ahLst/>
            <a:cxnLst/>
            <a:rect l="l" t="t" r="r" b="b"/>
            <a:pathLst>
              <a:path w="1798320" h="2877820">
                <a:moveTo>
                  <a:pt x="0" y="2877312"/>
                </a:moveTo>
                <a:lnTo>
                  <a:pt x="1798319" y="2877312"/>
                </a:lnTo>
                <a:lnTo>
                  <a:pt x="1798319" y="0"/>
                </a:lnTo>
                <a:lnTo>
                  <a:pt x="0" y="0"/>
                </a:lnTo>
                <a:lnTo>
                  <a:pt x="0" y="2877312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969764" y="4341876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969764" y="416204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969764" y="3982211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969764" y="3802379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969764" y="3625595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969764" y="3445764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969764" y="3262883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969764" y="3083051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 h="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462271" y="2904425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 h="0">
                <a:moveTo>
                  <a:pt x="0" y="0"/>
                </a:moveTo>
                <a:lnTo>
                  <a:pt x="595883" y="0"/>
                </a:lnTo>
              </a:path>
            </a:pathLst>
          </a:custGeom>
          <a:ln w="1282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462271" y="2724593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 h="0">
                <a:moveTo>
                  <a:pt x="0" y="0"/>
                </a:moveTo>
                <a:lnTo>
                  <a:pt x="595883" y="0"/>
                </a:lnTo>
              </a:path>
            </a:pathLst>
          </a:custGeom>
          <a:ln w="12825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462271" y="4518658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 h="0">
                <a:moveTo>
                  <a:pt x="0" y="0"/>
                </a:moveTo>
                <a:lnTo>
                  <a:pt x="595883" y="0"/>
                </a:lnTo>
              </a:path>
            </a:pathLst>
          </a:custGeom>
          <a:ln w="10416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413503" y="4651247"/>
            <a:ext cx="518159" cy="3108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257800" y="367588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259323" y="36774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0" y="70103"/>
                </a:moveTo>
                <a:lnTo>
                  <a:pt x="70103" y="70103"/>
                </a:lnTo>
                <a:lnTo>
                  <a:pt x="70103" y="0"/>
                </a:lnTo>
                <a:lnTo>
                  <a:pt x="0" y="0"/>
                </a:lnTo>
                <a:lnTo>
                  <a:pt x="0" y="70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257800" y="3907535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259323" y="3909059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5" h="67310">
                <a:moveTo>
                  <a:pt x="0" y="67055"/>
                </a:moveTo>
                <a:lnTo>
                  <a:pt x="70103" y="67055"/>
                </a:lnTo>
                <a:lnTo>
                  <a:pt x="7010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082796" y="2193035"/>
            <a:ext cx="1801495" cy="2877820"/>
          </a:xfrm>
          <a:custGeom>
            <a:avLst/>
            <a:gdLst/>
            <a:ahLst/>
            <a:cxnLst/>
            <a:rect l="l" t="t" r="r" b="b"/>
            <a:pathLst>
              <a:path w="1801495" h="2877820">
                <a:moveTo>
                  <a:pt x="0" y="2877312"/>
                </a:moveTo>
                <a:lnTo>
                  <a:pt x="1801367" y="2877312"/>
                </a:lnTo>
                <a:lnTo>
                  <a:pt x="1801367" y="0"/>
                </a:lnTo>
                <a:lnTo>
                  <a:pt x="0" y="0"/>
                </a:lnTo>
                <a:lnTo>
                  <a:pt x="0" y="2877312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2108454" y="248715"/>
            <a:ext cx="3921760" cy="2326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715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253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4610">
              <a:lnSpc>
                <a:spcPct val="102000"/>
              </a:lnSpc>
            </a:pP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setas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lugar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indicam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direção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sinalizante</a:t>
            </a:r>
            <a:r>
              <a:rPr dirty="0" sz="1000" spc="10">
                <a:latin typeface="Times New Roman"/>
                <a:cs typeface="Times New Roman"/>
              </a:rPr>
              <a:t> 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olhando.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5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20" b="1">
                <a:latin typeface="Times New Roman"/>
                <a:cs typeface="Times New Roman"/>
              </a:rPr>
              <a:t>9</a:t>
            </a:r>
            <a:r>
              <a:rPr dirty="0" sz="1000" spc="5" b="1">
                <a:latin typeface="Times New Roman"/>
                <a:cs typeface="Times New Roman"/>
              </a:rPr>
              <a:t>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10" b="1">
                <a:latin typeface="Times New Roman"/>
                <a:cs typeface="Times New Roman"/>
              </a:rPr>
              <a:t>odas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ças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2700" marR="5080" indent="448945">
              <a:lnSpc>
                <a:spcPct val="100699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nalisando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for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SEN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15">
                <a:latin typeface="Times New Roman"/>
                <a:cs typeface="Times New Roman"/>
              </a:rPr>
              <a:t>ar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visualização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seguir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gráficos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todas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questões,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ent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seguida,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 marL="741045">
              <a:lnSpc>
                <a:spcPct val="100000"/>
              </a:lnSpc>
              <a:spcBef>
                <a:spcPts val="785"/>
              </a:spcBef>
              <a:tabLst>
                <a:tab pos="2581910" algn="l"/>
              </a:tabLst>
            </a:pPr>
            <a:r>
              <a:rPr dirty="0" sz="1800" spc="-60" b="1">
                <a:latin typeface="Calibri"/>
                <a:cs typeface="Calibri"/>
              </a:rPr>
              <a:t>S</a:t>
            </a:r>
            <a:r>
              <a:rPr dirty="0" sz="1800" spc="-55" b="1">
                <a:latin typeface="Calibri"/>
                <a:cs typeface="Calibri"/>
              </a:rPr>
              <a:t>E</a:t>
            </a:r>
            <a:r>
              <a:rPr dirty="0" sz="1800" spc="-80" b="1">
                <a:latin typeface="Calibri"/>
                <a:cs typeface="Calibri"/>
              </a:rPr>
              <a:t>N</a:t>
            </a:r>
            <a:r>
              <a:rPr dirty="0" sz="1800" spc="-95" b="1">
                <a:latin typeface="Calibri"/>
                <a:cs typeface="Calibri"/>
              </a:rPr>
              <a:t>M</a:t>
            </a:r>
            <a:r>
              <a:rPr dirty="0" sz="1800" b="1">
                <a:latin typeface="Calibri"/>
                <a:cs typeface="Calibri"/>
              </a:rPr>
              <a:t>	</a:t>
            </a:r>
            <a:r>
              <a:rPr dirty="0" sz="1800" spc="-5" b="1">
                <a:latin typeface="Calibri"/>
                <a:cs typeface="Calibri"/>
              </a:rPr>
              <a:t>C</a:t>
            </a:r>
            <a:r>
              <a:rPr dirty="0" sz="1800" spc="-10" b="1">
                <a:latin typeface="Calibri"/>
                <a:cs typeface="Calibri"/>
              </a:rPr>
              <a:t>E</a:t>
            </a:r>
            <a:r>
              <a:rPr dirty="0" sz="1800" spc="-25" b="1">
                <a:latin typeface="Calibri"/>
                <a:cs typeface="Calibri"/>
              </a:rPr>
              <a:t>N</a:t>
            </a:r>
            <a:r>
              <a:rPr dirty="0" sz="1800" b="1">
                <a:latin typeface="Calibri"/>
                <a:cs typeface="Calibri"/>
              </a:rPr>
              <a:t>M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303778" y="2660456"/>
            <a:ext cx="219075" cy="1930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Calibri"/>
                <a:cs typeface="Calibri"/>
              </a:rPr>
              <a:t>300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dirty="0" sz="950" spc="15">
                <a:latin typeface="Calibri"/>
                <a:cs typeface="Calibri"/>
              </a:rPr>
              <a:t>280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15">
                <a:latin typeface="Calibri"/>
                <a:cs typeface="Calibri"/>
              </a:rPr>
              <a:t>260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950" spc="15">
                <a:latin typeface="Calibri"/>
                <a:cs typeface="Calibri"/>
              </a:rPr>
              <a:t>240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950" spc="15">
                <a:latin typeface="Calibri"/>
                <a:cs typeface="Calibri"/>
              </a:rPr>
              <a:t>220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950" spc="15">
                <a:latin typeface="Calibri"/>
                <a:cs typeface="Calibri"/>
              </a:rPr>
              <a:t>200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dirty="0" sz="950" spc="15">
                <a:latin typeface="Calibri"/>
                <a:cs typeface="Calibri"/>
              </a:rPr>
              <a:t>180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15">
                <a:latin typeface="Calibri"/>
                <a:cs typeface="Calibri"/>
              </a:rPr>
              <a:t>160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15">
                <a:latin typeface="Calibri"/>
                <a:cs typeface="Calibri"/>
              </a:rPr>
              <a:t>140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15">
                <a:latin typeface="Calibri"/>
                <a:cs typeface="Calibri"/>
              </a:rPr>
              <a:t>120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950" spc="15">
                <a:latin typeface="Calibri"/>
                <a:cs typeface="Calibri"/>
              </a:rPr>
              <a:t>100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153917" y="2660456"/>
            <a:ext cx="219075" cy="1930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5">
                <a:latin typeface="Calibri"/>
                <a:cs typeface="Calibri"/>
              </a:rPr>
              <a:t>300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dirty="0" sz="950" spc="15">
                <a:latin typeface="Calibri"/>
                <a:cs typeface="Calibri"/>
              </a:rPr>
              <a:t>280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15">
                <a:latin typeface="Calibri"/>
                <a:cs typeface="Calibri"/>
              </a:rPr>
              <a:t>260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950" spc="15">
                <a:latin typeface="Calibri"/>
                <a:cs typeface="Calibri"/>
              </a:rPr>
              <a:t>240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950" spc="15">
                <a:latin typeface="Calibri"/>
                <a:cs typeface="Calibri"/>
              </a:rPr>
              <a:t>220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950" spc="15">
                <a:latin typeface="Calibri"/>
                <a:cs typeface="Calibri"/>
              </a:rPr>
              <a:t>200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dirty="0" sz="950" spc="15">
                <a:latin typeface="Calibri"/>
                <a:cs typeface="Calibri"/>
              </a:rPr>
              <a:t>180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15">
                <a:latin typeface="Calibri"/>
                <a:cs typeface="Calibri"/>
              </a:rPr>
              <a:t>160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15">
                <a:latin typeface="Calibri"/>
                <a:cs typeface="Calibri"/>
              </a:rPr>
              <a:t>140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15">
                <a:latin typeface="Calibri"/>
                <a:cs typeface="Calibri"/>
              </a:rPr>
              <a:t>120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950" spc="15">
                <a:latin typeface="Calibri"/>
                <a:cs typeface="Calibri"/>
              </a:rPr>
              <a:t>100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498596" y="3648009"/>
            <a:ext cx="400050" cy="370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516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348730" y="3648009"/>
            <a:ext cx="400050" cy="3702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516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-5">
                <a:latin typeface="Calibri"/>
                <a:cs typeface="Calibri"/>
              </a:rPr>
              <a:t>Ace</a:t>
            </a:r>
            <a:r>
              <a:rPr dirty="0" sz="950" spc="-10">
                <a:latin typeface="Calibri"/>
                <a:cs typeface="Calibri"/>
              </a:rPr>
              <a:t>rt</a:t>
            </a:r>
            <a:r>
              <a:rPr dirty="0" sz="950" spc="-5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108454" y="5087296"/>
            <a:ext cx="1864995" cy="269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8945">
              <a:lnSpc>
                <a:spcPct val="1012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2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29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25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3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SENM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093715" y="5087296"/>
            <a:ext cx="1865630" cy="269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9580">
              <a:lnSpc>
                <a:spcPct val="101200"/>
              </a:lnSpc>
            </a:pPr>
            <a:r>
              <a:rPr dirty="0" sz="850" spc="20">
                <a:latin typeface="Times New Roman"/>
                <a:cs typeface="Times New Roman"/>
              </a:rPr>
              <a:t>G</a:t>
            </a:r>
            <a:r>
              <a:rPr dirty="0" sz="850" spc="5">
                <a:latin typeface="Times New Roman"/>
                <a:cs typeface="Times New Roman"/>
              </a:rPr>
              <a:t>r</a:t>
            </a:r>
            <a:r>
              <a:rPr dirty="0" sz="850" spc="15">
                <a:latin typeface="Times New Roman"/>
                <a:cs typeface="Times New Roman"/>
              </a:rPr>
              <a:t>á</a:t>
            </a:r>
            <a:r>
              <a:rPr dirty="0" sz="850" spc="5">
                <a:latin typeface="Times New Roman"/>
                <a:cs typeface="Times New Roman"/>
              </a:rPr>
              <a:t>fi</a:t>
            </a:r>
            <a:r>
              <a:rPr dirty="0" sz="850" spc="15">
                <a:latin typeface="Times New Roman"/>
                <a:cs typeface="Times New Roman"/>
              </a:rPr>
              <a:t>co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2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30</a:t>
            </a:r>
            <a:r>
              <a:rPr dirty="0" sz="850" spc="5">
                <a:latin typeface="Times New Roman"/>
                <a:cs typeface="Times New Roman"/>
              </a:rPr>
              <a:t>: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20">
                <a:latin typeface="Times New Roman"/>
                <a:cs typeface="Times New Roman"/>
              </a:rPr>
              <a:t> </a:t>
            </a:r>
            <a:r>
              <a:rPr dirty="0" sz="850" spc="15">
                <a:latin typeface="Times New Roman"/>
                <a:cs typeface="Times New Roman"/>
              </a:rPr>
              <a:t>Soma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ó</a:t>
            </a:r>
            <a:r>
              <a:rPr dirty="0" sz="850" spc="5">
                <a:latin typeface="Times New Roman"/>
                <a:cs typeface="Times New Roman"/>
              </a:rPr>
              <a:t>ri</a:t>
            </a:r>
            <a:r>
              <a:rPr dirty="0" sz="850" spc="15">
                <a:latin typeface="Times New Roman"/>
                <a:cs typeface="Times New Roman"/>
              </a:rPr>
              <a:t>a</a:t>
            </a:r>
            <a:r>
              <a:rPr dirty="0" sz="850">
                <a:latin typeface="Times New Roman"/>
                <a:cs typeface="Times New Roman"/>
              </a:rPr>
              <a:t>  </a:t>
            </a:r>
            <a:r>
              <a:rPr dirty="0" sz="850" spc="-3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o</a:t>
            </a:r>
            <a:r>
              <a:rPr dirty="0" sz="850" spc="5">
                <a:latin typeface="Times New Roman"/>
                <a:cs typeface="Times New Roman"/>
              </a:rPr>
              <a:t>t</a:t>
            </a:r>
            <a:r>
              <a:rPr dirty="0" sz="850" spc="20">
                <a:latin typeface="Times New Roman"/>
                <a:cs typeface="Times New Roman"/>
              </a:rPr>
              <a:t>a</a:t>
            </a:r>
            <a:r>
              <a:rPr dirty="0" sz="850" spc="5">
                <a:latin typeface="Times New Roman"/>
                <a:cs typeface="Times New Roman"/>
              </a:rPr>
              <a:t>l</a:t>
            </a:r>
            <a:r>
              <a:rPr dirty="0" sz="850" spc="5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da</a:t>
            </a:r>
            <a:r>
              <a:rPr dirty="0" sz="850" spc="10">
                <a:latin typeface="Times New Roman"/>
                <a:cs typeface="Times New Roman"/>
              </a:rPr>
              <a:t>s</a:t>
            </a:r>
            <a:r>
              <a:rPr dirty="0" sz="850" spc="15">
                <a:latin typeface="Times New Roman"/>
                <a:cs typeface="Times New Roman"/>
              </a:rPr>
              <a:t> </a:t>
            </a:r>
            <a:r>
              <a:rPr dirty="0" sz="850" spc="5">
                <a:latin typeface="Times New Roman"/>
                <a:cs typeface="Times New Roman"/>
              </a:rPr>
              <a:t>se</a:t>
            </a:r>
            <a:r>
              <a:rPr dirty="0" sz="850" spc="15">
                <a:latin typeface="Times New Roman"/>
                <a:cs typeface="Times New Roman"/>
              </a:rPr>
              <a:t>n</a:t>
            </a:r>
            <a:r>
              <a:rPr dirty="0" sz="850">
                <a:latin typeface="Times New Roman"/>
                <a:cs typeface="Times New Roman"/>
              </a:rPr>
              <a:t>t</a:t>
            </a:r>
            <a:r>
              <a:rPr dirty="0" sz="850" spc="15">
                <a:latin typeface="Times New Roman"/>
                <a:cs typeface="Times New Roman"/>
              </a:rPr>
              <a:t>enças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d</a:t>
            </a:r>
            <a:r>
              <a:rPr dirty="0" sz="850" spc="15">
                <a:latin typeface="Times New Roman"/>
                <a:cs typeface="Times New Roman"/>
              </a:rPr>
              <a:t>e</a:t>
            </a:r>
            <a:r>
              <a:rPr dirty="0" sz="850" spc="10">
                <a:latin typeface="Times New Roman"/>
                <a:cs typeface="Times New Roman"/>
              </a:rPr>
              <a:t> </a:t>
            </a:r>
            <a:r>
              <a:rPr dirty="0" sz="850" spc="20">
                <a:latin typeface="Times New Roman"/>
                <a:cs typeface="Times New Roman"/>
              </a:rPr>
              <a:t>CENM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108454" y="5352996"/>
            <a:ext cx="3923029" cy="13817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448945">
              <a:lnSpc>
                <a:spcPct val="100499"/>
              </a:lnSpc>
            </a:pP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SENM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houv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quase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resultados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49</a:t>
            </a:r>
            <a:r>
              <a:rPr dirty="0" sz="1000" spc="25">
                <a:latin typeface="Times New Roman"/>
                <a:cs typeface="Times New Roman"/>
              </a:rPr>
              <a:t>%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51</a:t>
            </a:r>
            <a:r>
              <a:rPr dirty="0" sz="1000" spc="25">
                <a:latin typeface="Times New Roman"/>
                <a:cs typeface="Times New Roman"/>
              </a:rPr>
              <a:t>%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 diversos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-5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vo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apresen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">
                <a:latin typeface="Times New Roman"/>
                <a:cs typeface="Times New Roman"/>
              </a:rPr>
              <a:t>decorrer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realizadas</a:t>
            </a:r>
            <a:r>
              <a:rPr dirty="0" sz="1000" spc="10">
                <a:latin typeface="Times New Roman"/>
                <a:cs typeface="Times New Roman"/>
              </a:rPr>
              <a:t> individual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cad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chega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diferença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derável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69%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31</a:t>
            </a:r>
            <a:r>
              <a:rPr dirty="0" sz="1000" spc="25">
                <a:latin typeface="Times New Roman"/>
                <a:cs typeface="Times New Roman"/>
              </a:rPr>
              <a:t>%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variáveis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</a:t>
            </a:r>
            <a:r>
              <a:rPr dirty="0" sz="1000" spc="10">
                <a:latin typeface="Times New Roman"/>
                <a:cs typeface="Times New Roman"/>
              </a:rPr>
              <a:t> resultado,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desconsiderar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inferir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dados</a:t>
            </a:r>
            <a:r>
              <a:rPr dirty="0" sz="1000" spc="10">
                <a:latin typeface="Times New Roman"/>
                <a:cs typeface="Times New Roman"/>
              </a:rPr>
              <a:t> indicam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escrit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0" name="object 40"/>
          <p:cNvGraphicFramePr>
            <a:graphicFrameLocks noGrp="1"/>
          </p:cNvGraphicFramePr>
          <p:nvPr/>
        </p:nvGraphicFramePr>
        <p:xfrm>
          <a:off x="2614548" y="2718180"/>
          <a:ext cx="506730" cy="18059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012"/>
                <a:gridCol w="115823"/>
                <a:gridCol w="164591"/>
                <a:gridCol w="115824"/>
              </a:tblGrid>
              <a:tr h="179831">
                <a:tc grid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2825">
                      <a:solidFill>
                        <a:srgbClr val="858585"/>
                      </a:solidFill>
                      <a:prstDash val="solid"/>
                    </a:lnT>
                    <a:lnB w="12826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8626">
                <a:tc grid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2826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831">
                <a:tc grid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81037">
                <a:tc grid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0413">
                      <a:solidFill>
                        <a:srgbClr val="858585"/>
                      </a:solidFill>
                      <a:prstDash val="solid"/>
                    </a:lnT>
                    <a:lnB w="12827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831">
                <a:tc grid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2827">
                      <a:solidFill>
                        <a:srgbClr val="858585"/>
                      </a:solidFill>
                      <a:prstDash val="solid"/>
                    </a:lnT>
                    <a:lnB w="12826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50610">
                <a:tc rowSpan="6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6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 gridSpan="2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12826">
                      <a:solidFill>
                        <a:srgbClr val="858585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4967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rowSpan="5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1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2826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1" name="object 41"/>
          <p:cNvGraphicFramePr>
            <a:graphicFrameLocks noGrp="1"/>
          </p:cNvGraphicFramePr>
          <p:nvPr/>
        </p:nvGraphicFramePr>
        <p:xfrm>
          <a:off x="4461636" y="2718180"/>
          <a:ext cx="506730" cy="18059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011"/>
                <a:gridCol w="115823"/>
                <a:gridCol w="167640"/>
                <a:gridCol w="112775"/>
              </a:tblGrid>
              <a:tr h="179831">
                <a:tc grid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2825">
                      <a:solidFill>
                        <a:srgbClr val="858585"/>
                      </a:solidFill>
                      <a:prstDash val="solid"/>
                    </a:lnT>
                    <a:lnB w="12826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8626">
                <a:tc gridSpan="4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T w="12826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79832"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3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8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1"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2"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6783"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2"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1"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1">
                <a:tc gridSpan="3"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4">
                      <a:solidFill>
                        <a:srgbClr val="858585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  <a:tr h="179830"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7366">
                      <a:solidFill>
                        <a:srgbClr val="858585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9143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/>
                      <a:endParaRPr sz="95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143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858585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6">
                      <a:solidFill>
                        <a:srgbClr val="858585"/>
                      </a:solidFill>
                      <a:prstDash val="solid"/>
                    </a:lnB>
                    <a:solidFill>
                      <a:srgbClr val="BEBEBE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3665" cy="67030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254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15" b="1">
                <a:latin typeface="Times New Roman"/>
                <a:cs typeface="Times New Roman"/>
              </a:rPr>
              <a:t>6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-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CONS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DERAÇÕES</a:t>
            </a:r>
            <a:r>
              <a:rPr dirty="0" sz="1000" spc="-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F</a:t>
            </a:r>
            <a:r>
              <a:rPr dirty="0" sz="1000" spc="10" b="1">
                <a:latin typeface="Times New Roman"/>
                <a:cs typeface="Times New Roman"/>
              </a:rPr>
              <a:t>I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25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IS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 indent="449580">
              <a:lnSpc>
                <a:spcPct val="100699"/>
              </a:lnSpc>
              <a:spcBef>
                <a:spcPts val="280"/>
              </a:spcBef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ri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eira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destaca-se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cará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exper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al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 spc="10">
                <a:latin typeface="Times New Roman"/>
                <a:cs typeface="Times New Roman"/>
              </a:rPr>
              <a:t> pesquisa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sentido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nú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ero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derável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pessoas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ina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siste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destreza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orais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português.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credita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isso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á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pelo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recente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or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aprende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apó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básica.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</a:t>
            </a:r>
            <a:r>
              <a:rPr dirty="0" sz="1000" spc="10">
                <a:latin typeface="Times New Roman"/>
                <a:cs typeface="Times New Roman"/>
              </a:rPr>
              <a:t> participaram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ava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or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tend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pri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eir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 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dua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disciplinas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curso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5">
                <a:latin typeface="Times New Roman"/>
                <a:cs typeface="Times New Roman"/>
              </a:rPr>
              <a:t> 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resultados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raram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positivos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grafia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958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ercebeu-se,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decorrer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lacunas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que</a:t>
            </a:r>
            <a:endParaRPr sz="10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00400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indicam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possibilidades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novas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uso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pontuação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não.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nos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interrogativas,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já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siste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possibilidade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pergunta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pontuações.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credita-se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questões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devam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ser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adurec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das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discutidas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em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uras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sas.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 indent="449580">
              <a:lnSpc>
                <a:spcPct val="100299"/>
              </a:lnSpc>
              <a:spcBef>
                <a:spcPts val="20"/>
              </a:spcBef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odo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geral,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unos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tiveram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 spc="10">
                <a:latin typeface="Times New Roman"/>
                <a:cs typeface="Times New Roman"/>
              </a:rPr>
              <a:t> expressão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s,</a:t>
            </a:r>
            <a:r>
              <a:rPr dirty="0" sz="1000" spc="10">
                <a:latin typeface="Times New Roman"/>
                <a:cs typeface="Times New Roman"/>
              </a:rPr>
              <a:t> indicando,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assi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atical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é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necessário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sí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bolos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ode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haver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outras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variáveis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deter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inaram</a:t>
            </a:r>
            <a:r>
              <a:rPr dirty="0" sz="1000" spc="10">
                <a:latin typeface="Times New Roman"/>
                <a:cs typeface="Times New Roman"/>
              </a:rPr>
              <a:t> esse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resultado,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desconsiderar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inferir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dado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indicam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endParaRPr sz="1000">
              <a:latin typeface="Times New Roman"/>
              <a:cs typeface="Times New Roman"/>
            </a:endParaRPr>
          </a:p>
          <a:p>
            <a:pPr algn="just" marL="12700" marR="8255" indent="449580">
              <a:lnSpc>
                <a:spcPct val="100699"/>
              </a:lnSpc>
              <a:spcBef>
                <a:spcPts val="15"/>
              </a:spcBef>
            </a:pP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principal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pesquis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foi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ana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sar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necessidade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5">
                <a:latin typeface="Times New Roman"/>
                <a:cs typeface="Times New Roman"/>
              </a:rPr>
              <a:t> us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pode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10">
                <a:latin typeface="Times New Roman"/>
                <a:cs typeface="Times New Roman"/>
              </a:rPr>
              <a:t> 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portantes,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outros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desdobra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própria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gra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átic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sinais.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guns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ores</a:t>
            </a:r>
            <a:r>
              <a:rPr dirty="0" sz="1000" spc="10">
                <a:latin typeface="Times New Roman"/>
                <a:cs typeface="Times New Roman"/>
              </a:rPr>
              <a:t> co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ocaram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secundário,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dados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es</a:t>
            </a:r>
            <a:r>
              <a:rPr dirty="0" sz="1000" spc="15">
                <a:latin typeface="Times New Roman"/>
                <a:cs typeface="Times New Roman"/>
              </a:rPr>
              <a:t>mo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proble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áticas,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as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expressões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erferem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gu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preensão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leitores.</a:t>
            </a:r>
            <a:endParaRPr sz="1000">
              <a:latin typeface="Times New Roman"/>
              <a:cs typeface="Times New Roman"/>
            </a:endParaRPr>
          </a:p>
          <a:p>
            <a:pPr algn="just" marL="12700" indent="44958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for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pesquisa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nhos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novas</a:t>
            </a:r>
            <a:endParaRPr sz="1000">
              <a:latin typeface="Times New Roman"/>
              <a:cs typeface="Times New Roman"/>
            </a:endParaRPr>
          </a:p>
          <a:p>
            <a:pPr algn="just" marL="12700" marR="5715">
              <a:lnSpc>
                <a:spcPct val="100299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investigações,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quanto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ens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zagem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ostra,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ta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bé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fac</a:t>
            </a:r>
            <a:r>
              <a:rPr dirty="0" sz="1000">
                <a:latin typeface="Times New Roman"/>
                <a:cs typeface="Times New Roman"/>
              </a:rPr>
              <a:t>ilit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desenvolvi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aprend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dessa</a:t>
            </a:r>
            <a:r>
              <a:rPr dirty="0" sz="1000" spc="10">
                <a:latin typeface="Times New Roman"/>
                <a:cs typeface="Times New Roman"/>
              </a:rPr>
              <a:t> língua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para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produzire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quant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sentenças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aticais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todos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parâ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etros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nda,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linguístico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línguas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sinais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pode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beneficiar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partir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novos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udos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esses</a:t>
            </a:r>
            <a:r>
              <a:rPr dirty="0" sz="1000" spc="10">
                <a:latin typeface="Times New Roman"/>
                <a:cs typeface="Times New Roman"/>
              </a:rPr>
              <a:t> 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ornos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vise</a:t>
            </a:r>
            <a:r>
              <a:rPr dirty="0" sz="1000" spc="15">
                <a:latin typeface="Times New Roman"/>
                <a:cs typeface="Times New Roman"/>
              </a:rPr>
              <a:t>m,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sobretudo,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discussão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acerca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bra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su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 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930348"/>
            <a:ext cx="3923029" cy="5640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000" spc="20" b="1">
                <a:latin typeface="Times New Roman"/>
                <a:cs typeface="Times New Roman"/>
              </a:rPr>
              <a:t>REFERÊNC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15" b="1">
                <a:latin typeface="Times New Roman"/>
                <a:cs typeface="Times New Roman"/>
              </a:rPr>
              <a:t>AS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14999"/>
              </a:lnSpc>
            </a:pPr>
            <a:r>
              <a:rPr dirty="0" sz="1000" spc="25">
                <a:latin typeface="Times New Roman"/>
                <a:cs typeface="Times New Roman"/>
              </a:rPr>
              <a:t>ANATER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arcações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linguísticas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ão-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anua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na</a:t>
            </a:r>
            <a:r>
              <a:rPr dirty="0" sz="1000" spc="10" b="1">
                <a:latin typeface="Times New Roman"/>
                <a:cs typeface="Times New Roman"/>
              </a:rPr>
              <a:t> aquisição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14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0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(</a:t>
            </a:r>
            <a:r>
              <a:rPr dirty="0" sz="1000" spc="20" b="1">
                <a:latin typeface="Times New Roman"/>
                <a:cs typeface="Times New Roman"/>
              </a:rPr>
              <a:t>LSB</a:t>
            </a:r>
            <a:r>
              <a:rPr dirty="0" sz="1000" spc="10" b="1">
                <a:latin typeface="Times New Roman"/>
                <a:cs typeface="Times New Roman"/>
              </a:rPr>
              <a:t>):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2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u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0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estudo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00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cas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 longitudinal.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lorianópolis: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FS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2009.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250">
              <a:latin typeface="Times New Roman"/>
              <a:cs typeface="Times New Roman"/>
            </a:endParaRPr>
          </a:p>
          <a:p>
            <a:pPr algn="just" marL="12700" marR="5715">
              <a:lnSpc>
                <a:spcPct val="113999"/>
              </a:lnSpc>
            </a:pPr>
            <a:r>
              <a:rPr dirty="0" sz="1000" spc="25">
                <a:latin typeface="Times New Roman"/>
                <a:cs typeface="Times New Roman"/>
              </a:rPr>
              <a:t>ARAU</a:t>
            </a:r>
            <a:r>
              <a:rPr dirty="0" sz="1000" spc="10">
                <a:latin typeface="Times New Roman"/>
                <a:cs typeface="Times New Roman"/>
              </a:rPr>
              <a:t>J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expressões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20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arcas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ão-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anua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na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rasileira.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rasília: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UNB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2013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15999"/>
              </a:lnSpc>
            </a:pPr>
            <a:r>
              <a:rPr dirty="0" sz="1000" spc="25">
                <a:latin typeface="Times New Roman"/>
                <a:cs typeface="Times New Roman"/>
              </a:rPr>
              <a:t>ARROTÉ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J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9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el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8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arcação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ão-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anual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9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ças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egativas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-6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e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-5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-5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de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-5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-6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-5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(</a:t>
            </a:r>
            <a:r>
              <a:rPr dirty="0" sz="1000" spc="20" b="1">
                <a:latin typeface="Times New Roman"/>
                <a:cs typeface="Times New Roman"/>
              </a:rPr>
              <a:t>LSB</a:t>
            </a:r>
            <a:r>
              <a:rPr dirty="0" sz="1000" spc="10" b="1">
                <a:latin typeface="Times New Roman"/>
                <a:cs typeface="Times New Roman"/>
              </a:rPr>
              <a:t>)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pinas:</a:t>
            </a:r>
            <a:r>
              <a:rPr dirty="0" sz="1000" spc="15">
                <a:latin typeface="Times New Roman"/>
                <a:cs typeface="Times New Roman"/>
              </a:rPr>
              <a:t> UN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CA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2005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1"/>
              </a:spcBef>
            </a:pPr>
            <a:endParaRPr sz="13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BARRETO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&amp;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BARRETO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scrita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3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4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sem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35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stér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os.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165"/>
              </a:spcBef>
            </a:pP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ora: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bras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2012.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5715">
              <a:lnSpc>
                <a:spcPct val="115999"/>
              </a:lnSpc>
            </a:pPr>
            <a:r>
              <a:rPr dirty="0" sz="1000" spc="20">
                <a:latin typeface="Times New Roman"/>
                <a:cs typeface="Times New Roman"/>
              </a:rPr>
              <a:t>BERNARD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NO,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9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construção</a:t>
            </a:r>
            <a:r>
              <a:rPr dirty="0" sz="1000" spc="8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referênc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8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or</a:t>
            </a:r>
            <a:r>
              <a:rPr dirty="0" sz="1000" spc="8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r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os</a:t>
            </a:r>
            <a:r>
              <a:rPr dirty="0" sz="1000" spc="7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ibras</a:t>
            </a:r>
            <a:r>
              <a:rPr dirty="0" sz="1000" spc="10" b="1">
                <a:latin typeface="Times New Roman"/>
                <a:cs typeface="Times New Roman"/>
              </a:rPr>
              <a:t> e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ort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5" b="1">
                <a:latin typeface="Times New Roman"/>
                <a:cs typeface="Times New Roman"/>
              </a:rPr>
              <a:t>g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ês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escr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to:</a:t>
            </a:r>
            <a:r>
              <a:rPr dirty="0" sz="1000" spc="9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lógica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absurdo.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issertação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estrado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ngu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aculdade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F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elo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5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orizonte: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F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1999.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715">
              <a:lnSpc>
                <a:spcPct val="115700"/>
              </a:lnSpc>
            </a:pPr>
            <a:r>
              <a:rPr dirty="0" sz="1000" spc="20">
                <a:latin typeface="Times New Roman"/>
                <a:cs typeface="Times New Roman"/>
              </a:rPr>
              <a:t>B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CK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15">
                <a:latin typeface="Times New Roman"/>
                <a:cs typeface="Times New Roman"/>
              </a:rPr>
              <a:t>ORD,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J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lbert;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FRAYCH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NEAUD,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K</a:t>
            </a:r>
            <a:r>
              <a:rPr dirty="0" sz="1000" spc="5">
                <a:latin typeface="Times New Roman"/>
                <a:cs typeface="Times New Roman"/>
              </a:rPr>
              <a:t>athy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outh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orphe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 spc="10">
                <a:latin typeface="Times New Roman"/>
                <a:cs typeface="Times New Roman"/>
              </a:rPr>
              <a:t> in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oser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look.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S</a:t>
            </a:r>
            <a:r>
              <a:rPr dirty="0" sz="1000" spc="15" b="1">
                <a:latin typeface="Times New Roman"/>
                <a:cs typeface="Times New Roman"/>
              </a:rPr>
              <a:t>ig</a:t>
            </a:r>
            <a:r>
              <a:rPr dirty="0" sz="1000" spc="15" b="1">
                <a:latin typeface="Times New Roman"/>
                <a:cs typeface="Times New Roman"/>
              </a:rPr>
              <a:t>n</a:t>
            </a:r>
            <a:r>
              <a:rPr dirty="0" sz="1000" spc="8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language</a:t>
            </a:r>
            <a:r>
              <a:rPr dirty="0" sz="1000" spc="8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t</a:t>
            </a:r>
            <a:r>
              <a:rPr dirty="0" sz="1000" spc="20" b="1">
                <a:latin typeface="Times New Roman"/>
                <a:cs typeface="Times New Roman"/>
              </a:rPr>
              <a:t>h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8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ast,</a:t>
            </a:r>
            <a:r>
              <a:rPr dirty="0" sz="1000" spc="7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rese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</a:t>
            </a:r>
            <a:r>
              <a:rPr dirty="0" sz="1000" spc="7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an</a:t>
            </a:r>
            <a:r>
              <a:rPr dirty="0" sz="1000" spc="15" b="1">
                <a:latin typeface="Times New Roman"/>
                <a:cs typeface="Times New Roman"/>
              </a:rPr>
              <a:t>d</a:t>
            </a:r>
            <a:r>
              <a:rPr dirty="0" sz="1000" spc="8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f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t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re.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10" b="1">
                <a:latin typeface="Times New Roman"/>
                <a:cs typeface="Times New Roman"/>
              </a:rPr>
              <a:t>IS</a:t>
            </a:r>
            <a:r>
              <a:rPr dirty="0" sz="1000" spc="25" b="1">
                <a:latin typeface="Times New Roman"/>
                <a:cs typeface="Times New Roman"/>
              </a:rPr>
              <a:t>LR</a:t>
            </a:r>
            <a:r>
              <a:rPr dirty="0" sz="1000" spc="10" b="1">
                <a:latin typeface="Times New Roman"/>
                <a:cs typeface="Times New Roman"/>
              </a:rPr>
              <a:t>9,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forty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five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ers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an</a:t>
            </a:r>
            <a:r>
              <a:rPr dirty="0" sz="1000" spc="15" b="1">
                <a:latin typeface="Times New Roman"/>
                <a:cs typeface="Times New Roman"/>
              </a:rPr>
              <a:t>d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-1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t</a:t>
            </a:r>
            <a:r>
              <a:rPr dirty="0" sz="1000" spc="20" b="1">
                <a:latin typeface="Times New Roman"/>
                <a:cs typeface="Times New Roman"/>
              </a:rPr>
              <a:t>h</a:t>
            </a:r>
            <a:r>
              <a:rPr dirty="0" sz="1000" spc="10" b="1">
                <a:latin typeface="Times New Roman"/>
                <a:cs typeface="Times New Roman"/>
              </a:rPr>
              <a:t>ree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osters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from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t</a:t>
            </a:r>
            <a:r>
              <a:rPr dirty="0" sz="1000" spc="20" b="1">
                <a:latin typeface="Times New Roman"/>
                <a:cs typeface="Times New Roman"/>
              </a:rPr>
              <a:t>h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9th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G</a:t>
            </a:r>
            <a:r>
              <a:rPr dirty="0" sz="1000" spc="10" b="1">
                <a:latin typeface="Times New Roman"/>
                <a:cs typeface="Times New Roman"/>
              </a:rPr>
              <a:t>heoret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cal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7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Iss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es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7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in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6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ign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8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5" b="1">
                <a:latin typeface="Times New Roman"/>
                <a:cs typeface="Times New Roman"/>
              </a:rPr>
              <a:t>anguage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6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R</a:t>
            </a:r>
            <a:r>
              <a:rPr dirty="0" sz="1000" spc="10" b="1">
                <a:latin typeface="Times New Roman"/>
                <a:cs typeface="Times New Roman"/>
              </a:rPr>
              <a:t>esearch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8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C</a:t>
            </a:r>
            <a:r>
              <a:rPr dirty="0" sz="1000" spc="10" b="1">
                <a:latin typeface="Times New Roman"/>
                <a:cs typeface="Times New Roman"/>
              </a:rPr>
              <a:t>onference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F</a:t>
            </a:r>
            <a:r>
              <a:rPr dirty="0" sz="1000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or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5" b="1">
                <a:latin typeface="Times New Roman"/>
                <a:cs typeface="Times New Roman"/>
              </a:rPr>
              <a:t>anopo</a:t>
            </a:r>
            <a:r>
              <a:rPr dirty="0" sz="1000" b="1">
                <a:latin typeface="Times New Roman"/>
                <a:cs typeface="Times New Roman"/>
              </a:rPr>
              <a:t>li</a:t>
            </a:r>
            <a:r>
              <a:rPr dirty="0" sz="1000" spc="5" b="1">
                <a:latin typeface="Times New Roman"/>
                <a:cs typeface="Times New Roman"/>
              </a:rPr>
              <a:t>s,</a:t>
            </a:r>
            <a:r>
              <a:rPr dirty="0" sz="1000" spc="6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razil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5">
                <a:latin typeface="Times New Roman"/>
                <a:cs typeface="Times New Roman"/>
              </a:rPr>
              <a:t>ece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be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2006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onice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üller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</a:t>
            </a:r>
            <a:r>
              <a:rPr dirty="0" sz="1000" spc="10">
                <a:latin typeface="Times New Roman"/>
                <a:cs typeface="Times New Roman"/>
              </a:rPr>
              <a:t>uadros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(ed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).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page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32-47.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heore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Issues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anguage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esearch</a:t>
            </a:r>
            <a:r>
              <a:rPr dirty="0" sz="1000">
                <a:latin typeface="Times New Roman"/>
                <a:cs typeface="Times New Roman"/>
              </a:rPr>
              <a:t>    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9.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etrópolis,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J: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ditora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rara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zul.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15999"/>
              </a:lnSpc>
            </a:pPr>
            <a:r>
              <a:rPr dirty="0" sz="1000" spc="20">
                <a:latin typeface="Times New Roman"/>
                <a:cs typeface="Times New Roman"/>
              </a:rPr>
              <a:t>BRA</a:t>
            </a:r>
            <a:r>
              <a:rPr dirty="0" sz="1000" spc="5">
                <a:latin typeface="Times New Roman"/>
                <a:cs typeface="Times New Roman"/>
              </a:rPr>
              <a:t>SI</a:t>
            </a:r>
            <a:r>
              <a:rPr dirty="0" sz="1000" spc="10">
                <a:latin typeface="Times New Roman"/>
                <a:cs typeface="Times New Roman"/>
              </a:rPr>
              <a:t>L.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ecretaria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ducaçã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6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aluno</a:t>
            </a:r>
            <a:r>
              <a:rPr dirty="0" sz="1000" spc="55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s</a:t>
            </a:r>
            <a:r>
              <a:rPr dirty="0" sz="1000" spc="15" b="1">
                <a:latin typeface="Times New Roman"/>
                <a:cs typeface="Times New Roman"/>
              </a:rPr>
              <a:t>u</a:t>
            </a:r>
            <a:r>
              <a:rPr dirty="0" sz="1000" spc="5" b="1">
                <a:latin typeface="Times New Roman"/>
                <a:cs typeface="Times New Roman"/>
              </a:rPr>
              <a:t>r</a:t>
            </a:r>
            <a:r>
              <a:rPr dirty="0" sz="1000" spc="15" b="1">
                <a:latin typeface="Times New Roman"/>
                <a:cs typeface="Times New Roman"/>
              </a:rPr>
              <a:t>do</a:t>
            </a:r>
            <a:r>
              <a:rPr dirty="0" sz="1000" spc="5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6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educação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ásica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6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20" b="1">
                <a:latin typeface="Times New Roman"/>
                <a:cs typeface="Times New Roman"/>
              </a:rPr>
              <a:t>up</a:t>
            </a:r>
            <a:r>
              <a:rPr dirty="0" sz="1000" spc="10" b="1">
                <a:latin typeface="Times New Roman"/>
                <a:cs typeface="Times New Roman"/>
              </a:rPr>
              <a:t>erior.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rganizado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iuseppe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inaldi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rasília: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EC</a:t>
            </a:r>
            <a:r>
              <a:rPr dirty="0" sz="1000" spc="10">
                <a:latin typeface="Times New Roman"/>
                <a:cs typeface="Times New Roman"/>
              </a:rPr>
              <a:t>/S</a:t>
            </a:r>
            <a:r>
              <a:rPr dirty="0" sz="1000" spc="20">
                <a:latin typeface="Times New Roman"/>
                <a:cs typeface="Times New Roman"/>
              </a:rPr>
              <a:t>EE</a:t>
            </a:r>
            <a:r>
              <a:rPr dirty="0" sz="1000" spc="10">
                <a:latin typeface="Times New Roman"/>
                <a:cs typeface="Times New Roman"/>
              </a:rPr>
              <a:t>SP,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1998.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5995" y="248715"/>
            <a:ext cx="3924935" cy="64985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3335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256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3335" marR="6350">
              <a:lnSpc>
                <a:spcPct val="115999"/>
              </a:lnSpc>
            </a:pPr>
            <a:r>
              <a:rPr dirty="0" sz="1000" spc="20">
                <a:latin typeface="Times New Roman"/>
                <a:cs typeface="Times New Roman"/>
              </a:rPr>
              <a:t>BRECA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LO,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xpressão</a:t>
            </a:r>
            <a:r>
              <a:rPr dirty="0" sz="1000" spc="6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facial</a:t>
            </a:r>
            <a:r>
              <a:rPr dirty="0" sz="1000" spc="5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7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corporal</a:t>
            </a:r>
            <a:r>
              <a:rPr dirty="0" sz="1000" spc="5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7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co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un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cação</a:t>
            </a:r>
            <a:r>
              <a:rPr dirty="0" sz="1000" spc="6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em</a:t>
            </a:r>
            <a:r>
              <a:rPr dirty="0" sz="1000" spc="15" b="1">
                <a:latin typeface="Times New Roman"/>
                <a:cs typeface="Times New Roman"/>
              </a:rPr>
              <a:t> L</a:t>
            </a:r>
            <a:r>
              <a:rPr dirty="0" sz="1000" spc="10" b="1">
                <a:latin typeface="Times New Roman"/>
                <a:cs typeface="Times New Roman"/>
              </a:rPr>
              <a:t>ibras.</a:t>
            </a:r>
            <a:r>
              <a:rPr dirty="0" sz="1000" b="1">
                <a:latin typeface="Times New Roman"/>
                <a:cs typeface="Times New Roman"/>
              </a:rPr>
              <a:t>      </a:t>
            </a:r>
            <a:r>
              <a:rPr dirty="0" sz="1000" spc="-25" b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isponível</a:t>
            </a:r>
            <a:r>
              <a:rPr dirty="0" sz="1000">
                <a:latin typeface="Times New Roman"/>
                <a:cs typeface="Times New Roman"/>
              </a:rPr>
              <a:t>    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   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http://</a:t>
            </a:r>
            <a:r>
              <a:rPr dirty="0" sz="1000" spc="25">
                <a:latin typeface="Times New Roman"/>
                <a:cs typeface="Times New Roman"/>
                <a:hlinkClick r:id="rId2"/>
              </a:rPr>
              <a:t>www</a:t>
            </a:r>
            <a:r>
              <a:rPr dirty="0" sz="1000">
                <a:latin typeface="Times New Roman"/>
                <a:cs typeface="Times New Roman"/>
                <a:hlinkClick r:id="rId2"/>
              </a:rPr>
              <a:t>.</a:t>
            </a:r>
            <a:r>
              <a:rPr dirty="0" sz="1000" spc="5">
                <a:latin typeface="Times New Roman"/>
                <a:cs typeface="Times New Roman"/>
                <a:hlinkClick r:id="rId2"/>
              </a:rPr>
              <a:t>i</a:t>
            </a:r>
            <a:r>
              <a:rPr dirty="0" sz="1000" spc="25">
                <a:latin typeface="Times New Roman"/>
                <a:cs typeface="Times New Roman"/>
                <a:hlinkClick r:id="rId2"/>
              </a:rPr>
              <a:t>m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ap</a:t>
            </a:r>
            <a:r>
              <a:rPr dirty="0" sz="1000">
                <a:latin typeface="Times New Roman"/>
                <a:cs typeface="Times New Roman"/>
                <a:hlinkClick r:id="rId2"/>
              </a:rPr>
              <a:t>.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curitiba</a:t>
            </a:r>
            <a:r>
              <a:rPr dirty="0" sz="1000">
                <a:latin typeface="Times New Roman"/>
                <a:cs typeface="Times New Roman"/>
                <a:hlinkClick r:id="rId2"/>
              </a:rPr>
              <a:t>.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pr</a:t>
            </a:r>
            <a:r>
              <a:rPr dirty="0" sz="1000">
                <a:latin typeface="Times New Roman"/>
                <a:cs typeface="Times New Roman"/>
                <a:hlinkClick r:id="rId2"/>
              </a:rPr>
              <a:t>.</a:t>
            </a:r>
            <a:r>
              <a:rPr dirty="0" sz="1000" spc="15">
                <a:latin typeface="Times New Roman"/>
                <a:cs typeface="Times New Roman"/>
                <a:hlinkClick r:id="rId2"/>
              </a:rPr>
              <a:t>gov</a:t>
            </a:r>
            <a:r>
              <a:rPr dirty="0" sz="1000">
                <a:latin typeface="Times New Roman"/>
                <a:cs typeface="Times New Roman"/>
                <a:hlinkClick r:id="rId2"/>
              </a:rPr>
              <a:t>.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br/</a:t>
            </a:r>
            <a:r>
              <a:rPr dirty="0" sz="1000" spc="25">
                <a:latin typeface="Times New Roman"/>
                <a:cs typeface="Times New Roman"/>
                <a:hlinkClick r:id="rId2"/>
              </a:rPr>
              <a:t>w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p-</a:t>
            </a:r>
            <a:r>
              <a:rPr dirty="0" sz="1000" spc="10">
                <a:latin typeface="Times New Roman"/>
                <a:cs typeface="Times New Roman"/>
              </a:rPr>
              <a:t> con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en</a:t>
            </a:r>
            <a:r>
              <a:rPr dirty="0" sz="1000">
                <a:latin typeface="Times New Roman"/>
                <a:cs typeface="Times New Roman"/>
              </a:rPr>
              <a:t>t/</a:t>
            </a:r>
            <a:r>
              <a:rPr dirty="0" sz="1000" spc="15">
                <a:latin typeface="Times New Roman"/>
                <a:cs typeface="Times New Roman"/>
              </a:rPr>
              <a:t>up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oads</a:t>
            </a:r>
            <a:r>
              <a:rPr dirty="0" sz="1000">
                <a:latin typeface="Times New Roman"/>
                <a:cs typeface="Times New Roman"/>
              </a:rPr>
              <a:t>/</a:t>
            </a:r>
            <a:r>
              <a:rPr dirty="0" sz="1000" spc="15">
                <a:latin typeface="Times New Roman"/>
                <a:cs typeface="Times New Roman"/>
              </a:rPr>
              <a:t>2014</a:t>
            </a:r>
            <a:r>
              <a:rPr dirty="0" sz="1000">
                <a:latin typeface="Times New Roman"/>
                <a:cs typeface="Times New Roman"/>
              </a:rPr>
              <a:t>/</a:t>
            </a:r>
            <a:r>
              <a:rPr dirty="0" sz="1000" spc="15">
                <a:latin typeface="Times New Roman"/>
                <a:cs typeface="Times New Roman"/>
              </a:rPr>
              <a:t>03</a:t>
            </a:r>
            <a:r>
              <a:rPr dirty="0" sz="1000">
                <a:latin typeface="Times New Roman"/>
                <a:cs typeface="Times New Roman"/>
              </a:rPr>
              <a:t>/</a:t>
            </a:r>
            <a:r>
              <a:rPr dirty="0" sz="1000" spc="10">
                <a:latin typeface="Times New Roman"/>
                <a:cs typeface="Times New Roman"/>
              </a:rPr>
              <a:t>apos</a:t>
            </a:r>
            <a:r>
              <a:rPr dirty="0" sz="1000">
                <a:latin typeface="Times New Roman"/>
                <a:cs typeface="Times New Roman"/>
              </a:rPr>
              <a:t>til</a:t>
            </a:r>
            <a:r>
              <a:rPr dirty="0" sz="1000" spc="10">
                <a:latin typeface="Times New Roman"/>
                <a:cs typeface="Times New Roman"/>
              </a:rPr>
              <a:t>a_curso_expressao_corpora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35">
                <a:latin typeface="Times New Roman"/>
                <a:cs typeface="Times New Roman"/>
              </a:rPr>
              <a:t>%</a:t>
            </a:r>
            <a:r>
              <a:rPr dirty="0" sz="1000" spc="15">
                <a:latin typeface="Times New Roman"/>
                <a:cs typeface="Times New Roman"/>
              </a:rPr>
              <a:t>20</a:t>
            </a:r>
            <a:r>
              <a:rPr dirty="0" sz="1000" spc="35">
                <a:latin typeface="Times New Roman"/>
                <a:cs typeface="Times New Roman"/>
              </a:rPr>
              <a:t>%</a:t>
            </a:r>
            <a:r>
              <a:rPr dirty="0" sz="1000" spc="15">
                <a:latin typeface="Times New Roman"/>
                <a:cs typeface="Times New Roman"/>
              </a:rPr>
              <a:t>281</a:t>
            </a:r>
            <a:endParaRPr sz="1000">
              <a:latin typeface="Times New Roman"/>
              <a:cs typeface="Times New Roman"/>
            </a:endParaRPr>
          </a:p>
          <a:p>
            <a:pPr algn="just" marL="13335">
              <a:lnSpc>
                <a:spcPct val="100000"/>
              </a:lnSpc>
              <a:spcBef>
                <a:spcPts val="215"/>
              </a:spcBef>
            </a:pPr>
            <a:r>
              <a:rPr dirty="0" sz="1000" spc="35">
                <a:latin typeface="Times New Roman"/>
                <a:cs typeface="Times New Roman"/>
              </a:rPr>
              <a:t>%</a:t>
            </a:r>
            <a:r>
              <a:rPr dirty="0" sz="1000" spc="15">
                <a:latin typeface="Times New Roman"/>
                <a:cs typeface="Times New Roman"/>
              </a:rPr>
              <a:t>29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pdf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cesso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20/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ov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/2014.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3335" marR="6350">
              <a:lnSpc>
                <a:spcPct val="115999"/>
              </a:lnSpc>
            </a:pPr>
            <a:r>
              <a:rPr dirty="0" sz="1000" spc="20">
                <a:latin typeface="Times New Roman"/>
                <a:cs typeface="Times New Roman"/>
              </a:rPr>
              <a:t>FERRE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BR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TO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LANGEV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iste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F</a:t>
            </a:r>
            <a:r>
              <a:rPr dirty="0" sz="1000" spc="10" b="1">
                <a:latin typeface="Times New Roman"/>
                <a:cs typeface="Times New Roman"/>
              </a:rPr>
              <a:t>erre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ra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8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rito-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angevin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3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2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10" b="1">
                <a:latin typeface="Times New Roman"/>
                <a:cs typeface="Times New Roman"/>
              </a:rPr>
              <a:t>ranscrição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3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ais.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25" b="1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FERRE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BR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TO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ma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gra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ática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inais.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io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Janeiro: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B</a:t>
            </a:r>
            <a:r>
              <a:rPr dirty="0" sz="1000" spc="5">
                <a:latin typeface="Times New Roman"/>
                <a:cs typeface="Times New Roman"/>
              </a:rPr>
              <a:t>abel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1995.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3335" marR="5080">
              <a:lnSpc>
                <a:spcPct val="113999"/>
              </a:lnSpc>
            </a:pPr>
            <a:r>
              <a:rPr dirty="0" sz="1000" spc="20">
                <a:latin typeface="Times New Roman"/>
                <a:cs typeface="Times New Roman"/>
              </a:rPr>
              <a:t>FERRE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RA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25">
                <a:latin typeface="Times New Roman"/>
                <a:cs typeface="Times New Roman"/>
              </a:rPr>
              <a:t>BR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TO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rasília: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EC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SEESP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1997.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3335" marR="6350" indent="-1270">
              <a:lnSpc>
                <a:spcPct val="113999"/>
              </a:lnSpc>
              <a:tabLst>
                <a:tab pos="481965" algn="l"/>
              </a:tabLst>
            </a:pPr>
            <a:r>
              <a:rPr dirty="0" sz="1000" spc="5" b="1" u="sng">
                <a:latin typeface="Times New Roman"/>
                <a:cs typeface="Times New Roman"/>
              </a:rPr>
              <a:t> </a:t>
            </a:r>
            <a:r>
              <a:rPr dirty="0" sz="1000" spc="5" b="1" u="sng">
                <a:latin typeface="Times New Roman"/>
                <a:cs typeface="Times New Roman"/>
              </a:rPr>
              <a:t>	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or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2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gra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ática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2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14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línguas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2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14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ais.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20" b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io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Janeiro,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J: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po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rasileiro,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2010.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3335" marR="5080">
              <a:lnSpc>
                <a:spcPct val="115999"/>
              </a:lnSpc>
            </a:pPr>
            <a:r>
              <a:rPr dirty="0" sz="1000" spc="15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NAU,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te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9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aspecto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ibras.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uritiba: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FP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2004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3335" marR="5715">
              <a:lnSpc>
                <a:spcPct val="115999"/>
              </a:lnSpc>
            </a:pPr>
            <a:r>
              <a:rPr dirty="0" sz="1000" spc="25">
                <a:latin typeface="Times New Roman"/>
                <a:cs typeface="Times New Roman"/>
              </a:rPr>
              <a:t>GE</a:t>
            </a:r>
            <a:r>
              <a:rPr dirty="0" sz="1000" spc="15">
                <a:latin typeface="Times New Roman"/>
                <a:cs typeface="Times New Roman"/>
              </a:rPr>
              <a:t>SS</a:t>
            </a:r>
            <a:r>
              <a:rPr dirty="0" sz="1000" spc="20">
                <a:latin typeface="Times New Roman"/>
                <a:cs typeface="Times New Roman"/>
              </a:rPr>
              <a:t>ER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9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</a:t>
            </a:r>
            <a:r>
              <a:rPr dirty="0" sz="1000" spc="25" b="1">
                <a:latin typeface="Times New Roman"/>
                <a:cs typeface="Times New Roman"/>
              </a:rPr>
              <a:t>BRA</a:t>
            </a:r>
            <a:r>
              <a:rPr dirty="0" sz="1000" spc="10" b="1">
                <a:latin typeface="Times New Roman"/>
                <a:cs typeface="Times New Roman"/>
              </a:rPr>
              <a:t>S?: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Q</a:t>
            </a:r>
            <a:r>
              <a:rPr dirty="0" sz="1000" spc="1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lingual</a:t>
            </a:r>
            <a:r>
              <a:rPr dirty="0" sz="1000" spc="9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é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essa?: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C</a:t>
            </a:r>
            <a:r>
              <a:rPr dirty="0" sz="1000" spc="10" b="1">
                <a:latin typeface="Times New Roman"/>
                <a:cs typeface="Times New Roman"/>
              </a:rPr>
              <a:t>renças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reco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ceitos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e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tor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língua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2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rea</a:t>
            </a:r>
            <a:r>
              <a:rPr dirty="0" sz="1000" b="1">
                <a:latin typeface="Times New Roman"/>
                <a:cs typeface="Times New Roman"/>
              </a:rPr>
              <a:t>li</a:t>
            </a:r>
            <a:r>
              <a:rPr dirty="0" sz="1000" spc="15" b="1">
                <a:latin typeface="Times New Roman"/>
                <a:cs typeface="Times New Roman"/>
              </a:rPr>
              <a:t>dade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4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r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a.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25" b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15">
                <a:latin typeface="Times New Roman"/>
                <a:cs typeface="Times New Roman"/>
              </a:rPr>
              <a:t>aulo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arábola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or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2009.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3335" marR="6350">
              <a:lnSpc>
                <a:spcPct val="113999"/>
              </a:lnSpc>
            </a:pPr>
            <a:r>
              <a:rPr dirty="0" sz="1000" spc="25">
                <a:latin typeface="Times New Roman"/>
                <a:cs typeface="Times New Roman"/>
              </a:rPr>
              <a:t>KL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&amp;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BELLUG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15" b="1">
                <a:latin typeface="Times New Roman"/>
                <a:cs typeface="Times New Roman"/>
              </a:rPr>
              <a:t>he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14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sig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2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f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language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bridge,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assachusetts: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arvard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niversity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15">
                <a:latin typeface="Times New Roman"/>
                <a:cs typeface="Times New Roman"/>
              </a:rPr>
              <a:t>ress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1979.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3335" marR="7620">
              <a:lnSpc>
                <a:spcPct val="115999"/>
              </a:lnSpc>
            </a:pP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CBURNEY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rono</a:t>
            </a:r>
            <a:r>
              <a:rPr dirty="0" sz="1000" spc="30" b="1">
                <a:latin typeface="Times New Roman"/>
                <a:cs typeface="Times New Roman"/>
              </a:rPr>
              <a:t>m</a:t>
            </a:r>
            <a:r>
              <a:rPr dirty="0" sz="1000" spc="-5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na</a:t>
            </a:r>
            <a:r>
              <a:rPr dirty="0" sz="1000" spc="5" b="1">
                <a:latin typeface="Times New Roman"/>
                <a:cs typeface="Times New Roman"/>
              </a:rPr>
              <a:t>l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reference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in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sig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ed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2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and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14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s</a:t>
            </a:r>
            <a:r>
              <a:rPr dirty="0" sz="1000" spc="15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o</a:t>
            </a:r>
            <a:r>
              <a:rPr dirty="0" sz="1000" spc="15" b="1">
                <a:latin typeface="Times New Roman"/>
                <a:cs typeface="Times New Roman"/>
              </a:rPr>
              <a:t>k</a:t>
            </a:r>
            <a:r>
              <a:rPr dirty="0" sz="1000" spc="5" b="1">
                <a:latin typeface="Times New Roman"/>
                <a:cs typeface="Times New Roman"/>
              </a:rPr>
              <a:t>e</a:t>
            </a:r>
            <a:r>
              <a:rPr dirty="0" sz="1000" spc="15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 language: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re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gra</a:t>
            </a:r>
            <a:r>
              <a:rPr dirty="0" sz="1000" spc="35" b="1">
                <a:latin typeface="Times New Roman"/>
                <a:cs typeface="Times New Roman"/>
              </a:rPr>
              <a:t>mm</a:t>
            </a:r>
            <a:r>
              <a:rPr dirty="0" sz="1000" spc="10" b="1">
                <a:latin typeface="Times New Roman"/>
                <a:cs typeface="Times New Roman"/>
              </a:rPr>
              <a:t>atical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categories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odality-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nd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t?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In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1"/>
              </a:spcBef>
            </a:pPr>
            <a:endParaRPr sz="1350">
              <a:latin typeface="Times New Roman"/>
              <a:cs typeface="Times New Roman"/>
            </a:endParaRPr>
          </a:p>
          <a:p>
            <a:pPr algn="just" marL="13335">
              <a:lnSpc>
                <a:spcPct val="100000"/>
              </a:lnSpc>
            </a:pP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ER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COR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ER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K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QU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NTO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20">
                <a:latin typeface="Times New Roman"/>
                <a:cs typeface="Times New Roman"/>
              </a:rPr>
              <a:t>POZOS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odality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  <a:p>
            <a:pPr algn="just" marL="13335" marR="8255">
              <a:lnSpc>
                <a:spcPct val="113999"/>
              </a:lnSpc>
              <a:spcBef>
                <a:spcPts val="20"/>
              </a:spcBef>
            </a:pPr>
            <a:r>
              <a:rPr dirty="0" sz="1000" spc="10">
                <a:latin typeface="Times New Roman"/>
                <a:cs typeface="Times New Roman"/>
              </a:rPr>
              <a:t>structure</a:t>
            </a:r>
            <a:r>
              <a:rPr dirty="0" sz="1000" spc="1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signed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spoken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languages.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bridge: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bridge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niversity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15">
                <a:latin typeface="Times New Roman"/>
                <a:cs typeface="Times New Roman"/>
              </a:rPr>
              <a:t>ress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2004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3335" marR="6350">
              <a:lnSpc>
                <a:spcPct val="115999"/>
              </a:lnSpc>
            </a:pPr>
            <a:r>
              <a:rPr dirty="0" sz="1000" spc="25">
                <a:latin typeface="Times New Roman"/>
                <a:cs typeface="Times New Roman"/>
              </a:rPr>
              <a:t>NA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ENTO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R</a:t>
            </a:r>
            <a:r>
              <a:rPr dirty="0" sz="1000" spc="10" b="1">
                <a:latin typeface="Times New Roman"/>
                <a:cs typeface="Times New Roman"/>
              </a:rPr>
              <a:t>epresentações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exicais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9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8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de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rasileira.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30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ro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osta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lexicográfica.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es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doutorado.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08454" y="248715"/>
            <a:ext cx="3922395" cy="6501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762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257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8255">
              <a:lnSpc>
                <a:spcPct val="115999"/>
              </a:lnSpc>
            </a:pP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rasília: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niversidade</a:t>
            </a:r>
            <a:r>
              <a:rPr dirty="0" sz="1000" spc="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rasília.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Instituto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ras.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eparta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 spc="1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L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ngu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ti</a:t>
            </a:r>
            <a:r>
              <a:rPr dirty="0" sz="1000" spc="10">
                <a:latin typeface="Times New Roman"/>
                <a:cs typeface="Times New Roman"/>
              </a:rPr>
              <a:t>ca,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ortuguês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í</a:t>
            </a:r>
            <a:r>
              <a:rPr dirty="0" sz="1000" spc="10">
                <a:latin typeface="Times New Roman"/>
                <a:cs typeface="Times New Roman"/>
              </a:rPr>
              <a:t>nguas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áss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2009.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15999"/>
              </a:lnSpc>
            </a:pPr>
            <a:r>
              <a:rPr dirty="0" sz="1000" spc="25">
                <a:latin typeface="Times New Roman"/>
                <a:cs typeface="Times New Roman"/>
              </a:rPr>
              <a:t>NOBRE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rocesso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3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4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grafia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3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30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língu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3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3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ais: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35" b="1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aná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10">
                <a:latin typeface="Times New Roman"/>
                <a:cs typeface="Times New Roman"/>
              </a:rPr>
              <a:t>se</a:t>
            </a:r>
            <a:r>
              <a:rPr dirty="0" sz="1000" spc="10">
                <a:latin typeface="Times New Roman"/>
                <a:cs typeface="Times New Roman"/>
              </a:rPr>
              <a:t> fono-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orfo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óg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escr</a:t>
            </a:r>
            <a:r>
              <a:rPr dirty="0" sz="1000">
                <a:latin typeface="Times New Roman"/>
                <a:cs typeface="Times New Roman"/>
              </a:rPr>
              <a:t>it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Sign</a:t>
            </a:r>
            <a:r>
              <a:rPr dirty="0" sz="1000" spc="35" i="1">
                <a:latin typeface="Times New Roman"/>
                <a:cs typeface="Times New Roman"/>
              </a:rPr>
              <a:t>W</a:t>
            </a:r>
            <a:r>
              <a:rPr dirty="0" sz="1000" spc="10" i="1">
                <a:latin typeface="Times New Roman"/>
                <a:cs typeface="Times New Roman"/>
              </a:rPr>
              <a:t>riting.</a:t>
            </a:r>
            <a:r>
              <a:rPr dirty="0" sz="1000" spc="25" i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lorianópolis: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FS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2011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14999"/>
              </a:lnSpc>
            </a:pPr>
            <a:r>
              <a:rPr dirty="0" sz="1000" spc="25">
                <a:latin typeface="Times New Roman"/>
                <a:cs typeface="Times New Roman"/>
              </a:rPr>
              <a:t>PARANÁ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ecretaria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ado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ducação.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uperintendência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de</a:t>
            </a:r>
            <a:r>
              <a:rPr dirty="0" sz="1000" spc="15">
                <a:latin typeface="Times New Roman"/>
                <a:cs typeface="Times New Roman"/>
              </a:rPr>
              <a:t> E</a:t>
            </a:r>
            <a:r>
              <a:rPr dirty="0" sz="1000" spc="10">
                <a:latin typeface="Times New Roman"/>
                <a:cs typeface="Times New Roman"/>
              </a:rPr>
              <a:t>ducação.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eparta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ento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ducação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spec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spectos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0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inguísticos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de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uritiba: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SEED</a:t>
            </a:r>
            <a:r>
              <a:rPr dirty="0" sz="1000">
                <a:latin typeface="Times New Roman"/>
                <a:cs typeface="Times New Roman"/>
              </a:rPr>
              <a:t>/</a:t>
            </a:r>
            <a:r>
              <a:rPr dirty="0" sz="1000" spc="15">
                <a:latin typeface="Times New Roman"/>
                <a:cs typeface="Times New Roman"/>
              </a:rPr>
              <a:t>SUED</a:t>
            </a:r>
            <a:r>
              <a:rPr dirty="0" sz="1000">
                <a:latin typeface="Times New Roman"/>
                <a:cs typeface="Times New Roman"/>
              </a:rPr>
              <a:t>/</a:t>
            </a:r>
            <a:r>
              <a:rPr dirty="0" sz="1000" spc="15">
                <a:latin typeface="Times New Roman"/>
                <a:cs typeface="Times New Roman"/>
              </a:rPr>
              <a:t>DEE,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1998.</a:t>
            </a:r>
            <a:endParaRPr sz="10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14999"/>
              </a:lnSpc>
              <a:spcBef>
                <a:spcPts val="35"/>
              </a:spcBef>
            </a:pPr>
            <a:r>
              <a:rPr dirty="0" sz="1000" spc="20">
                <a:latin typeface="Times New Roman"/>
                <a:cs typeface="Times New Roman"/>
              </a:rPr>
              <a:t>PÊGO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7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ão-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anua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7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gra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aticais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7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7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5" b="1">
                <a:latin typeface="Times New Roman"/>
                <a:cs typeface="Times New Roman"/>
              </a:rPr>
              <a:t>SB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7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70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traço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orfo</a:t>
            </a:r>
            <a:r>
              <a:rPr dirty="0" sz="1000" b="1">
                <a:latin typeface="Times New Roman"/>
                <a:cs typeface="Times New Roman"/>
              </a:rPr>
              <a:t>l</a:t>
            </a:r>
            <a:r>
              <a:rPr dirty="0" sz="1000" spc="15" b="1">
                <a:latin typeface="Times New Roman"/>
                <a:cs typeface="Times New Roman"/>
              </a:rPr>
              <a:t>óg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cos</a:t>
            </a:r>
            <a:r>
              <a:rPr dirty="0" sz="1000" spc="9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lexicais:</a:t>
            </a:r>
            <a:r>
              <a:rPr dirty="0" sz="1000" spc="9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u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estudo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orfe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a-</a:t>
            </a:r>
            <a:r>
              <a:rPr dirty="0" sz="1000" spc="20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oca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rasília: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UNB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2013.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8255">
              <a:lnSpc>
                <a:spcPct val="113999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ENTA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15" i="1">
                <a:latin typeface="Times New Roman"/>
                <a:cs typeface="Times New Roman"/>
              </a:rPr>
              <a:t>e</a:t>
            </a:r>
            <a:r>
              <a:rPr dirty="0" sz="1000" spc="5" i="1">
                <a:latin typeface="Times New Roman"/>
                <a:cs typeface="Times New Roman"/>
              </a:rPr>
              <a:t>t</a:t>
            </a:r>
            <a:r>
              <a:rPr dirty="0" sz="1000" i="1">
                <a:latin typeface="Times New Roman"/>
                <a:cs typeface="Times New Roman"/>
              </a:rPr>
              <a:t> </a:t>
            </a:r>
            <a:r>
              <a:rPr dirty="0" sz="1000" spc="-100" i="1">
                <a:latin typeface="Times New Roman"/>
                <a:cs typeface="Times New Roman"/>
              </a:rPr>
              <a:t> </a:t>
            </a:r>
            <a:r>
              <a:rPr dirty="0" sz="1000" spc="10" i="1">
                <a:latin typeface="Times New Roman"/>
                <a:cs typeface="Times New Roman"/>
              </a:rPr>
              <a:t>al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onfigurações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ãos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B.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ôster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anho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pape</a:t>
            </a:r>
            <a:r>
              <a:rPr dirty="0" sz="1000" spc="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sulfite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90</a:t>
            </a:r>
            <a:r>
              <a:rPr dirty="0" sz="1000" spc="15">
                <a:latin typeface="Times New Roman"/>
                <a:cs typeface="Times New Roman"/>
              </a:rPr>
              <a:t>g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plastificado.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io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Janeiro: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10">
                <a:latin typeface="Times New Roman"/>
                <a:cs typeface="Times New Roman"/>
              </a:rPr>
              <a:t>ídeo,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2006.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15999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ZZ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6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A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ti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ologia</a:t>
            </a:r>
            <a:r>
              <a:rPr dirty="0" sz="1000" spc="7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linguística</a:t>
            </a:r>
            <a:r>
              <a:rPr dirty="0" sz="1000" spc="7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6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6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spc="7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de</a:t>
            </a:r>
            <a:r>
              <a:rPr dirty="0" sz="1000" spc="6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spc="6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rasileira:</a:t>
            </a:r>
            <a:r>
              <a:rPr dirty="0" sz="1000" spc="10" b="1">
                <a:latin typeface="Times New Roman"/>
                <a:cs typeface="Times New Roman"/>
              </a:rPr>
              <a:t> e</a:t>
            </a:r>
            <a:r>
              <a:rPr dirty="0" sz="1000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entos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qu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5" b="1">
                <a:latin typeface="Times New Roman"/>
                <a:cs typeface="Times New Roman"/>
              </a:rPr>
              <a:t>isti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g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5" b="1">
                <a:latin typeface="Times New Roman"/>
                <a:cs typeface="Times New Roman"/>
              </a:rPr>
              <a:t>em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es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verbos.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lorianópolis: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FS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2011.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14999"/>
              </a:lnSpc>
            </a:pP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ZZ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variabilidade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9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0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ordem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0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9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alavras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aquisição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8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9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8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9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rasileira: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8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construção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7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co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8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tó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ico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8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9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foco</a:t>
            </a:r>
            <a:r>
              <a:rPr dirty="0" sz="1000" spc="5">
                <a:latin typeface="Times New Roman"/>
                <a:cs typeface="Times New Roman"/>
              </a:rPr>
              <a:t>.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lorianópolis: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FS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2006.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algn="just" marL="12700" marR="6985">
              <a:lnSpc>
                <a:spcPct val="115999"/>
              </a:lnSpc>
            </a:pPr>
            <a:r>
              <a:rPr dirty="0" sz="1000" spc="25">
                <a:latin typeface="Times New Roman"/>
                <a:cs typeface="Times New Roman"/>
              </a:rPr>
              <a:t>QUADRO</a:t>
            </a:r>
            <a:r>
              <a:rPr dirty="0" sz="1000" spc="10">
                <a:latin typeface="Times New Roman"/>
                <a:cs typeface="Times New Roman"/>
              </a:rPr>
              <a:t>S,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&amp;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15">
                <a:latin typeface="Times New Roman"/>
                <a:cs typeface="Times New Roman"/>
              </a:rPr>
              <a:t>KARNOPP,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rasileira: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studos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inguísticos.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orto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legre: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rt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ed,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2004.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15300"/>
              </a:lnSpc>
            </a:pPr>
            <a:r>
              <a:rPr dirty="0" sz="1000" spc="25">
                <a:latin typeface="Times New Roman"/>
                <a:cs typeface="Times New Roman"/>
              </a:rPr>
              <a:t>QUADRO</a:t>
            </a:r>
            <a:r>
              <a:rPr dirty="0" sz="1000" spc="10">
                <a:latin typeface="Times New Roman"/>
                <a:cs typeface="Times New Roman"/>
              </a:rPr>
              <a:t>S,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10">
                <a:latin typeface="Times New Roman"/>
                <a:cs typeface="Times New Roman"/>
              </a:rPr>
              <a:t>onice;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3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ZZ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line;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REZENDE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4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atrícia.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spc="1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II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2008.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aterial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didático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5">
                <a:latin typeface="Times New Roman"/>
                <a:cs typeface="Times New Roman"/>
              </a:rPr>
              <a:t>u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instrucional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urso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-5">
                <a:latin typeface="Times New Roman"/>
                <a:cs typeface="Times New Roman"/>
              </a:rPr>
              <a:t>t</a:t>
            </a:r>
            <a:r>
              <a:rPr dirty="0" sz="1000" spc="5">
                <a:latin typeface="Times New Roman"/>
                <a:cs typeface="Times New Roman"/>
              </a:rPr>
              <a:t>ra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BRA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distância.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niversidade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ederal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anta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atarina,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715">
              <a:lnSpc>
                <a:spcPct val="115999"/>
              </a:lnSpc>
            </a:pPr>
            <a:r>
              <a:rPr dirty="0" sz="1000" spc="20">
                <a:latin typeface="Times New Roman"/>
                <a:cs typeface="Times New Roman"/>
              </a:rPr>
              <a:t>SANDLER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W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&amp;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LLO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ART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ign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0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anguag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&amp;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inguistic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niversals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bridge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niversity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15">
                <a:latin typeface="Times New Roman"/>
                <a:cs typeface="Times New Roman"/>
              </a:rPr>
              <a:t>ress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2006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228088" y="749808"/>
            <a:ext cx="353568" cy="160934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648711" y="2523744"/>
            <a:ext cx="234695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2729992" y="2589935"/>
            <a:ext cx="63500" cy="339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630423" y="2916936"/>
            <a:ext cx="271272" cy="8808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729992" y="3854855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729992" y="584215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630423" y="5971032"/>
            <a:ext cx="268224" cy="3291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630423" y="4032503"/>
            <a:ext cx="271272" cy="15758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627376" y="5602223"/>
            <a:ext cx="268224" cy="24383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330952" y="1210056"/>
            <a:ext cx="228600" cy="853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11423" y="734568"/>
            <a:ext cx="2334768" cy="250545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358384" y="734568"/>
            <a:ext cx="164591" cy="1981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349240" y="1456944"/>
            <a:ext cx="271271" cy="4206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349240" y="1956816"/>
            <a:ext cx="237743" cy="883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349240" y="2051304"/>
            <a:ext cx="222503" cy="29565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349240" y="2715768"/>
            <a:ext cx="225551" cy="6400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5412738" y="1026311"/>
            <a:ext cx="78740" cy="436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500">
              <a:latin typeface="Times New Roman"/>
              <a:cs typeface="Times New Roman"/>
            </a:endParaRPr>
          </a:p>
          <a:p>
            <a:pPr marL="27305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27305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427978" y="2330855"/>
            <a:ext cx="63500" cy="339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911095" y="734568"/>
            <a:ext cx="271271" cy="421233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221992" y="2709672"/>
            <a:ext cx="344424" cy="457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221992" y="2743200"/>
            <a:ext cx="347471" cy="12801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295144" y="3023616"/>
            <a:ext cx="213360" cy="1584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295144" y="3185160"/>
            <a:ext cx="286512" cy="1127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304288" y="3310128"/>
            <a:ext cx="210312" cy="7010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252472" y="3386328"/>
            <a:ext cx="313944" cy="303276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273807" y="6419088"/>
            <a:ext cx="271271" cy="69799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2370834" y="2321711"/>
            <a:ext cx="63500" cy="339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0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370834" y="2861207"/>
            <a:ext cx="63500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633472" y="749808"/>
            <a:ext cx="268224" cy="113995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654807" y="1947672"/>
            <a:ext cx="222504" cy="5181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648711" y="2005583"/>
            <a:ext cx="271272" cy="4206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3922395" cy="6678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258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00">
              <a:latin typeface="Times New Roman"/>
              <a:cs typeface="Times New Roman"/>
            </a:endParaRPr>
          </a:p>
          <a:p>
            <a:pPr algn="just" marL="12700" marR="6985">
              <a:lnSpc>
                <a:spcPct val="115999"/>
              </a:lnSpc>
            </a:pPr>
            <a:r>
              <a:rPr dirty="0" sz="1000" spc="15">
                <a:latin typeface="Times New Roman"/>
                <a:cs typeface="Times New Roman"/>
              </a:rPr>
              <a:t>SANTAELLA,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C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unicação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8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9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es</a:t>
            </a:r>
            <a:r>
              <a:rPr dirty="0" sz="1000" spc="20" b="1">
                <a:latin typeface="Times New Roman"/>
                <a:cs typeface="Times New Roman"/>
              </a:rPr>
              <a:t>qu</a:t>
            </a:r>
            <a:r>
              <a:rPr dirty="0" sz="1000" spc="10" b="1">
                <a:latin typeface="Times New Roman"/>
                <a:cs typeface="Times New Roman"/>
              </a:rPr>
              <a:t>isa: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9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rojetos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p</a:t>
            </a:r>
            <a:r>
              <a:rPr dirty="0" sz="1000" spc="15" b="1">
                <a:latin typeface="Times New Roman"/>
                <a:cs typeface="Times New Roman"/>
              </a:rPr>
              <a:t>ar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75" b="1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estrado</a:t>
            </a:r>
            <a:r>
              <a:rPr dirty="0" sz="1000" spc="10" b="1">
                <a:latin typeface="Times New Roman"/>
                <a:cs typeface="Times New Roman"/>
              </a:rPr>
              <a:t> e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tora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o.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aulo: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acker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ditores,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2001.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15999"/>
              </a:lnSpc>
            </a:pPr>
            <a:r>
              <a:rPr dirty="0" sz="1000" spc="15">
                <a:latin typeface="Times New Roman"/>
                <a:cs typeface="Times New Roman"/>
              </a:rPr>
              <a:t>SELL,</a:t>
            </a:r>
            <a:r>
              <a:rPr dirty="0" sz="1000" spc="1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8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10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interrogativas</a:t>
            </a:r>
            <a:r>
              <a:rPr dirty="0" sz="1000" spc="9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ort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5" b="1">
                <a:latin typeface="Times New Roman"/>
                <a:cs typeface="Times New Roman"/>
              </a:rPr>
              <a:t>g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ês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rasileiro</a:t>
            </a:r>
            <a:r>
              <a:rPr dirty="0" sz="1000" spc="10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-</a:t>
            </a:r>
            <a:r>
              <a:rPr dirty="0" sz="1000" spc="9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erg</a:t>
            </a:r>
            <a:r>
              <a:rPr dirty="0" sz="1000" spc="20" b="1">
                <a:latin typeface="Times New Roman"/>
                <a:cs typeface="Times New Roman"/>
              </a:rPr>
              <a:t>un</a:t>
            </a:r>
            <a:r>
              <a:rPr dirty="0" sz="1000" spc="10" b="1">
                <a:latin typeface="Times New Roman"/>
                <a:cs typeface="Times New Roman"/>
              </a:rPr>
              <a:t>tas</a:t>
            </a:r>
            <a:r>
              <a:rPr dirty="0" sz="1000" spc="10" b="1">
                <a:latin typeface="Times New Roman"/>
                <a:cs typeface="Times New Roman"/>
              </a:rPr>
              <a:t> e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respostas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–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lorianópolis: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UFSC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2003.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1"/>
              </a:spcBef>
            </a:pPr>
            <a:endParaRPr sz="13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SELLT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Z,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.;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W</a:t>
            </a:r>
            <a:r>
              <a:rPr dirty="0" sz="1000" spc="20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20">
                <a:latin typeface="Times New Roman"/>
                <a:cs typeface="Times New Roman"/>
              </a:rPr>
              <a:t>GHS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15">
                <a:latin typeface="Times New Roman"/>
                <a:cs typeface="Times New Roman"/>
              </a:rPr>
              <a:t>AN,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COOK,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W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14">
                <a:latin typeface="Times New Roman"/>
                <a:cs typeface="Times New Roman"/>
              </a:rPr>
              <a:t> 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étodos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2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de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165"/>
              </a:spcBef>
            </a:pP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esqu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sa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R</a:t>
            </a:r>
            <a:r>
              <a:rPr dirty="0" sz="1000" spc="10" b="1">
                <a:latin typeface="Times New Roman"/>
                <a:cs typeface="Times New Roman"/>
              </a:rPr>
              <a:t>elações</a:t>
            </a:r>
            <a:r>
              <a:rPr dirty="0" sz="1000" spc="-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ociais.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ã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aulo: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dusp/</a:t>
            </a:r>
            <a:r>
              <a:rPr dirty="0" sz="1000" spc="20">
                <a:latin typeface="Times New Roman"/>
                <a:cs typeface="Times New Roman"/>
              </a:rPr>
              <a:t>EPU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1990.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6985">
              <a:lnSpc>
                <a:spcPct val="115999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LVA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65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nalisando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5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6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rocesso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6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6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leitura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6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5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7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ossível</a:t>
            </a:r>
            <a:r>
              <a:rPr dirty="0" sz="1000" spc="10" b="1">
                <a:latin typeface="Times New Roman"/>
                <a:cs typeface="Times New Roman"/>
              </a:rPr>
              <a:t> escr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ta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2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2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língua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2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2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ais: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120" b="1">
                <a:latin typeface="Times New Roman"/>
                <a:cs typeface="Times New Roman"/>
              </a:rPr>
              <a:t> </a:t>
            </a:r>
            <a:r>
              <a:rPr dirty="0" sz="1000" spc="20" b="1" i="1">
                <a:latin typeface="Times New Roman"/>
                <a:cs typeface="Times New Roman"/>
              </a:rPr>
              <a:t>S</a:t>
            </a:r>
            <a:r>
              <a:rPr dirty="0" sz="1000" spc="10" b="1" i="1">
                <a:latin typeface="Times New Roman"/>
                <a:cs typeface="Times New Roman"/>
              </a:rPr>
              <a:t>ig</a:t>
            </a:r>
            <a:r>
              <a:rPr dirty="0" sz="1000" spc="20" b="1" i="1">
                <a:latin typeface="Times New Roman"/>
                <a:cs typeface="Times New Roman"/>
              </a:rPr>
              <a:t>n</a:t>
            </a:r>
            <a:r>
              <a:rPr dirty="0" sz="1000" spc="35" b="1" i="1">
                <a:latin typeface="Times New Roman"/>
                <a:cs typeface="Times New Roman"/>
              </a:rPr>
              <a:t>W</a:t>
            </a:r>
            <a:r>
              <a:rPr dirty="0" sz="1000" spc="5" b="1" i="1">
                <a:latin typeface="Times New Roman"/>
                <a:cs typeface="Times New Roman"/>
              </a:rPr>
              <a:t>riti</a:t>
            </a:r>
            <a:r>
              <a:rPr dirty="0" sz="1000" spc="20" b="1" i="1">
                <a:latin typeface="Times New Roman"/>
                <a:cs typeface="Times New Roman"/>
              </a:rPr>
              <a:t>n</a:t>
            </a:r>
            <a:r>
              <a:rPr dirty="0" sz="1000" spc="15" b="1" i="1">
                <a:latin typeface="Times New Roman"/>
                <a:cs typeface="Times New Roman"/>
              </a:rPr>
              <a:t>g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-1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lorianópolis: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FS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2009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1"/>
              </a:spcBef>
            </a:pPr>
            <a:endParaRPr sz="13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STOKOE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W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CA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15">
                <a:latin typeface="Times New Roman"/>
                <a:cs typeface="Times New Roman"/>
              </a:rPr>
              <a:t>TERL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NE,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3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CRONENBERG,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6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190"/>
              </a:spcBef>
            </a:pP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ictio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ary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5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f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4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A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erican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sign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4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language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4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o</a:t>
            </a:r>
            <a:r>
              <a:rPr dirty="0" sz="1000" spc="15" b="1">
                <a:latin typeface="Times New Roman"/>
                <a:cs typeface="Times New Roman"/>
              </a:rPr>
              <a:t>n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4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linguistic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-5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ri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ci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les.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165"/>
              </a:spcBef>
            </a:pP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ash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ng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on,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DC</a:t>
            </a:r>
            <a:r>
              <a:rPr dirty="0" sz="1000" spc="5">
                <a:latin typeface="Times New Roman"/>
                <a:cs typeface="Times New Roman"/>
              </a:rPr>
              <a:t>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allaudet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ollege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P</a:t>
            </a:r>
            <a:r>
              <a:rPr dirty="0" sz="1000" spc="15">
                <a:latin typeface="Times New Roman"/>
                <a:cs typeface="Times New Roman"/>
              </a:rPr>
              <a:t>ress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1965.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1"/>
              </a:spcBef>
            </a:pPr>
            <a:endParaRPr sz="135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STOKOE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W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ign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languag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iglossia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tudies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L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ngu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s</a:t>
            </a:r>
            <a:r>
              <a:rPr dirty="0" sz="1000" spc="-5">
                <a:latin typeface="Times New Roman"/>
                <a:cs typeface="Times New Roman"/>
              </a:rPr>
              <a:t>ti</a:t>
            </a:r>
            <a:r>
              <a:rPr dirty="0" sz="1000" spc="5">
                <a:latin typeface="Times New Roman"/>
                <a:cs typeface="Times New Roman"/>
              </a:rPr>
              <a:t>cs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1969.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15999"/>
              </a:lnSpc>
            </a:pPr>
            <a:r>
              <a:rPr dirty="0" sz="1000" spc="15">
                <a:latin typeface="Times New Roman"/>
                <a:cs typeface="Times New Roman"/>
              </a:rPr>
              <a:t>STROBEL,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K.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FERNANDES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spectos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7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linguísticos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L</a:t>
            </a:r>
            <a:r>
              <a:rPr dirty="0" sz="1000" spc="5" b="1">
                <a:latin typeface="Times New Roman"/>
                <a:cs typeface="Times New Roman"/>
              </a:rPr>
              <a:t>íngu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rasileira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0">
                <a:latin typeface="Times New Roman"/>
                <a:cs typeface="Times New Roman"/>
              </a:rPr>
              <a:t>uritiba: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20">
                <a:latin typeface="Times New Roman"/>
                <a:cs typeface="Times New Roman"/>
              </a:rPr>
              <a:t>EED</a:t>
            </a:r>
            <a:r>
              <a:rPr dirty="0" sz="1000" spc="10">
                <a:latin typeface="Times New Roman"/>
                <a:cs typeface="Times New Roman"/>
              </a:rPr>
              <a:t>/S</a:t>
            </a:r>
            <a:r>
              <a:rPr dirty="0" sz="1000" spc="25">
                <a:latin typeface="Times New Roman"/>
                <a:cs typeface="Times New Roman"/>
              </a:rPr>
              <a:t>UED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0">
                <a:latin typeface="Times New Roman"/>
                <a:cs typeface="Times New Roman"/>
              </a:rPr>
              <a:t>DEE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1998.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6350">
              <a:lnSpc>
                <a:spcPct val="114999"/>
              </a:lnSpc>
            </a:pPr>
            <a:r>
              <a:rPr dirty="0" sz="1000" spc="15">
                <a:latin typeface="Times New Roman"/>
                <a:cs typeface="Times New Roman"/>
              </a:rPr>
              <a:t>STU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PF,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A</a:t>
            </a:r>
            <a:r>
              <a:rPr dirty="0" sz="1000" spc="15" b="1">
                <a:latin typeface="Times New Roman"/>
                <a:cs typeface="Times New Roman"/>
              </a:rPr>
              <a:t>prendizagem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scrita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elo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siste</a:t>
            </a:r>
            <a:r>
              <a:rPr dirty="0" sz="1000" spc="30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7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ig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40" b="1">
                <a:latin typeface="Times New Roman"/>
                <a:cs typeface="Times New Roman"/>
              </a:rPr>
              <a:t>W</a:t>
            </a:r>
            <a:r>
              <a:rPr dirty="0" sz="1000" spc="10" b="1">
                <a:latin typeface="Times New Roman"/>
                <a:cs typeface="Times New Roman"/>
              </a:rPr>
              <a:t>ri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5" b="1">
                <a:latin typeface="Times New Roman"/>
                <a:cs typeface="Times New Roman"/>
              </a:rPr>
              <a:t>ti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g:</a:t>
            </a:r>
            <a:r>
              <a:rPr dirty="0" sz="1000" spc="7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ínguas</a:t>
            </a:r>
            <a:r>
              <a:rPr dirty="0" sz="1000" spc="8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7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</a:t>
            </a:r>
            <a:r>
              <a:rPr dirty="0" sz="1000" spc="8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7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el</a:t>
            </a:r>
            <a:r>
              <a:rPr dirty="0" sz="1000" spc="7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8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no</a:t>
            </a:r>
            <a:r>
              <a:rPr dirty="0" sz="1000" spc="7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co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putador.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orto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legre:</a:t>
            </a:r>
            <a:r>
              <a:rPr dirty="0" sz="1000" spc="-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F</a:t>
            </a:r>
            <a:r>
              <a:rPr dirty="0" sz="1000" spc="25">
                <a:latin typeface="Times New Roman"/>
                <a:cs typeface="Times New Roman"/>
              </a:rPr>
              <a:t>RG</a:t>
            </a:r>
            <a:r>
              <a:rPr dirty="0" sz="1000" spc="10">
                <a:latin typeface="Times New Roman"/>
                <a:cs typeface="Times New Roman"/>
              </a:rPr>
              <a:t>S,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2005.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15240">
              <a:lnSpc>
                <a:spcPct val="115500"/>
              </a:lnSpc>
              <a:tabLst>
                <a:tab pos="676910" algn="l"/>
                <a:tab pos="1311275" algn="l"/>
                <a:tab pos="1627505" algn="l"/>
                <a:tab pos="1949450" algn="l"/>
                <a:tab pos="2520315" algn="l"/>
                <a:tab pos="2955925" algn="l"/>
                <a:tab pos="3736340" algn="l"/>
              </a:tabLst>
            </a:pPr>
            <a:r>
              <a:rPr dirty="0" sz="1000" spc="20">
                <a:latin typeface="Times New Roman"/>
                <a:cs typeface="Times New Roman"/>
              </a:rPr>
              <a:t>SUTTON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V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0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ições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7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so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5" b="1">
                <a:latin typeface="Times New Roman"/>
                <a:cs typeface="Times New Roman"/>
              </a:rPr>
              <a:t>r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5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4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ig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40" b="1">
                <a:latin typeface="Times New Roman"/>
                <a:cs typeface="Times New Roman"/>
              </a:rPr>
              <a:t>W</a:t>
            </a:r>
            <a:r>
              <a:rPr dirty="0" sz="1000" spc="10" b="1">
                <a:latin typeface="Times New Roman"/>
                <a:cs typeface="Times New Roman"/>
              </a:rPr>
              <a:t>riti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g: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U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4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iste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4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4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E</a:t>
            </a:r>
            <a:r>
              <a:rPr dirty="0" sz="1000" spc="10" b="1">
                <a:latin typeface="Times New Roman"/>
                <a:cs typeface="Times New Roman"/>
              </a:rPr>
              <a:t>scrita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p</a:t>
            </a:r>
            <a:r>
              <a:rPr dirty="0" sz="1000" spc="15" b="1">
                <a:latin typeface="Times New Roman"/>
                <a:cs typeface="Times New Roman"/>
              </a:rPr>
              <a:t>ar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íngua</a:t>
            </a:r>
            <a:r>
              <a:rPr dirty="0" sz="1000" spc="2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de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5" b="1">
                <a:latin typeface="Times New Roman"/>
                <a:cs typeface="Times New Roman"/>
              </a:rPr>
              <a:t>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ais.</a:t>
            </a:r>
            <a:r>
              <a:rPr dirty="0" sz="1000" spc="30" b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radução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3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adap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ação: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STU</a:t>
            </a:r>
            <a:r>
              <a:rPr dirty="0" sz="1000" spc="30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PF,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arianne,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.;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CO</a:t>
            </a:r>
            <a:r>
              <a:rPr dirty="0" sz="1000" spc="15">
                <a:latin typeface="Times New Roman"/>
                <a:cs typeface="Times New Roman"/>
              </a:rPr>
              <a:t>S</a:t>
            </a:r>
            <a:r>
              <a:rPr dirty="0" sz="1000" spc="25">
                <a:latin typeface="Times New Roman"/>
                <a:cs typeface="Times New Roman"/>
              </a:rPr>
              <a:t>TA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ntônio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-5">
                <a:latin typeface="Times New Roman"/>
                <a:cs typeface="Times New Roman"/>
              </a:rPr>
              <a:t>R</a:t>
            </a:r>
            <a:r>
              <a:rPr dirty="0" sz="1000" spc="-5">
                <a:latin typeface="Times New Roman"/>
                <a:cs typeface="Times New Roman"/>
              </a:rPr>
              <a:t>ocha</a:t>
            </a:r>
            <a:r>
              <a:rPr dirty="0" sz="1000" spc="-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/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-10">
                <a:latin typeface="Times New Roman"/>
                <a:cs typeface="Times New Roman"/>
              </a:rPr>
              <a:t>D</a:t>
            </a:r>
            <a:r>
              <a:rPr dirty="0" sz="1000" spc="-15">
                <a:latin typeface="Times New Roman"/>
                <a:cs typeface="Times New Roman"/>
              </a:rPr>
              <a:t>i</a:t>
            </a:r>
            <a:r>
              <a:rPr dirty="0" sz="1000" spc="-10">
                <a:latin typeface="Times New Roman"/>
                <a:cs typeface="Times New Roman"/>
              </a:rPr>
              <a:t>spon</a:t>
            </a:r>
            <a:r>
              <a:rPr dirty="0" sz="1000" spc="-15">
                <a:latin typeface="Times New Roman"/>
                <a:cs typeface="Times New Roman"/>
              </a:rPr>
              <a:t>í</a:t>
            </a:r>
            <a:r>
              <a:rPr dirty="0" sz="1000" spc="-10">
                <a:latin typeface="Times New Roman"/>
                <a:cs typeface="Times New Roman"/>
              </a:rPr>
              <a:t>ve</a:t>
            </a:r>
            <a:r>
              <a:rPr dirty="0" sz="1000" spc="-10">
                <a:latin typeface="Times New Roman"/>
                <a:cs typeface="Times New Roman"/>
              </a:rPr>
              <a:t>l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20">
                <a:latin typeface="Times New Roman"/>
                <a:cs typeface="Times New Roman"/>
              </a:rPr>
              <a:t>em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http://</a:t>
            </a:r>
            <a:r>
              <a:rPr dirty="0" sz="1000" spc="25">
                <a:latin typeface="Times New Roman"/>
                <a:cs typeface="Times New Roman"/>
                <a:hlinkClick r:id="rId2"/>
              </a:rPr>
              <a:t>www</a:t>
            </a:r>
            <a:r>
              <a:rPr dirty="0" sz="1000">
                <a:latin typeface="Times New Roman"/>
                <a:cs typeface="Times New Roman"/>
                <a:hlinkClick r:id="rId2"/>
              </a:rPr>
              <a:t>.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librasgerais</a:t>
            </a:r>
            <a:r>
              <a:rPr dirty="0" sz="1000">
                <a:latin typeface="Times New Roman"/>
                <a:cs typeface="Times New Roman"/>
                <a:hlinkClick r:id="rId2"/>
              </a:rPr>
              <a:t>.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co</a:t>
            </a:r>
            <a:r>
              <a:rPr dirty="0" sz="1000" spc="25">
                <a:latin typeface="Times New Roman"/>
                <a:cs typeface="Times New Roman"/>
                <a:hlinkClick r:id="rId2"/>
              </a:rPr>
              <a:t>m</a:t>
            </a:r>
            <a:r>
              <a:rPr dirty="0" sz="1000">
                <a:latin typeface="Times New Roman"/>
                <a:cs typeface="Times New Roman"/>
                <a:hlinkClick r:id="rId2"/>
              </a:rPr>
              <a:t>.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br/</a:t>
            </a:r>
            <a:r>
              <a:rPr dirty="0" sz="1000" spc="25">
                <a:latin typeface="Times New Roman"/>
                <a:cs typeface="Times New Roman"/>
                <a:hlinkClick r:id="rId2"/>
              </a:rPr>
              <a:t>m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ateriai</a:t>
            </a:r>
            <a:r>
              <a:rPr dirty="0" sz="1000" spc="5">
                <a:latin typeface="Times New Roman"/>
                <a:cs typeface="Times New Roman"/>
                <a:hlinkClick r:id="rId2"/>
              </a:rPr>
              <a:t>s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-inclusivos/do</a:t>
            </a:r>
            <a:r>
              <a:rPr dirty="0" sz="1000" spc="25">
                <a:latin typeface="Times New Roman"/>
                <a:cs typeface="Times New Roman"/>
                <a:hlinkClick r:id="rId2"/>
              </a:rPr>
              <a:t>w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nloads/</a:t>
            </a:r>
            <a:r>
              <a:rPr dirty="0" sz="1000" spc="20">
                <a:latin typeface="Times New Roman"/>
                <a:cs typeface="Times New Roman"/>
                <a:hlinkClick r:id="rId2"/>
              </a:rPr>
              <a:t>L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icoes-</a:t>
            </a:r>
            <a:r>
              <a:rPr dirty="0" sz="1000" spc="10">
                <a:latin typeface="Times New Roman"/>
                <a:cs typeface="Times New Roman"/>
              </a:rPr>
              <a:t> de-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ign</a:t>
            </a: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riting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pdf.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cesso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m: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deze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bro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2014.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715">
              <a:lnSpc>
                <a:spcPct val="114999"/>
              </a:lnSpc>
            </a:pPr>
            <a:r>
              <a:rPr dirty="0" sz="1000" spc="25">
                <a:latin typeface="Times New Roman"/>
                <a:cs typeface="Times New Roman"/>
              </a:rPr>
              <a:t>TANYA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&amp;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25">
                <a:latin typeface="Times New Roman"/>
                <a:cs typeface="Times New Roman"/>
              </a:rPr>
              <a:t>YRNA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40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ibras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e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C</a:t>
            </a:r>
            <a:r>
              <a:rPr dirty="0" sz="1000" spc="10" b="1">
                <a:latin typeface="Times New Roman"/>
                <a:cs typeface="Times New Roman"/>
              </a:rPr>
              <a:t>ontexto: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C</a:t>
            </a:r>
            <a:r>
              <a:rPr dirty="0" sz="1000" spc="10" b="1">
                <a:latin typeface="Times New Roman"/>
                <a:cs typeface="Times New Roman"/>
              </a:rPr>
              <a:t>urso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ásico: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-114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0" b="1">
                <a:latin typeface="Times New Roman"/>
                <a:cs typeface="Times New Roman"/>
              </a:rPr>
              <a:t>ivro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-10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do</a:t>
            </a:r>
            <a:r>
              <a:rPr dirty="0" sz="1000" b="1">
                <a:latin typeface="Times New Roman"/>
                <a:cs typeface="Times New Roman"/>
              </a:rPr>
              <a:t>   </a:t>
            </a:r>
            <a:r>
              <a:rPr dirty="0" sz="1000" spc="-10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rofesso</a:t>
            </a:r>
            <a:r>
              <a:rPr dirty="0" sz="1000" spc="15" b="1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rasília: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10">
                <a:latin typeface="Times New Roman"/>
                <a:cs typeface="Times New Roman"/>
              </a:rPr>
              <a:t> </a:t>
            </a:r>
            <a:r>
              <a:rPr dirty="0" sz="1000" spc="3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inistério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  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ducação,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ecretaria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ducação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spec</a:t>
            </a:r>
            <a:r>
              <a:rPr dirty="0" sz="1000" spc="-5">
                <a:latin typeface="Times New Roman"/>
                <a:cs typeface="Times New Roman"/>
              </a:rPr>
              <a:t>i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-5">
                <a:latin typeface="Times New Roman"/>
                <a:cs typeface="Times New Roman"/>
              </a:rPr>
              <a:t>l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6ª.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ção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2006.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08454" y="948636"/>
            <a:ext cx="3923665" cy="2204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6985">
              <a:lnSpc>
                <a:spcPct val="115999"/>
              </a:lnSpc>
            </a:pP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25">
                <a:latin typeface="Times New Roman"/>
                <a:cs typeface="Times New Roman"/>
              </a:rPr>
              <a:t>ANDERLEY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7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D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7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ectos</a:t>
            </a:r>
            <a:r>
              <a:rPr dirty="0" sz="1000" spc="8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leitura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escr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ta</a:t>
            </a:r>
            <a:r>
              <a:rPr dirty="0" sz="1000" spc="9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7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si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0" b="1">
                <a:latin typeface="Times New Roman"/>
                <a:cs typeface="Times New Roman"/>
              </a:rPr>
              <a:t>ais:</a:t>
            </a:r>
            <a:r>
              <a:rPr dirty="0" sz="1000" spc="8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estudos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5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caso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50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co</a:t>
            </a:r>
            <a:r>
              <a:rPr dirty="0" sz="1000" spc="25" b="1">
                <a:latin typeface="Times New Roman"/>
                <a:cs typeface="Times New Roman"/>
              </a:rPr>
              <a:t>m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alunos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20" b="1">
                <a:latin typeface="Times New Roman"/>
                <a:cs typeface="Times New Roman"/>
              </a:rPr>
              <a:t>u</a:t>
            </a:r>
            <a:r>
              <a:rPr dirty="0" sz="1000" spc="10" b="1">
                <a:latin typeface="Times New Roman"/>
                <a:cs typeface="Times New Roman"/>
              </a:rPr>
              <a:t>r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os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5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educação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5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b</a:t>
            </a:r>
            <a:r>
              <a:rPr dirty="0" sz="1000" spc="10" b="1">
                <a:latin typeface="Times New Roman"/>
                <a:cs typeface="Times New Roman"/>
              </a:rPr>
              <a:t>ásica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5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4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6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un</a:t>
            </a:r>
            <a:r>
              <a:rPr dirty="0" sz="1000" spc="10" b="1">
                <a:latin typeface="Times New Roman"/>
                <a:cs typeface="Times New Roman"/>
              </a:rPr>
              <a:t>iversitários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r>
              <a:rPr dirty="0" sz="1000" spc="25" b="1">
                <a:latin typeface="Times New Roman"/>
                <a:cs typeface="Times New Roman"/>
              </a:rPr>
              <a:t>u</a:t>
            </a:r>
            <a:r>
              <a:rPr dirty="0" sz="1000" spc="15" b="1">
                <a:latin typeface="Times New Roman"/>
                <a:cs typeface="Times New Roman"/>
              </a:rPr>
              <a:t>r</a:t>
            </a:r>
            <a:r>
              <a:rPr dirty="0" sz="1000" spc="25" b="1">
                <a:latin typeface="Times New Roman"/>
                <a:cs typeface="Times New Roman"/>
              </a:rPr>
              <a:t>d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e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ouvintes.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lorianópolis: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5">
                <a:latin typeface="Times New Roman"/>
                <a:cs typeface="Times New Roman"/>
              </a:rPr>
              <a:t>FS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2012.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1200">
              <a:latin typeface="Times New Roman"/>
              <a:cs typeface="Times New Roman"/>
            </a:endParaRPr>
          </a:p>
          <a:p>
            <a:pPr algn="just" marL="12700" marR="5080">
              <a:lnSpc>
                <a:spcPct val="115500"/>
              </a:lnSpc>
            </a:pPr>
            <a:r>
              <a:rPr dirty="0" sz="1000" spc="3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LBUR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R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1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0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5" b="1">
                <a:latin typeface="Times New Roman"/>
                <a:cs typeface="Times New Roman"/>
              </a:rPr>
              <a:t>hono</a:t>
            </a:r>
            <a:r>
              <a:rPr dirty="0" sz="1000" b="1">
                <a:latin typeface="Times New Roman"/>
                <a:cs typeface="Times New Roman"/>
              </a:rPr>
              <a:t>l</a:t>
            </a:r>
            <a:r>
              <a:rPr dirty="0" sz="1000" spc="15" b="1">
                <a:latin typeface="Times New Roman"/>
                <a:cs typeface="Times New Roman"/>
              </a:rPr>
              <a:t>og</a:t>
            </a:r>
            <a:r>
              <a:rPr dirty="0" sz="1000" b="1">
                <a:latin typeface="Times New Roman"/>
                <a:cs typeface="Times New Roman"/>
              </a:rPr>
              <a:t>i</a:t>
            </a:r>
            <a:r>
              <a:rPr dirty="0" sz="1000" spc="10" b="1">
                <a:latin typeface="Times New Roman"/>
                <a:cs typeface="Times New Roman"/>
              </a:rPr>
              <a:t>cal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9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an</a:t>
            </a:r>
            <a:r>
              <a:rPr dirty="0" sz="1000" spc="15" b="1">
                <a:latin typeface="Times New Roman"/>
                <a:cs typeface="Times New Roman"/>
              </a:rPr>
              <a:t>d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9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p</a:t>
            </a:r>
            <a:r>
              <a:rPr dirty="0" sz="1000" spc="10" b="1">
                <a:latin typeface="Times New Roman"/>
                <a:cs typeface="Times New Roman"/>
              </a:rPr>
              <a:t>roso</a:t>
            </a:r>
            <a:r>
              <a:rPr dirty="0" sz="1000" spc="20" b="1">
                <a:latin typeface="Times New Roman"/>
                <a:cs typeface="Times New Roman"/>
              </a:rPr>
              <a:t>d</a:t>
            </a:r>
            <a:r>
              <a:rPr dirty="0" sz="1000" spc="10" b="1">
                <a:latin typeface="Times New Roman"/>
                <a:cs typeface="Times New Roman"/>
              </a:rPr>
              <a:t>ic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90" b="1">
                <a:latin typeface="Times New Roman"/>
                <a:cs typeface="Times New Roman"/>
              </a:rPr>
              <a:t> </a:t>
            </a:r>
            <a:r>
              <a:rPr dirty="0" sz="1000" spc="10" b="1">
                <a:latin typeface="Times New Roman"/>
                <a:cs typeface="Times New Roman"/>
              </a:rPr>
              <a:t>layering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110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o</a:t>
            </a:r>
            <a:r>
              <a:rPr dirty="0" sz="1000" spc="10" b="1">
                <a:latin typeface="Times New Roman"/>
                <a:cs typeface="Times New Roman"/>
              </a:rPr>
              <a:t>f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-8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15" b="1">
                <a:latin typeface="Times New Roman"/>
                <a:cs typeface="Times New Roman"/>
              </a:rPr>
              <a:t>o</a:t>
            </a:r>
            <a:r>
              <a:rPr dirty="0" sz="1000" spc="20" b="1">
                <a:latin typeface="Times New Roman"/>
                <a:cs typeface="Times New Roman"/>
              </a:rPr>
              <a:t>n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5" b="1">
                <a:latin typeface="Times New Roman"/>
                <a:cs typeface="Times New Roman"/>
              </a:rPr>
              <a:t>a</a:t>
            </a:r>
            <a:r>
              <a:rPr dirty="0" sz="1000" spc="20" b="1">
                <a:latin typeface="Times New Roman"/>
                <a:cs typeface="Times New Roman"/>
              </a:rPr>
              <a:t>nu</a:t>
            </a:r>
            <a:r>
              <a:rPr dirty="0" sz="1000" spc="10" b="1">
                <a:latin typeface="Times New Roman"/>
                <a:cs typeface="Times New Roman"/>
              </a:rPr>
              <a:t>als</a:t>
            </a:r>
            <a:r>
              <a:rPr dirty="0" sz="1000" spc="10" b="1">
                <a:latin typeface="Times New Roman"/>
                <a:cs typeface="Times New Roman"/>
              </a:rPr>
              <a:t> in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A</a:t>
            </a:r>
            <a:r>
              <a:rPr dirty="0" sz="1000" spc="35" b="1">
                <a:latin typeface="Times New Roman"/>
                <a:cs typeface="Times New Roman"/>
              </a:rPr>
              <a:t>m</a:t>
            </a:r>
            <a:r>
              <a:rPr dirty="0" sz="1000" spc="10" b="1">
                <a:latin typeface="Times New Roman"/>
                <a:cs typeface="Times New Roman"/>
              </a:rPr>
              <a:t>erican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5" b="1">
                <a:latin typeface="Times New Roman"/>
                <a:cs typeface="Times New Roman"/>
              </a:rPr>
              <a:t> </a:t>
            </a:r>
            <a:r>
              <a:rPr dirty="0" sz="1000" spc="20" b="1">
                <a:latin typeface="Times New Roman"/>
                <a:cs typeface="Times New Roman"/>
              </a:rPr>
              <a:t>S</a:t>
            </a:r>
            <a:r>
              <a:rPr dirty="0" sz="1000" spc="10" b="1">
                <a:latin typeface="Times New Roman"/>
                <a:cs typeface="Times New Roman"/>
              </a:rPr>
              <a:t>ign</a:t>
            </a:r>
            <a:r>
              <a:rPr dirty="0" sz="1000" b="1">
                <a:latin typeface="Times New Roman"/>
                <a:cs typeface="Times New Roman"/>
              </a:rPr>
              <a:t>  </a:t>
            </a:r>
            <a:r>
              <a:rPr dirty="0" sz="1000" spc="25" b="1">
                <a:latin typeface="Times New Roman"/>
                <a:cs typeface="Times New Roman"/>
              </a:rPr>
              <a:t>L</a:t>
            </a:r>
            <a:r>
              <a:rPr dirty="0" sz="1000" spc="15" b="1">
                <a:latin typeface="Times New Roman"/>
                <a:cs typeface="Times New Roman"/>
              </a:rPr>
              <a:t>anguage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5">
                <a:latin typeface="Times New Roman"/>
                <a:cs typeface="Times New Roman"/>
              </a:rPr>
              <a:t>I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35">
                <a:latin typeface="Times New Roman"/>
                <a:cs typeface="Times New Roman"/>
              </a:rPr>
              <a:t>MM</a:t>
            </a:r>
            <a:r>
              <a:rPr dirty="0" sz="1000" spc="25">
                <a:latin typeface="Times New Roman"/>
                <a:cs typeface="Times New Roman"/>
              </a:rPr>
              <a:t>ORE</a:t>
            </a:r>
            <a:r>
              <a:rPr dirty="0" sz="1000" spc="20">
                <a:latin typeface="Times New Roman"/>
                <a:cs typeface="Times New Roman"/>
              </a:rPr>
              <a:t>Y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K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;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LANE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HARLAN.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T</a:t>
            </a:r>
            <a:r>
              <a:rPr dirty="0" sz="1000" spc="20">
                <a:latin typeface="Times New Roman"/>
                <a:cs typeface="Times New Roman"/>
              </a:rPr>
              <a:t>h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signs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f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language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revisited: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n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7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an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ho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ogy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9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6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hono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U</a:t>
            </a:r>
            <a:r>
              <a:rPr dirty="0" sz="1000" spc="10">
                <a:latin typeface="Times New Roman"/>
                <a:cs typeface="Times New Roman"/>
              </a:rPr>
              <a:t>rsula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8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B</a:t>
            </a:r>
            <a:r>
              <a:rPr dirty="0" sz="1000" spc="10">
                <a:latin typeface="Times New Roman"/>
                <a:cs typeface="Times New Roman"/>
              </a:rPr>
              <a:t>ellugi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an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d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ard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K</a:t>
            </a:r>
            <a:r>
              <a:rPr dirty="0" sz="1000">
                <a:latin typeface="Times New Roman"/>
                <a:cs typeface="Times New Roman"/>
              </a:rPr>
              <a:t>li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a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N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20">
                <a:latin typeface="Times New Roman"/>
                <a:cs typeface="Times New Roman"/>
              </a:rPr>
              <a:t>w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Jersey: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5">
                <a:latin typeface="Times New Roman"/>
                <a:cs typeface="Times New Roman"/>
              </a:rPr>
              <a:t>w</a:t>
            </a:r>
            <a:r>
              <a:rPr dirty="0" sz="1000" spc="10">
                <a:latin typeface="Times New Roman"/>
                <a:cs typeface="Times New Roman"/>
              </a:rPr>
              <a:t>rence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r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5">
                <a:latin typeface="Times New Roman"/>
                <a:cs typeface="Times New Roman"/>
              </a:rPr>
              <a:t>baum</a:t>
            </a:r>
            <a:r>
              <a:rPr dirty="0" sz="1000">
                <a:latin typeface="Times New Roman"/>
                <a:cs typeface="Times New Roman"/>
              </a:rPr>
              <a:t> 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ssociates,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Inc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5">
                <a:latin typeface="Times New Roman"/>
                <a:cs typeface="Times New Roman"/>
              </a:rPr>
              <a:t>,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P</a:t>
            </a:r>
            <a:r>
              <a:rPr dirty="0" sz="1000" spc="10">
                <a:latin typeface="Times New Roman"/>
                <a:cs typeface="Times New Roman"/>
              </a:rPr>
              <a:t>ublishers,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2000.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21285">
              <a:lnSpc>
                <a:spcPct val="102000"/>
              </a:lnSpc>
            </a:pP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ites: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 http://letraslibras</a:t>
            </a:r>
            <a:r>
              <a:rPr dirty="0" sz="1000">
                <a:latin typeface="Times New Roman"/>
                <a:cs typeface="Times New Roman"/>
                <a:hlinkClick r:id="rId2"/>
              </a:rPr>
              <a:t>.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grad</a:t>
            </a:r>
            <a:r>
              <a:rPr dirty="0" sz="1000">
                <a:latin typeface="Times New Roman"/>
                <a:cs typeface="Times New Roman"/>
                <a:hlinkClick r:id="rId2"/>
              </a:rPr>
              <a:t>.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ufsc</a:t>
            </a:r>
            <a:r>
              <a:rPr dirty="0" sz="1000">
                <a:latin typeface="Times New Roman"/>
                <a:cs typeface="Times New Roman"/>
                <a:hlinkClick r:id="rId2"/>
              </a:rPr>
              <a:t>.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br/files/2013/04/PPP</a:t>
            </a:r>
            <a:r>
              <a:rPr dirty="0" sz="1000" spc="20">
                <a:latin typeface="Times New Roman"/>
                <a:cs typeface="Times New Roman"/>
                <a:hlinkClick r:id="rId2"/>
              </a:rPr>
              <a:t>L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ibras_</a:t>
            </a:r>
            <a:r>
              <a:rPr dirty="0" sz="1000" spc="25">
                <a:latin typeface="Times New Roman"/>
                <a:cs typeface="Times New Roman"/>
                <a:hlinkClick r:id="rId2"/>
              </a:rPr>
              <a:t>C</a:t>
            </a:r>
            <a:r>
              <a:rPr dirty="0" sz="1000" spc="10">
                <a:latin typeface="Times New Roman"/>
                <a:cs typeface="Times New Roman"/>
                <a:hlinkClick r:id="rId2"/>
              </a:rPr>
              <a:t>urriculo_2012</a:t>
            </a:r>
            <a:endParaRPr sz="1000">
              <a:latin typeface="Times New Roman"/>
              <a:cs typeface="Times New Roman"/>
            </a:endParaRPr>
          </a:p>
          <a:p>
            <a:pPr algn="just" marL="12700">
              <a:lnSpc>
                <a:spcPts val="1175"/>
              </a:lnSpc>
            </a:pPr>
            <a:r>
              <a:rPr dirty="0" sz="1000" spc="10">
                <a:latin typeface="Times New Roman"/>
                <a:cs typeface="Times New Roman"/>
              </a:rPr>
              <a:t>_FI</a:t>
            </a:r>
            <a:r>
              <a:rPr dirty="0" sz="1000" spc="25">
                <a:latin typeface="Times New Roman"/>
                <a:cs typeface="Times New Roman"/>
              </a:rPr>
              <a:t>NAL</a:t>
            </a:r>
            <a:r>
              <a:rPr dirty="0" sz="1000" spc="10">
                <a:latin typeface="Times New Roman"/>
                <a:cs typeface="Times New Roman"/>
              </a:rPr>
              <a:t>_06-03-2014</a:t>
            </a:r>
            <a:r>
              <a:rPr dirty="0" sz="1000">
                <a:latin typeface="Times New Roman"/>
                <a:cs typeface="Times New Roman"/>
              </a:rPr>
              <a:t>.</a:t>
            </a:r>
            <a:r>
              <a:rPr dirty="0" sz="1000" spc="10">
                <a:latin typeface="Times New Roman"/>
                <a:cs typeface="Times New Roman"/>
              </a:rPr>
              <a:t>pdf.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cesso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m: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02/02/2015.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354580" cy="1030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260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APÊND</a:t>
            </a:r>
            <a:r>
              <a:rPr dirty="0" sz="1000" spc="10" b="1">
                <a:latin typeface="Times New Roman"/>
                <a:cs typeface="Times New Roman"/>
              </a:rPr>
              <a:t>I</a:t>
            </a:r>
            <a:r>
              <a:rPr dirty="0" sz="1000" spc="25" b="1">
                <a:latin typeface="Times New Roman"/>
                <a:cs typeface="Times New Roman"/>
              </a:rPr>
              <a:t>CE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5">
                <a:latin typeface="Times New Roman"/>
                <a:cs typeface="Times New Roman"/>
              </a:rPr>
              <a:t>P</a:t>
            </a:r>
            <a:r>
              <a:rPr dirty="0" sz="1000" spc="25">
                <a:latin typeface="Times New Roman"/>
                <a:cs typeface="Times New Roman"/>
              </a:rPr>
              <a:t>ÊND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25">
                <a:latin typeface="Times New Roman"/>
                <a:cs typeface="Times New Roman"/>
              </a:rPr>
              <a:t>C</a:t>
            </a:r>
            <a:r>
              <a:rPr dirty="0" sz="1000" spc="15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-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S</a:t>
            </a:r>
            <a:r>
              <a:rPr dirty="0" sz="1000" spc="10">
                <a:latin typeface="Times New Roman"/>
                <a:cs typeface="Times New Roman"/>
              </a:rPr>
              <a:t>lides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au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21407" y="774191"/>
            <a:ext cx="3840479" cy="54589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771144"/>
            <a:ext cx="3840479" cy="57607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21407" y="771144"/>
            <a:ext cx="3840479" cy="57607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771144"/>
            <a:ext cx="3840479" cy="57607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21407" y="771144"/>
            <a:ext cx="3840479" cy="57607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771144"/>
            <a:ext cx="3840479" cy="57607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21407" y="771144"/>
            <a:ext cx="3840479" cy="57607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67839" y="749808"/>
            <a:ext cx="271272" cy="619658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115311" y="3337559"/>
            <a:ext cx="219456" cy="4389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450592" y="749808"/>
            <a:ext cx="268224" cy="25938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447544" y="3660647"/>
            <a:ext cx="271271" cy="34930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10255" y="749808"/>
            <a:ext cx="268224" cy="56753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810255" y="6446520"/>
            <a:ext cx="268224" cy="5913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166872" y="755904"/>
            <a:ext cx="271272" cy="65135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523488" y="749808"/>
            <a:ext cx="268224" cy="284378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566159" y="4084320"/>
            <a:ext cx="216408" cy="20116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23488" y="4620767"/>
            <a:ext cx="268224" cy="172516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898391" y="749808"/>
            <a:ext cx="249935" cy="383743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907535" y="4916423"/>
            <a:ext cx="231647" cy="9753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629911" y="2026920"/>
            <a:ext cx="228600" cy="392277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611623" y="5949696"/>
            <a:ext cx="262127" cy="7162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974335" y="1990344"/>
            <a:ext cx="243839" cy="110032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956047" y="3084576"/>
            <a:ext cx="268224" cy="31028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974335" y="6193535"/>
            <a:ext cx="252984" cy="96926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263896" y="2017776"/>
            <a:ext cx="268224" cy="362407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337047" y="5641847"/>
            <a:ext cx="243839" cy="158800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5993382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112264" y="807720"/>
            <a:ext cx="225551" cy="609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127504" y="902208"/>
            <a:ext cx="216407" cy="20116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2191636" y="1087271"/>
            <a:ext cx="67945" cy="360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112264" y="1435608"/>
            <a:ext cx="219456" cy="155143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2191636" y="2989223"/>
            <a:ext cx="67945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551047" y="3324504"/>
            <a:ext cx="67945" cy="351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630547" y="3574439"/>
            <a:ext cx="6794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587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191636" y="3763416"/>
            <a:ext cx="67945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133600" y="4072128"/>
            <a:ext cx="207263" cy="28041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3627372" y="4248047"/>
            <a:ext cx="78105" cy="397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5875">
              <a:lnSpc>
                <a:spcPts val="670"/>
              </a:lnSpc>
              <a:spcBef>
                <a:spcPts val="240"/>
              </a:spcBef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2032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27305">
              <a:lnSpc>
                <a:spcPct val="100000"/>
              </a:lnSpc>
              <a:spcBef>
                <a:spcPts val="25"/>
              </a:spcBef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191636" y="4394351"/>
            <a:ext cx="63500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787644" y="4449216"/>
            <a:ext cx="74295" cy="363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286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2286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96940" y="4583327"/>
            <a:ext cx="67945" cy="26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684520" y="4858511"/>
            <a:ext cx="240791" cy="25298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3995036" y="4909463"/>
            <a:ext cx="1866900" cy="6229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600">
              <a:latin typeface="Times New Roman"/>
              <a:cs typeface="Times New Roman"/>
            </a:endParaRPr>
          </a:p>
          <a:p>
            <a:pPr algn="r" marR="1016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algn="r" marR="1016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algn="r" marL="1816100" marR="5080" indent="12700">
              <a:lnSpc>
                <a:spcPts val="670"/>
              </a:lnSpc>
              <a:spcBef>
                <a:spcPts val="50"/>
              </a:spcBef>
            </a:pPr>
            <a:r>
              <a:rPr dirty="0" sz="600">
                <a:latin typeface="Times New Roman"/>
                <a:cs typeface="Times New Roman"/>
              </a:rPr>
              <a:t>- 3</a:t>
            </a:r>
            <a:endParaRPr sz="600">
              <a:latin typeface="Times New Roman"/>
              <a:cs typeface="Times New Roman"/>
            </a:endParaRPr>
          </a:p>
          <a:p>
            <a:pPr algn="r" marR="1143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684520" y="5519928"/>
            <a:ext cx="262127" cy="1371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1830322" y="6908951"/>
            <a:ext cx="67945" cy="348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084832" y="4553711"/>
            <a:ext cx="265175" cy="31699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115311" y="4876800"/>
            <a:ext cx="225551" cy="17617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093976" y="6638543"/>
            <a:ext cx="268224" cy="49072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553967" y="3980688"/>
            <a:ext cx="222503" cy="6095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523488" y="6416040"/>
            <a:ext cx="268224" cy="81381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623815" y="6751320"/>
            <a:ext cx="237743" cy="48463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675376" y="2029967"/>
            <a:ext cx="259079" cy="242011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771144"/>
            <a:ext cx="3840479" cy="57607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21407" y="774191"/>
            <a:ext cx="3840479" cy="28803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249170" cy="10121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270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12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ANEXO</a:t>
            </a:r>
            <a:r>
              <a:rPr dirty="0" sz="1000" spc="15" b="1"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ANEXO</a:t>
            </a:r>
            <a:r>
              <a:rPr dirty="0" sz="1000" spc="2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252727"/>
            <a:ext cx="3831335" cy="504139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14874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115764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517391" y="4504944"/>
            <a:ext cx="896112" cy="14234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90088" y="4504944"/>
            <a:ext cx="758951" cy="14081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578352" y="4532376"/>
            <a:ext cx="789940" cy="1329055"/>
          </a:xfrm>
          <a:custGeom>
            <a:avLst/>
            <a:gdLst/>
            <a:ahLst/>
            <a:cxnLst/>
            <a:rect l="l" t="t" r="r" b="b"/>
            <a:pathLst>
              <a:path w="789939" h="1329054">
                <a:moveTo>
                  <a:pt x="179832" y="0"/>
                </a:moveTo>
                <a:lnTo>
                  <a:pt x="124968" y="0"/>
                </a:lnTo>
                <a:lnTo>
                  <a:pt x="124968" y="664463"/>
                </a:lnTo>
                <a:lnTo>
                  <a:pt x="0" y="1316736"/>
                </a:lnTo>
                <a:lnTo>
                  <a:pt x="12192" y="1319784"/>
                </a:lnTo>
                <a:lnTo>
                  <a:pt x="48768" y="1325879"/>
                </a:lnTo>
                <a:lnTo>
                  <a:pt x="85344" y="1328927"/>
                </a:lnTo>
                <a:lnTo>
                  <a:pt x="124968" y="1328927"/>
                </a:lnTo>
                <a:lnTo>
                  <a:pt x="179832" y="1325879"/>
                </a:lnTo>
                <a:lnTo>
                  <a:pt x="231648" y="1319784"/>
                </a:lnTo>
                <a:lnTo>
                  <a:pt x="283463" y="1310639"/>
                </a:lnTo>
                <a:lnTo>
                  <a:pt x="335280" y="1295400"/>
                </a:lnTo>
                <a:lnTo>
                  <a:pt x="384048" y="1277112"/>
                </a:lnTo>
                <a:lnTo>
                  <a:pt x="429768" y="1255776"/>
                </a:lnTo>
                <a:lnTo>
                  <a:pt x="475488" y="1228344"/>
                </a:lnTo>
                <a:lnTo>
                  <a:pt x="518160" y="1200912"/>
                </a:lnTo>
                <a:lnTo>
                  <a:pt x="557784" y="1167384"/>
                </a:lnTo>
                <a:lnTo>
                  <a:pt x="594360" y="1133856"/>
                </a:lnTo>
                <a:lnTo>
                  <a:pt x="630936" y="1097279"/>
                </a:lnTo>
                <a:lnTo>
                  <a:pt x="661415" y="1057656"/>
                </a:lnTo>
                <a:lnTo>
                  <a:pt x="688848" y="1014984"/>
                </a:lnTo>
                <a:lnTo>
                  <a:pt x="716280" y="969263"/>
                </a:lnTo>
                <a:lnTo>
                  <a:pt x="737615" y="923544"/>
                </a:lnTo>
                <a:lnTo>
                  <a:pt x="755903" y="874776"/>
                </a:lnTo>
                <a:lnTo>
                  <a:pt x="771144" y="822960"/>
                </a:lnTo>
                <a:lnTo>
                  <a:pt x="780288" y="771144"/>
                </a:lnTo>
                <a:lnTo>
                  <a:pt x="786384" y="719327"/>
                </a:lnTo>
                <a:lnTo>
                  <a:pt x="789432" y="664463"/>
                </a:lnTo>
                <a:lnTo>
                  <a:pt x="786384" y="609600"/>
                </a:lnTo>
                <a:lnTo>
                  <a:pt x="780288" y="557784"/>
                </a:lnTo>
                <a:lnTo>
                  <a:pt x="771144" y="502920"/>
                </a:lnTo>
                <a:lnTo>
                  <a:pt x="755903" y="454151"/>
                </a:lnTo>
                <a:lnTo>
                  <a:pt x="737615" y="405384"/>
                </a:lnTo>
                <a:lnTo>
                  <a:pt x="716280" y="359663"/>
                </a:lnTo>
                <a:lnTo>
                  <a:pt x="688848" y="313944"/>
                </a:lnTo>
                <a:lnTo>
                  <a:pt x="661415" y="271272"/>
                </a:lnTo>
                <a:lnTo>
                  <a:pt x="630936" y="231648"/>
                </a:lnTo>
                <a:lnTo>
                  <a:pt x="557784" y="158496"/>
                </a:lnTo>
                <a:lnTo>
                  <a:pt x="518160" y="128015"/>
                </a:lnTo>
                <a:lnTo>
                  <a:pt x="475488" y="97536"/>
                </a:lnTo>
                <a:lnTo>
                  <a:pt x="429768" y="73151"/>
                </a:lnTo>
                <a:lnTo>
                  <a:pt x="384048" y="51815"/>
                </a:lnTo>
                <a:lnTo>
                  <a:pt x="335280" y="33527"/>
                </a:lnTo>
                <a:lnTo>
                  <a:pt x="283463" y="18287"/>
                </a:lnTo>
                <a:lnTo>
                  <a:pt x="17983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579876" y="4533900"/>
            <a:ext cx="789940" cy="1329055"/>
          </a:xfrm>
          <a:custGeom>
            <a:avLst/>
            <a:gdLst/>
            <a:ahLst/>
            <a:cxnLst/>
            <a:rect l="l" t="t" r="r" b="b"/>
            <a:pathLst>
              <a:path w="789939" h="1329054">
                <a:moveTo>
                  <a:pt x="124967" y="0"/>
                </a:moveTo>
                <a:lnTo>
                  <a:pt x="179831" y="0"/>
                </a:lnTo>
                <a:lnTo>
                  <a:pt x="231647" y="9143"/>
                </a:lnTo>
                <a:lnTo>
                  <a:pt x="283463" y="18287"/>
                </a:lnTo>
                <a:lnTo>
                  <a:pt x="335279" y="33527"/>
                </a:lnTo>
                <a:lnTo>
                  <a:pt x="384047" y="51815"/>
                </a:lnTo>
                <a:lnTo>
                  <a:pt x="429767" y="73151"/>
                </a:lnTo>
                <a:lnTo>
                  <a:pt x="475487" y="97535"/>
                </a:lnTo>
                <a:lnTo>
                  <a:pt x="518159" y="128015"/>
                </a:lnTo>
                <a:lnTo>
                  <a:pt x="557783" y="158495"/>
                </a:lnTo>
                <a:lnTo>
                  <a:pt x="594359" y="195071"/>
                </a:lnTo>
                <a:lnTo>
                  <a:pt x="630935" y="231647"/>
                </a:lnTo>
                <a:lnTo>
                  <a:pt x="661415" y="271271"/>
                </a:lnTo>
                <a:lnTo>
                  <a:pt x="688847" y="313943"/>
                </a:lnTo>
                <a:lnTo>
                  <a:pt x="716279" y="359663"/>
                </a:lnTo>
                <a:lnTo>
                  <a:pt x="737615" y="405383"/>
                </a:lnTo>
                <a:lnTo>
                  <a:pt x="755903" y="454151"/>
                </a:lnTo>
                <a:lnTo>
                  <a:pt x="771143" y="502919"/>
                </a:lnTo>
                <a:lnTo>
                  <a:pt x="780287" y="557783"/>
                </a:lnTo>
                <a:lnTo>
                  <a:pt x="786383" y="609599"/>
                </a:lnTo>
                <a:lnTo>
                  <a:pt x="789431" y="664463"/>
                </a:lnTo>
                <a:lnTo>
                  <a:pt x="786383" y="719327"/>
                </a:lnTo>
                <a:lnTo>
                  <a:pt x="780287" y="771143"/>
                </a:lnTo>
                <a:lnTo>
                  <a:pt x="771143" y="822959"/>
                </a:lnTo>
                <a:lnTo>
                  <a:pt x="755903" y="874775"/>
                </a:lnTo>
                <a:lnTo>
                  <a:pt x="737615" y="923543"/>
                </a:lnTo>
                <a:lnTo>
                  <a:pt x="716279" y="969263"/>
                </a:lnTo>
                <a:lnTo>
                  <a:pt x="688847" y="1014983"/>
                </a:lnTo>
                <a:lnTo>
                  <a:pt x="661415" y="1057655"/>
                </a:lnTo>
                <a:lnTo>
                  <a:pt x="630935" y="1097279"/>
                </a:lnTo>
                <a:lnTo>
                  <a:pt x="594359" y="1133855"/>
                </a:lnTo>
                <a:lnTo>
                  <a:pt x="557783" y="1167383"/>
                </a:lnTo>
                <a:lnTo>
                  <a:pt x="518159" y="1200911"/>
                </a:lnTo>
                <a:lnTo>
                  <a:pt x="475487" y="1228343"/>
                </a:lnTo>
                <a:lnTo>
                  <a:pt x="429767" y="1255775"/>
                </a:lnTo>
                <a:lnTo>
                  <a:pt x="384047" y="1277111"/>
                </a:lnTo>
                <a:lnTo>
                  <a:pt x="335279" y="1295399"/>
                </a:lnTo>
                <a:lnTo>
                  <a:pt x="283463" y="1310639"/>
                </a:lnTo>
                <a:lnTo>
                  <a:pt x="231647" y="1319783"/>
                </a:lnTo>
                <a:lnTo>
                  <a:pt x="179831" y="1325879"/>
                </a:lnTo>
                <a:lnTo>
                  <a:pt x="124967" y="1328927"/>
                </a:lnTo>
                <a:lnTo>
                  <a:pt x="112775" y="1328927"/>
                </a:lnTo>
                <a:lnTo>
                  <a:pt x="73151" y="1325879"/>
                </a:lnTo>
                <a:lnTo>
                  <a:pt x="36575" y="1322831"/>
                </a:lnTo>
                <a:lnTo>
                  <a:pt x="0" y="1316735"/>
                </a:lnTo>
                <a:lnTo>
                  <a:pt x="124967" y="664463"/>
                </a:lnTo>
                <a:lnTo>
                  <a:pt x="124967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038855" y="4532376"/>
            <a:ext cx="664845" cy="1313815"/>
          </a:xfrm>
          <a:custGeom>
            <a:avLst/>
            <a:gdLst/>
            <a:ahLst/>
            <a:cxnLst/>
            <a:rect l="l" t="t" r="r" b="b"/>
            <a:pathLst>
              <a:path w="664845" h="1313814">
                <a:moveTo>
                  <a:pt x="664464" y="0"/>
                </a:moveTo>
                <a:lnTo>
                  <a:pt x="618744" y="0"/>
                </a:lnTo>
                <a:lnTo>
                  <a:pt x="527304" y="12191"/>
                </a:lnTo>
                <a:lnTo>
                  <a:pt x="481583" y="24384"/>
                </a:lnTo>
                <a:lnTo>
                  <a:pt x="396240" y="54863"/>
                </a:lnTo>
                <a:lnTo>
                  <a:pt x="356616" y="73151"/>
                </a:lnTo>
                <a:lnTo>
                  <a:pt x="320040" y="97536"/>
                </a:lnTo>
                <a:lnTo>
                  <a:pt x="280416" y="121920"/>
                </a:lnTo>
                <a:lnTo>
                  <a:pt x="246888" y="146303"/>
                </a:lnTo>
                <a:lnTo>
                  <a:pt x="179831" y="207263"/>
                </a:lnTo>
                <a:lnTo>
                  <a:pt x="152400" y="240791"/>
                </a:lnTo>
                <a:lnTo>
                  <a:pt x="124968" y="277368"/>
                </a:lnTo>
                <a:lnTo>
                  <a:pt x="100583" y="313944"/>
                </a:lnTo>
                <a:lnTo>
                  <a:pt x="76200" y="353568"/>
                </a:lnTo>
                <a:lnTo>
                  <a:pt x="57912" y="393191"/>
                </a:lnTo>
                <a:lnTo>
                  <a:pt x="39624" y="435863"/>
                </a:lnTo>
                <a:lnTo>
                  <a:pt x="24383" y="481584"/>
                </a:lnTo>
                <a:lnTo>
                  <a:pt x="15239" y="527303"/>
                </a:lnTo>
                <a:lnTo>
                  <a:pt x="6095" y="579120"/>
                </a:lnTo>
                <a:lnTo>
                  <a:pt x="0" y="633984"/>
                </a:lnTo>
                <a:lnTo>
                  <a:pt x="0" y="685800"/>
                </a:lnTo>
                <a:lnTo>
                  <a:pt x="3048" y="737615"/>
                </a:lnTo>
                <a:lnTo>
                  <a:pt x="12192" y="789432"/>
                </a:lnTo>
                <a:lnTo>
                  <a:pt x="24383" y="841248"/>
                </a:lnTo>
                <a:lnTo>
                  <a:pt x="39624" y="890015"/>
                </a:lnTo>
                <a:lnTo>
                  <a:pt x="57912" y="935736"/>
                </a:lnTo>
                <a:lnTo>
                  <a:pt x="106680" y="1027176"/>
                </a:lnTo>
                <a:lnTo>
                  <a:pt x="167639" y="1106424"/>
                </a:lnTo>
                <a:lnTo>
                  <a:pt x="204216" y="1143000"/>
                </a:lnTo>
                <a:lnTo>
                  <a:pt x="243840" y="1179576"/>
                </a:lnTo>
                <a:lnTo>
                  <a:pt x="283464" y="1210056"/>
                </a:lnTo>
                <a:lnTo>
                  <a:pt x="329183" y="1237488"/>
                </a:lnTo>
                <a:lnTo>
                  <a:pt x="374904" y="1261872"/>
                </a:lnTo>
                <a:lnTo>
                  <a:pt x="423671" y="1283208"/>
                </a:lnTo>
                <a:lnTo>
                  <a:pt x="472440" y="1301496"/>
                </a:lnTo>
                <a:lnTo>
                  <a:pt x="527304" y="1313688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040379" y="4533900"/>
            <a:ext cx="664845" cy="1313815"/>
          </a:xfrm>
          <a:custGeom>
            <a:avLst/>
            <a:gdLst/>
            <a:ahLst/>
            <a:cxnLst/>
            <a:rect l="l" t="t" r="r" b="b"/>
            <a:pathLst>
              <a:path w="664845" h="1313814">
                <a:moveTo>
                  <a:pt x="527304" y="1313687"/>
                </a:moveTo>
                <a:lnTo>
                  <a:pt x="472440" y="1301495"/>
                </a:lnTo>
                <a:lnTo>
                  <a:pt x="423672" y="1283207"/>
                </a:lnTo>
                <a:lnTo>
                  <a:pt x="374904" y="1261871"/>
                </a:lnTo>
                <a:lnTo>
                  <a:pt x="329184" y="1237487"/>
                </a:lnTo>
                <a:lnTo>
                  <a:pt x="283464" y="1210055"/>
                </a:lnTo>
                <a:lnTo>
                  <a:pt x="243840" y="1179575"/>
                </a:lnTo>
                <a:lnTo>
                  <a:pt x="204216" y="1142999"/>
                </a:lnTo>
                <a:lnTo>
                  <a:pt x="167640" y="1106423"/>
                </a:lnTo>
                <a:lnTo>
                  <a:pt x="137160" y="1066799"/>
                </a:lnTo>
                <a:lnTo>
                  <a:pt x="106680" y="1027175"/>
                </a:lnTo>
                <a:lnTo>
                  <a:pt x="82296" y="981455"/>
                </a:lnTo>
                <a:lnTo>
                  <a:pt x="57912" y="935735"/>
                </a:lnTo>
                <a:lnTo>
                  <a:pt x="39624" y="890015"/>
                </a:lnTo>
                <a:lnTo>
                  <a:pt x="24383" y="841247"/>
                </a:lnTo>
                <a:lnTo>
                  <a:pt x="12192" y="789431"/>
                </a:lnTo>
                <a:lnTo>
                  <a:pt x="3048" y="737615"/>
                </a:lnTo>
                <a:lnTo>
                  <a:pt x="0" y="685799"/>
                </a:lnTo>
                <a:lnTo>
                  <a:pt x="0" y="633983"/>
                </a:lnTo>
                <a:lnTo>
                  <a:pt x="6096" y="579119"/>
                </a:lnTo>
                <a:lnTo>
                  <a:pt x="15240" y="527303"/>
                </a:lnTo>
                <a:lnTo>
                  <a:pt x="24383" y="481583"/>
                </a:lnTo>
                <a:lnTo>
                  <a:pt x="39624" y="435863"/>
                </a:lnTo>
                <a:lnTo>
                  <a:pt x="57912" y="393191"/>
                </a:lnTo>
                <a:lnTo>
                  <a:pt x="76199" y="353567"/>
                </a:lnTo>
                <a:lnTo>
                  <a:pt x="100583" y="313943"/>
                </a:lnTo>
                <a:lnTo>
                  <a:pt x="124968" y="277367"/>
                </a:lnTo>
                <a:lnTo>
                  <a:pt x="152399" y="240791"/>
                </a:lnTo>
                <a:lnTo>
                  <a:pt x="179832" y="207263"/>
                </a:lnTo>
                <a:lnTo>
                  <a:pt x="213360" y="176783"/>
                </a:lnTo>
                <a:lnTo>
                  <a:pt x="246888" y="146303"/>
                </a:lnTo>
                <a:lnTo>
                  <a:pt x="280416" y="121919"/>
                </a:lnTo>
                <a:lnTo>
                  <a:pt x="320040" y="97535"/>
                </a:lnTo>
                <a:lnTo>
                  <a:pt x="356616" y="73151"/>
                </a:lnTo>
                <a:lnTo>
                  <a:pt x="396240" y="54863"/>
                </a:lnTo>
                <a:lnTo>
                  <a:pt x="438911" y="39623"/>
                </a:lnTo>
                <a:lnTo>
                  <a:pt x="481584" y="24383"/>
                </a:lnTo>
                <a:lnTo>
                  <a:pt x="527304" y="12191"/>
                </a:lnTo>
                <a:lnTo>
                  <a:pt x="573023" y="6095"/>
                </a:lnTo>
                <a:lnTo>
                  <a:pt x="618744" y="0"/>
                </a:lnTo>
                <a:lnTo>
                  <a:pt x="664464" y="0"/>
                </a:lnTo>
                <a:lnTo>
                  <a:pt x="664464" y="664463"/>
                </a:lnTo>
                <a:lnTo>
                  <a:pt x="527304" y="131368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19883" y="4277867"/>
            <a:ext cx="3169920" cy="1841500"/>
          </a:xfrm>
          <a:custGeom>
            <a:avLst/>
            <a:gdLst/>
            <a:ahLst/>
            <a:cxnLst/>
            <a:rect l="l" t="t" r="r" b="b"/>
            <a:pathLst>
              <a:path w="3169920" h="1841500">
                <a:moveTo>
                  <a:pt x="0" y="1840991"/>
                </a:moveTo>
                <a:lnTo>
                  <a:pt x="3169919" y="1840991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9883" y="4277867"/>
            <a:ext cx="0" cy="1841500"/>
          </a:xfrm>
          <a:custGeom>
            <a:avLst/>
            <a:gdLst/>
            <a:ahLst/>
            <a:cxnLst/>
            <a:rect l="l" t="t" r="r" b="b"/>
            <a:pathLst>
              <a:path w="0" h="1841500">
                <a:moveTo>
                  <a:pt x="0" y="0"/>
                </a:moveTo>
                <a:lnTo>
                  <a:pt x="0" y="184099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19883" y="4124652"/>
            <a:ext cx="3169920" cy="2183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128395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"/>
              </a:spcBef>
            </a:pPr>
            <a:endParaRPr sz="900">
              <a:latin typeface="Times New Roman"/>
              <a:cs typeface="Times New Roman"/>
            </a:endParaRPr>
          </a:p>
          <a:p>
            <a:pPr marL="1052195" marR="1880870" indent="-24765">
              <a:lnSpc>
                <a:spcPts val="113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47%</a:t>
            </a:r>
            <a:endParaRPr sz="950">
              <a:latin typeface="Calibri"/>
              <a:cs typeface="Calibri"/>
            </a:endParaRPr>
          </a:p>
          <a:p>
            <a:pPr algn="ctr" marL="828040">
              <a:lnSpc>
                <a:spcPts val="780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endParaRPr sz="950">
              <a:latin typeface="Calibri"/>
              <a:cs typeface="Calibri"/>
            </a:endParaRPr>
          </a:p>
          <a:p>
            <a:pPr algn="ctr" marL="827405">
              <a:lnSpc>
                <a:spcPct val="100000"/>
              </a:lnSpc>
              <a:spcBef>
                <a:spcPts val="35"/>
              </a:spcBef>
            </a:pPr>
            <a:r>
              <a:rPr dirty="0" sz="950" spc="15">
                <a:latin typeface="Calibri"/>
                <a:cs typeface="Calibri"/>
              </a:rPr>
              <a:t>53%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200">
              <a:latin typeface="Times New Roman"/>
              <a:cs typeface="Times New Roman"/>
            </a:endParaRPr>
          </a:p>
          <a:p>
            <a:pPr algn="ctr" marR="108839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4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certos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5793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9917" y="3263772"/>
          <a:ext cx="386080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4047"/>
                <a:gridCol w="387095"/>
                <a:gridCol w="374904"/>
                <a:gridCol w="381000"/>
                <a:gridCol w="390143"/>
                <a:gridCol w="390143"/>
                <a:gridCol w="381000"/>
                <a:gridCol w="390144"/>
                <a:gridCol w="390143"/>
                <a:gridCol w="381000"/>
              </a:tblGrid>
              <a:tr h="173736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272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5239" cy="51023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04488" cy="14203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42612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048452"/>
            <a:ext cx="88265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078420"/>
            <a:ext cx="18395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4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0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54552" y="4428744"/>
            <a:ext cx="758951" cy="13990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90088" y="4428744"/>
            <a:ext cx="947927" cy="14264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03320" y="4456176"/>
            <a:ext cx="664845" cy="1304925"/>
          </a:xfrm>
          <a:custGeom>
            <a:avLst/>
            <a:gdLst/>
            <a:ahLst/>
            <a:cxnLst/>
            <a:rect l="l" t="t" r="r" b="b"/>
            <a:pathLst>
              <a:path w="664845" h="1304925">
                <a:moveTo>
                  <a:pt x="0" y="0"/>
                </a:moveTo>
                <a:lnTo>
                  <a:pt x="0" y="664463"/>
                </a:lnTo>
                <a:lnTo>
                  <a:pt x="185927" y="1304544"/>
                </a:lnTo>
                <a:lnTo>
                  <a:pt x="228600" y="1289303"/>
                </a:lnTo>
                <a:lnTo>
                  <a:pt x="268224" y="1274064"/>
                </a:lnTo>
                <a:lnTo>
                  <a:pt x="307847" y="1255776"/>
                </a:lnTo>
                <a:lnTo>
                  <a:pt x="344424" y="1234439"/>
                </a:lnTo>
                <a:lnTo>
                  <a:pt x="381000" y="1210056"/>
                </a:lnTo>
                <a:lnTo>
                  <a:pt x="414527" y="1185672"/>
                </a:lnTo>
                <a:lnTo>
                  <a:pt x="448055" y="1158239"/>
                </a:lnTo>
                <a:lnTo>
                  <a:pt x="478535" y="1127760"/>
                </a:lnTo>
                <a:lnTo>
                  <a:pt x="505967" y="1097279"/>
                </a:lnTo>
                <a:lnTo>
                  <a:pt x="533400" y="1063752"/>
                </a:lnTo>
                <a:lnTo>
                  <a:pt x="554735" y="1030224"/>
                </a:lnTo>
                <a:lnTo>
                  <a:pt x="579119" y="993648"/>
                </a:lnTo>
                <a:lnTo>
                  <a:pt x="597407" y="957072"/>
                </a:lnTo>
                <a:lnTo>
                  <a:pt x="615695" y="917448"/>
                </a:lnTo>
                <a:lnTo>
                  <a:pt x="630935" y="877824"/>
                </a:lnTo>
                <a:lnTo>
                  <a:pt x="643127" y="838200"/>
                </a:lnTo>
                <a:lnTo>
                  <a:pt x="652271" y="795527"/>
                </a:lnTo>
                <a:lnTo>
                  <a:pt x="664463" y="710184"/>
                </a:lnTo>
                <a:lnTo>
                  <a:pt x="664463" y="664463"/>
                </a:lnTo>
                <a:lnTo>
                  <a:pt x="661415" y="612648"/>
                </a:lnTo>
                <a:lnTo>
                  <a:pt x="655319" y="557784"/>
                </a:lnTo>
                <a:lnTo>
                  <a:pt x="646176" y="505968"/>
                </a:lnTo>
                <a:lnTo>
                  <a:pt x="630935" y="457200"/>
                </a:lnTo>
                <a:lnTo>
                  <a:pt x="612647" y="408432"/>
                </a:lnTo>
                <a:lnTo>
                  <a:pt x="591312" y="359663"/>
                </a:lnTo>
                <a:lnTo>
                  <a:pt x="536447" y="274320"/>
                </a:lnTo>
                <a:lnTo>
                  <a:pt x="505967" y="234696"/>
                </a:lnTo>
                <a:lnTo>
                  <a:pt x="469391" y="195072"/>
                </a:lnTo>
                <a:lnTo>
                  <a:pt x="432815" y="161544"/>
                </a:lnTo>
                <a:lnTo>
                  <a:pt x="393191" y="131063"/>
                </a:lnTo>
                <a:lnTo>
                  <a:pt x="350519" y="100584"/>
                </a:lnTo>
                <a:lnTo>
                  <a:pt x="304800" y="76200"/>
                </a:lnTo>
                <a:lnTo>
                  <a:pt x="259079" y="54863"/>
                </a:lnTo>
                <a:lnTo>
                  <a:pt x="210312" y="36575"/>
                </a:lnTo>
                <a:lnTo>
                  <a:pt x="158495" y="21336"/>
                </a:lnTo>
                <a:lnTo>
                  <a:pt x="106679" y="9144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704844" y="4457700"/>
            <a:ext cx="664845" cy="1304925"/>
          </a:xfrm>
          <a:custGeom>
            <a:avLst/>
            <a:gdLst/>
            <a:ahLst/>
            <a:cxnLst/>
            <a:rect l="l" t="t" r="r" b="b"/>
            <a:pathLst>
              <a:path w="664845" h="1304925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21335"/>
                </a:lnTo>
                <a:lnTo>
                  <a:pt x="210311" y="36575"/>
                </a:lnTo>
                <a:lnTo>
                  <a:pt x="259079" y="54863"/>
                </a:lnTo>
                <a:lnTo>
                  <a:pt x="304799" y="76199"/>
                </a:lnTo>
                <a:lnTo>
                  <a:pt x="350519" y="100583"/>
                </a:lnTo>
                <a:lnTo>
                  <a:pt x="393191" y="131063"/>
                </a:lnTo>
                <a:lnTo>
                  <a:pt x="432815" y="161543"/>
                </a:lnTo>
                <a:lnTo>
                  <a:pt x="469391" y="195071"/>
                </a:lnTo>
                <a:lnTo>
                  <a:pt x="505967" y="234695"/>
                </a:lnTo>
                <a:lnTo>
                  <a:pt x="536447" y="274319"/>
                </a:lnTo>
                <a:lnTo>
                  <a:pt x="563879" y="316991"/>
                </a:lnTo>
                <a:lnTo>
                  <a:pt x="591311" y="359663"/>
                </a:lnTo>
                <a:lnTo>
                  <a:pt x="612647" y="408431"/>
                </a:lnTo>
                <a:lnTo>
                  <a:pt x="630935" y="457199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12647"/>
                </a:lnTo>
                <a:lnTo>
                  <a:pt x="664463" y="664463"/>
                </a:lnTo>
                <a:lnTo>
                  <a:pt x="664463" y="710183"/>
                </a:lnTo>
                <a:lnTo>
                  <a:pt x="658367" y="752855"/>
                </a:lnTo>
                <a:lnTo>
                  <a:pt x="652271" y="795527"/>
                </a:lnTo>
                <a:lnTo>
                  <a:pt x="643127" y="838199"/>
                </a:lnTo>
                <a:lnTo>
                  <a:pt x="630935" y="877823"/>
                </a:lnTo>
                <a:lnTo>
                  <a:pt x="615695" y="917447"/>
                </a:lnTo>
                <a:lnTo>
                  <a:pt x="597407" y="957071"/>
                </a:lnTo>
                <a:lnTo>
                  <a:pt x="579119" y="993647"/>
                </a:lnTo>
                <a:lnTo>
                  <a:pt x="554735" y="1030223"/>
                </a:lnTo>
                <a:lnTo>
                  <a:pt x="533399" y="1063751"/>
                </a:lnTo>
                <a:lnTo>
                  <a:pt x="505967" y="1097279"/>
                </a:lnTo>
                <a:lnTo>
                  <a:pt x="478535" y="1127759"/>
                </a:lnTo>
                <a:lnTo>
                  <a:pt x="448055" y="1158239"/>
                </a:lnTo>
                <a:lnTo>
                  <a:pt x="414527" y="1185671"/>
                </a:lnTo>
                <a:lnTo>
                  <a:pt x="380999" y="1210055"/>
                </a:lnTo>
                <a:lnTo>
                  <a:pt x="344423" y="1234439"/>
                </a:lnTo>
                <a:lnTo>
                  <a:pt x="307847" y="1255775"/>
                </a:lnTo>
                <a:lnTo>
                  <a:pt x="268223" y="1274063"/>
                </a:lnTo>
                <a:lnTo>
                  <a:pt x="228599" y="1289303"/>
                </a:lnTo>
                <a:lnTo>
                  <a:pt x="185927" y="1304543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38855" y="4456176"/>
            <a:ext cx="850900" cy="1332230"/>
          </a:xfrm>
          <a:custGeom>
            <a:avLst/>
            <a:gdLst/>
            <a:ahLst/>
            <a:cxnLst/>
            <a:rect l="l" t="t" r="r" b="b"/>
            <a:pathLst>
              <a:path w="850900" h="1332229">
                <a:moveTo>
                  <a:pt x="652271" y="0"/>
                </a:moveTo>
                <a:lnTo>
                  <a:pt x="576071" y="6096"/>
                </a:lnTo>
                <a:lnTo>
                  <a:pt x="502919" y="21336"/>
                </a:lnTo>
                <a:lnTo>
                  <a:pt x="426719" y="45720"/>
                </a:lnTo>
                <a:lnTo>
                  <a:pt x="374904" y="67056"/>
                </a:lnTo>
                <a:lnTo>
                  <a:pt x="329183" y="91439"/>
                </a:lnTo>
                <a:lnTo>
                  <a:pt x="286511" y="118872"/>
                </a:lnTo>
                <a:lnTo>
                  <a:pt x="243840" y="152400"/>
                </a:lnTo>
                <a:lnTo>
                  <a:pt x="204216" y="185927"/>
                </a:lnTo>
                <a:lnTo>
                  <a:pt x="167639" y="222503"/>
                </a:lnTo>
                <a:lnTo>
                  <a:pt x="137160" y="262127"/>
                </a:lnTo>
                <a:lnTo>
                  <a:pt x="106680" y="304800"/>
                </a:lnTo>
                <a:lnTo>
                  <a:pt x="82295" y="347472"/>
                </a:lnTo>
                <a:lnTo>
                  <a:pt x="57912" y="393191"/>
                </a:lnTo>
                <a:lnTo>
                  <a:pt x="39624" y="438912"/>
                </a:lnTo>
                <a:lnTo>
                  <a:pt x="24383" y="487679"/>
                </a:lnTo>
                <a:lnTo>
                  <a:pt x="12192" y="539496"/>
                </a:lnTo>
                <a:lnTo>
                  <a:pt x="3048" y="591312"/>
                </a:lnTo>
                <a:lnTo>
                  <a:pt x="0" y="643127"/>
                </a:lnTo>
                <a:lnTo>
                  <a:pt x="0" y="694944"/>
                </a:lnTo>
                <a:lnTo>
                  <a:pt x="6095" y="746760"/>
                </a:lnTo>
                <a:lnTo>
                  <a:pt x="12192" y="801624"/>
                </a:lnTo>
                <a:lnTo>
                  <a:pt x="42671" y="905256"/>
                </a:lnTo>
                <a:lnTo>
                  <a:pt x="64007" y="954024"/>
                </a:lnTo>
                <a:lnTo>
                  <a:pt x="118871" y="1045463"/>
                </a:lnTo>
                <a:lnTo>
                  <a:pt x="149351" y="1088136"/>
                </a:lnTo>
                <a:lnTo>
                  <a:pt x="182880" y="1124712"/>
                </a:lnTo>
                <a:lnTo>
                  <a:pt x="219456" y="1161288"/>
                </a:lnTo>
                <a:lnTo>
                  <a:pt x="259080" y="1194815"/>
                </a:lnTo>
                <a:lnTo>
                  <a:pt x="344423" y="1249679"/>
                </a:lnTo>
                <a:lnTo>
                  <a:pt x="390144" y="1271015"/>
                </a:lnTo>
                <a:lnTo>
                  <a:pt x="438911" y="1292352"/>
                </a:lnTo>
                <a:lnTo>
                  <a:pt x="487680" y="1307591"/>
                </a:lnTo>
                <a:lnTo>
                  <a:pt x="536447" y="1319784"/>
                </a:lnTo>
                <a:lnTo>
                  <a:pt x="640080" y="1331976"/>
                </a:lnTo>
                <a:lnTo>
                  <a:pt x="691895" y="1331976"/>
                </a:lnTo>
                <a:lnTo>
                  <a:pt x="746759" y="1325879"/>
                </a:lnTo>
                <a:lnTo>
                  <a:pt x="798576" y="1316736"/>
                </a:lnTo>
                <a:lnTo>
                  <a:pt x="850392" y="1304544"/>
                </a:lnTo>
                <a:lnTo>
                  <a:pt x="664464" y="664463"/>
                </a:lnTo>
                <a:lnTo>
                  <a:pt x="652271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040379" y="4457700"/>
            <a:ext cx="850900" cy="1332230"/>
          </a:xfrm>
          <a:custGeom>
            <a:avLst/>
            <a:gdLst/>
            <a:ahLst/>
            <a:cxnLst/>
            <a:rect l="l" t="t" r="r" b="b"/>
            <a:pathLst>
              <a:path w="850900" h="1332229">
                <a:moveTo>
                  <a:pt x="850391" y="1304543"/>
                </a:moveTo>
                <a:lnTo>
                  <a:pt x="798576" y="1316735"/>
                </a:lnTo>
                <a:lnTo>
                  <a:pt x="746760" y="1325879"/>
                </a:lnTo>
                <a:lnTo>
                  <a:pt x="691896" y="1331975"/>
                </a:lnTo>
                <a:lnTo>
                  <a:pt x="640079" y="1331975"/>
                </a:lnTo>
                <a:lnTo>
                  <a:pt x="588264" y="1325879"/>
                </a:lnTo>
                <a:lnTo>
                  <a:pt x="536447" y="1319783"/>
                </a:lnTo>
                <a:lnTo>
                  <a:pt x="487679" y="1307591"/>
                </a:lnTo>
                <a:lnTo>
                  <a:pt x="438911" y="1292351"/>
                </a:lnTo>
                <a:lnTo>
                  <a:pt x="390144" y="1271015"/>
                </a:lnTo>
                <a:lnTo>
                  <a:pt x="344423" y="1249679"/>
                </a:lnTo>
                <a:lnTo>
                  <a:pt x="301752" y="1222247"/>
                </a:lnTo>
                <a:lnTo>
                  <a:pt x="259079" y="1194815"/>
                </a:lnTo>
                <a:lnTo>
                  <a:pt x="219455" y="1161287"/>
                </a:lnTo>
                <a:lnTo>
                  <a:pt x="182880" y="1124711"/>
                </a:lnTo>
                <a:lnTo>
                  <a:pt x="149352" y="1088135"/>
                </a:lnTo>
                <a:lnTo>
                  <a:pt x="118871" y="1045463"/>
                </a:lnTo>
                <a:lnTo>
                  <a:pt x="91440" y="999743"/>
                </a:lnTo>
                <a:lnTo>
                  <a:pt x="64008" y="954023"/>
                </a:lnTo>
                <a:lnTo>
                  <a:pt x="42671" y="905255"/>
                </a:lnTo>
                <a:lnTo>
                  <a:pt x="27432" y="853439"/>
                </a:lnTo>
                <a:lnTo>
                  <a:pt x="12192" y="801623"/>
                </a:lnTo>
                <a:lnTo>
                  <a:pt x="6096" y="746759"/>
                </a:lnTo>
                <a:lnTo>
                  <a:pt x="0" y="694943"/>
                </a:lnTo>
                <a:lnTo>
                  <a:pt x="0" y="643127"/>
                </a:lnTo>
                <a:lnTo>
                  <a:pt x="3048" y="591311"/>
                </a:lnTo>
                <a:lnTo>
                  <a:pt x="12192" y="539495"/>
                </a:lnTo>
                <a:lnTo>
                  <a:pt x="24383" y="487679"/>
                </a:lnTo>
                <a:lnTo>
                  <a:pt x="39624" y="438911"/>
                </a:lnTo>
                <a:lnTo>
                  <a:pt x="57912" y="393191"/>
                </a:lnTo>
                <a:lnTo>
                  <a:pt x="82296" y="347471"/>
                </a:lnTo>
                <a:lnTo>
                  <a:pt x="106680" y="304799"/>
                </a:lnTo>
                <a:lnTo>
                  <a:pt x="137160" y="262127"/>
                </a:lnTo>
                <a:lnTo>
                  <a:pt x="167640" y="222503"/>
                </a:lnTo>
                <a:lnTo>
                  <a:pt x="204216" y="185927"/>
                </a:lnTo>
                <a:lnTo>
                  <a:pt x="243840" y="152399"/>
                </a:lnTo>
                <a:lnTo>
                  <a:pt x="286511" y="118871"/>
                </a:lnTo>
                <a:lnTo>
                  <a:pt x="329184" y="91439"/>
                </a:lnTo>
                <a:lnTo>
                  <a:pt x="374904" y="67055"/>
                </a:lnTo>
                <a:lnTo>
                  <a:pt x="426720" y="45719"/>
                </a:lnTo>
                <a:lnTo>
                  <a:pt x="478535" y="27431"/>
                </a:lnTo>
                <a:lnTo>
                  <a:pt x="551688" y="12191"/>
                </a:lnTo>
                <a:lnTo>
                  <a:pt x="588264" y="6095"/>
                </a:lnTo>
                <a:lnTo>
                  <a:pt x="627888" y="3047"/>
                </a:lnTo>
                <a:lnTo>
                  <a:pt x="652272" y="0"/>
                </a:lnTo>
                <a:lnTo>
                  <a:pt x="664464" y="664463"/>
                </a:lnTo>
                <a:lnTo>
                  <a:pt x="850391" y="130454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19883" y="4204715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  <a:lnTo>
                  <a:pt x="0" y="0"/>
                </a:lnTo>
                <a:lnTo>
                  <a:pt x="0" y="183794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3215003" y="5187756"/>
            <a:ext cx="253365" cy="268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" indent="-24765">
              <a:lnSpc>
                <a:spcPts val="113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55%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03767" y="4977445"/>
            <a:ext cx="370205" cy="274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5565" indent="-76200">
              <a:lnSpc>
                <a:spcPct val="103200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45%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184781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14676" y="3190620"/>
          <a:ext cx="3891279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90144"/>
                <a:gridCol w="390143"/>
                <a:gridCol w="387096"/>
                <a:gridCol w="390144"/>
                <a:gridCol w="390143"/>
                <a:gridCol w="143255"/>
                <a:gridCol w="94488"/>
                <a:gridCol w="149352"/>
                <a:gridCol w="390143"/>
                <a:gridCol w="374904"/>
                <a:gridCol w="390143"/>
              </a:tblGrid>
              <a:tr h="173736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3">
                      <a:solidFill>
                        <a:srgbClr val="000000"/>
                      </a:solidFill>
                      <a:prstDash val="solid"/>
                    </a:lnT>
                    <a:lnB w="15874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930348"/>
            <a:ext cx="191135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3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58695" y="1075944"/>
            <a:ext cx="3828287" cy="52547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0584" cy="14203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42612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203900"/>
            <a:ext cx="88265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230820"/>
            <a:ext cx="111823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54552" y="4584191"/>
            <a:ext cx="758951" cy="14234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90088" y="4584191"/>
            <a:ext cx="807719" cy="1423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03320" y="4611623"/>
            <a:ext cx="664845" cy="1329055"/>
          </a:xfrm>
          <a:custGeom>
            <a:avLst/>
            <a:gdLst/>
            <a:ahLst/>
            <a:cxnLst/>
            <a:rect l="l" t="t" r="r" b="b"/>
            <a:pathLst>
              <a:path w="664845" h="1329054">
                <a:moveTo>
                  <a:pt x="0" y="0"/>
                </a:moveTo>
                <a:lnTo>
                  <a:pt x="0" y="664463"/>
                </a:lnTo>
                <a:lnTo>
                  <a:pt x="45719" y="1328927"/>
                </a:lnTo>
                <a:lnTo>
                  <a:pt x="97535" y="1322831"/>
                </a:lnTo>
                <a:lnTo>
                  <a:pt x="149351" y="1313688"/>
                </a:lnTo>
                <a:lnTo>
                  <a:pt x="198119" y="1298448"/>
                </a:lnTo>
                <a:lnTo>
                  <a:pt x="243839" y="1283208"/>
                </a:lnTo>
                <a:lnTo>
                  <a:pt x="289559" y="1261872"/>
                </a:lnTo>
                <a:lnTo>
                  <a:pt x="332231" y="1240536"/>
                </a:lnTo>
                <a:lnTo>
                  <a:pt x="374903" y="1213103"/>
                </a:lnTo>
                <a:lnTo>
                  <a:pt x="414527" y="1182624"/>
                </a:lnTo>
                <a:lnTo>
                  <a:pt x="451103" y="1152143"/>
                </a:lnTo>
                <a:lnTo>
                  <a:pt x="487679" y="1118615"/>
                </a:lnTo>
                <a:lnTo>
                  <a:pt x="518159" y="1078991"/>
                </a:lnTo>
                <a:lnTo>
                  <a:pt x="548639" y="1042415"/>
                </a:lnTo>
                <a:lnTo>
                  <a:pt x="597407" y="957072"/>
                </a:lnTo>
                <a:lnTo>
                  <a:pt x="633983" y="865631"/>
                </a:lnTo>
                <a:lnTo>
                  <a:pt x="646176" y="816863"/>
                </a:lnTo>
                <a:lnTo>
                  <a:pt x="655319" y="768096"/>
                </a:lnTo>
                <a:lnTo>
                  <a:pt x="661415" y="716279"/>
                </a:lnTo>
                <a:lnTo>
                  <a:pt x="664463" y="664463"/>
                </a:lnTo>
                <a:lnTo>
                  <a:pt x="661415" y="609600"/>
                </a:lnTo>
                <a:lnTo>
                  <a:pt x="655319" y="557784"/>
                </a:lnTo>
                <a:lnTo>
                  <a:pt x="646176" y="505967"/>
                </a:lnTo>
                <a:lnTo>
                  <a:pt x="630935" y="454151"/>
                </a:lnTo>
                <a:lnTo>
                  <a:pt x="612647" y="405384"/>
                </a:lnTo>
                <a:lnTo>
                  <a:pt x="591312" y="359663"/>
                </a:lnTo>
                <a:lnTo>
                  <a:pt x="563879" y="313943"/>
                </a:lnTo>
                <a:lnTo>
                  <a:pt x="536447" y="271272"/>
                </a:lnTo>
                <a:lnTo>
                  <a:pt x="505967" y="231648"/>
                </a:lnTo>
                <a:lnTo>
                  <a:pt x="432815" y="158496"/>
                </a:lnTo>
                <a:lnTo>
                  <a:pt x="393191" y="128015"/>
                </a:lnTo>
                <a:lnTo>
                  <a:pt x="350519" y="97536"/>
                </a:lnTo>
                <a:lnTo>
                  <a:pt x="304800" y="73151"/>
                </a:lnTo>
                <a:lnTo>
                  <a:pt x="259079" y="51815"/>
                </a:lnTo>
                <a:lnTo>
                  <a:pt x="210312" y="33527"/>
                </a:lnTo>
                <a:lnTo>
                  <a:pt x="158495" y="18287"/>
                </a:lnTo>
                <a:lnTo>
                  <a:pt x="106679" y="9143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704844" y="4613147"/>
            <a:ext cx="664845" cy="1329055"/>
          </a:xfrm>
          <a:custGeom>
            <a:avLst/>
            <a:gdLst/>
            <a:ahLst/>
            <a:cxnLst/>
            <a:rect l="l" t="t" r="r" b="b"/>
            <a:pathLst>
              <a:path w="664845" h="1329054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18287"/>
                </a:lnTo>
                <a:lnTo>
                  <a:pt x="210311" y="33527"/>
                </a:lnTo>
                <a:lnTo>
                  <a:pt x="259079" y="51815"/>
                </a:lnTo>
                <a:lnTo>
                  <a:pt x="304799" y="73151"/>
                </a:lnTo>
                <a:lnTo>
                  <a:pt x="350519" y="97535"/>
                </a:lnTo>
                <a:lnTo>
                  <a:pt x="393191" y="128015"/>
                </a:lnTo>
                <a:lnTo>
                  <a:pt x="432815" y="158495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1271"/>
                </a:lnTo>
                <a:lnTo>
                  <a:pt x="563879" y="313943"/>
                </a:lnTo>
                <a:lnTo>
                  <a:pt x="591311" y="359663"/>
                </a:lnTo>
                <a:lnTo>
                  <a:pt x="612647" y="405383"/>
                </a:lnTo>
                <a:lnTo>
                  <a:pt x="630935" y="454151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09599"/>
                </a:lnTo>
                <a:lnTo>
                  <a:pt x="664463" y="664463"/>
                </a:lnTo>
                <a:lnTo>
                  <a:pt x="661415" y="716279"/>
                </a:lnTo>
                <a:lnTo>
                  <a:pt x="655319" y="768095"/>
                </a:lnTo>
                <a:lnTo>
                  <a:pt x="646175" y="816863"/>
                </a:lnTo>
                <a:lnTo>
                  <a:pt x="633983" y="865631"/>
                </a:lnTo>
                <a:lnTo>
                  <a:pt x="615695" y="911351"/>
                </a:lnTo>
                <a:lnTo>
                  <a:pt x="597407" y="957071"/>
                </a:lnTo>
                <a:lnTo>
                  <a:pt x="573023" y="999743"/>
                </a:lnTo>
                <a:lnTo>
                  <a:pt x="548639" y="1042415"/>
                </a:lnTo>
                <a:lnTo>
                  <a:pt x="518159" y="1078991"/>
                </a:lnTo>
                <a:lnTo>
                  <a:pt x="487679" y="1118615"/>
                </a:lnTo>
                <a:lnTo>
                  <a:pt x="451103" y="1152143"/>
                </a:lnTo>
                <a:lnTo>
                  <a:pt x="414527" y="1182623"/>
                </a:lnTo>
                <a:lnTo>
                  <a:pt x="374903" y="1213103"/>
                </a:lnTo>
                <a:lnTo>
                  <a:pt x="332231" y="1240535"/>
                </a:lnTo>
                <a:lnTo>
                  <a:pt x="289559" y="1261871"/>
                </a:lnTo>
                <a:lnTo>
                  <a:pt x="243839" y="1283207"/>
                </a:lnTo>
                <a:lnTo>
                  <a:pt x="198119" y="1298447"/>
                </a:lnTo>
                <a:lnTo>
                  <a:pt x="149351" y="1313687"/>
                </a:lnTo>
                <a:lnTo>
                  <a:pt x="97535" y="1322831"/>
                </a:lnTo>
                <a:lnTo>
                  <a:pt x="45719" y="1328927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38855" y="4611623"/>
            <a:ext cx="710565" cy="1329055"/>
          </a:xfrm>
          <a:custGeom>
            <a:avLst/>
            <a:gdLst/>
            <a:ahLst/>
            <a:cxnLst/>
            <a:rect l="l" t="t" r="r" b="b"/>
            <a:pathLst>
              <a:path w="710564" h="1329054">
                <a:moveTo>
                  <a:pt x="655319" y="0"/>
                </a:moveTo>
                <a:lnTo>
                  <a:pt x="618744" y="0"/>
                </a:lnTo>
                <a:lnTo>
                  <a:pt x="563880" y="6096"/>
                </a:lnTo>
                <a:lnTo>
                  <a:pt x="460247" y="30479"/>
                </a:lnTo>
                <a:lnTo>
                  <a:pt x="411480" y="48767"/>
                </a:lnTo>
                <a:lnTo>
                  <a:pt x="362711" y="70103"/>
                </a:lnTo>
                <a:lnTo>
                  <a:pt x="316992" y="97536"/>
                </a:lnTo>
                <a:lnTo>
                  <a:pt x="274319" y="124967"/>
                </a:lnTo>
                <a:lnTo>
                  <a:pt x="234695" y="155448"/>
                </a:lnTo>
                <a:lnTo>
                  <a:pt x="161544" y="228600"/>
                </a:lnTo>
                <a:lnTo>
                  <a:pt x="131063" y="268224"/>
                </a:lnTo>
                <a:lnTo>
                  <a:pt x="100583" y="310896"/>
                </a:lnTo>
                <a:lnTo>
                  <a:pt x="76200" y="353567"/>
                </a:lnTo>
                <a:lnTo>
                  <a:pt x="54863" y="399288"/>
                </a:lnTo>
                <a:lnTo>
                  <a:pt x="36575" y="448055"/>
                </a:lnTo>
                <a:lnTo>
                  <a:pt x="21336" y="499872"/>
                </a:lnTo>
                <a:lnTo>
                  <a:pt x="9143" y="548639"/>
                </a:lnTo>
                <a:lnTo>
                  <a:pt x="3048" y="603503"/>
                </a:lnTo>
                <a:lnTo>
                  <a:pt x="0" y="655320"/>
                </a:lnTo>
                <a:lnTo>
                  <a:pt x="0" y="710184"/>
                </a:lnTo>
                <a:lnTo>
                  <a:pt x="6095" y="765048"/>
                </a:lnTo>
                <a:lnTo>
                  <a:pt x="30480" y="868679"/>
                </a:lnTo>
                <a:lnTo>
                  <a:pt x="48768" y="917448"/>
                </a:lnTo>
                <a:lnTo>
                  <a:pt x="70104" y="966215"/>
                </a:lnTo>
                <a:lnTo>
                  <a:pt x="97536" y="1008888"/>
                </a:lnTo>
                <a:lnTo>
                  <a:pt x="124968" y="1054608"/>
                </a:lnTo>
                <a:lnTo>
                  <a:pt x="155448" y="1094231"/>
                </a:lnTo>
                <a:lnTo>
                  <a:pt x="228599" y="1167384"/>
                </a:lnTo>
                <a:lnTo>
                  <a:pt x="268223" y="1197864"/>
                </a:lnTo>
                <a:lnTo>
                  <a:pt x="310895" y="1228343"/>
                </a:lnTo>
                <a:lnTo>
                  <a:pt x="353568" y="1252727"/>
                </a:lnTo>
                <a:lnTo>
                  <a:pt x="402335" y="1274064"/>
                </a:lnTo>
                <a:lnTo>
                  <a:pt x="448056" y="1292352"/>
                </a:lnTo>
                <a:lnTo>
                  <a:pt x="499871" y="1307591"/>
                </a:lnTo>
                <a:lnTo>
                  <a:pt x="548640" y="1319784"/>
                </a:lnTo>
                <a:lnTo>
                  <a:pt x="603504" y="1325879"/>
                </a:lnTo>
                <a:lnTo>
                  <a:pt x="655319" y="1328927"/>
                </a:lnTo>
                <a:lnTo>
                  <a:pt x="710183" y="1328927"/>
                </a:lnTo>
                <a:lnTo>
                  <a:pt x="664464" y="664463"/>
                </a:lnTo>
                <a:lnTo>
                  <a:pt x="655319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040379" y="4613147"/>
            <a:ext cx="710565" cy="1329055"/>
          </a:xfrm>
          <a:custGeom>
            <a:avLst/>
            <a:gdLst/>
            <a:ahLst/>
            <a:cxnLst/>
            <a:rect l="l" t="t" r="r" b="b"/>
            <a:pathLst>
              <a:path w="710564" h="1329054">
                <a:moveTo>
                  <a:pt x="710184" y="1328927"/>
                </a:moveTo>
                <a:lnTo>
                  <a:pt x="655320" y="1328927"/>
                </a:lnTo>
                <a:lnTo>
                  <a:pt x="603504" y="1325879"/>
                </a:lnTo>
                <a:lnTo>
                  <a:pt x="548640" y="1319783"/>
                </a:lnTo>
                <a:lnTo>
                  <a:pt x="499872" y="1307591"/>
                </a:lnTo>
                <a:lnTo>
                  <a:pt x="448055" y="1292351"/>
                </a:lnTo>
                <a:lnTo>
                  <a:pt x="402335" y="1274063"/>
                </a:lnTo>
                <a:lnTo>
                  <a:pt x="353567" y="1252727"/>
                </a:lnTo>
                <a:lnTo>
                  <a:pt x="310896" y="1228343"/>
                </a:lnTo>
                <a:lnTo>
                  <a:pt x="268223" y="1197863"/>
                </a:lnTo>
                <a:lnTo>
                  <a:pt x="228599" y="1167383"/>
                </a:lnTo>
                <a:lnTo>
                  <a:pt x="192024" y="1130807"/>
                </a:lnTo>
                <a:lnTo>
                  <a:pt x="155448" y="1094231"/>
                </a:lnTo>
                <a:lnTo>
                  <a:pt x="124968" y="1054607"/>
                </a:lnTo>
                <a:lnTo>
                  <a:pt x="97536" y="1008887"/>
                </a:lnTo>
                <a:lnTo>
                  <a:pt x="70104" y="966215"/>
                </a:lnTo>
                <a:lnTo>
                  <a:pt x="48768" y="917447"/>
                </a:lnTo>
                <a:lnTo>
                  <a:pt x="30480" y="868679"/>
                </a:lnTo>
                <a:lnTo>
                  <a:pt x="18288" y="816863"/>
                </a:lnTo>
                <a:lnTo>
                  <a:pt x="6096" y="765047"/>
                </a:lnTo>
                <a:lnTo>
                  <a:pt x="0" y="710183"/>
                </a:lnTo>
                <a:lnTo>
                  <a:pt x="0" y="655319"/>
                </a:lnTo>
                <a:lnTo>
                  <a:pt x="3048" y="603503"/>
                </a:lnTo>
                <a:lnTo>
                  <a:pt x="9143" y="548639"/>
                </a:lnTo>
                <a:lnTo>
                  <a:pt x="21336" y="499871"/>
                </a:lnTo>
                <a:lnTo>
                  <a:pt x="36576" y="448055"/>
                </a:lnTo>
                <a:lnTo>
                  <a:pt x="54864" y="399287"/>
                </a:lnTo>
                <a:lnTo>
                  <a:pt x="76199" y="353567"/>
                </a:lnTo>
                <a:lnTo>
                  <a:pt x="100583" y="310895"/>
                </a:lnTo>
                <a:lnTo>
                  <a:pt x="131064" y="268223"/>
                </a:lnTo>
                <a:lnTo>
                  <a:pt x="161543" y="228599"/>
                </a:lnTo>
                <a:lnTo>
                  <a:pt x="198120" y="192023"/>
                </a:lnTo>
                <a:lnTo>
                  <a:pt x="234696" y="155447"/>
                </a:lnTo>
                <a:lnTo>
                  <a:pt x="274320" y="124967"/>
                </a:lnTo>
                <a:lnTo>
                  <a:pt x="316991" y="97535"/>
                </a:lnTo>
                <a:lnTo>
                  <a:pt x="362711" y="70103"/>
                </a:lnTo>
                <a:lnTo>
                  <a:pt x="411479" y="48767"/>
                </a:lnTo>
                <a:lnTo>
                  <a:pt x="460247" y="30479"/>
                </a:lnTo>
                <a:lnTo>
                  <a:pt x="512064" y="18287"/>
                </a:lnTo>
                <a:lnTo>
                  <a:pt x="563879" y="6095"/>
                </a:lnTo>
                <a:lnTo>
                  <a:pt x="618744" y="0"/>
                </a:lnTo>
                <a:lnTo>
                  <a:pt x="655320" y="0"/>
                </a:lnTo>
                <a:lnTo>
                  <a:pt x="664464" y="664463"/>
                </a:lnTo>
                <a:lnTo>
                  <a:pt x="710184" y="132892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19883" y="4360164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19883" y="4360164"/>
            <a:ext cx="0" cy="1838325"/>
          </a:xfrm>
          <a:custGeom>
            <a:avLst/>
            <a:gdLst/>
            <a:ahLst/>
            <a:cxnLst/>
            <a:rect l="l" t="t" r="r" b="b"/>
            <a:pathLst>
              <a:path w="0" h="1838325">
                <a:moveTo>
                  <a:pt x="0" y="0"/>
                </a:moveTo>
                <a:lnTo>
                  <a:pt x="0" y="183794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080890" y="5321868"/>
            <a:ext cx="25336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765" indent="-24765">
              <a:lnSpc>
                <a:spcPct val="101099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51%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03767" y="5151180"/>
            <a:ext cx="37020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5565" indent="-76200">
              <a:lnSpc>
                <a:spcPct val="101099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49%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184781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39060" y="3346069"/>
          <a:ext cx="384238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7096"/>
                <a:gridCol w="390144"/>
                <a:gridCol w="390143"/>
                <a:gridCol w="390144"/>
                <a:gridCol w="335279"/>
                <a:gridCol w="381000"/>
                <a:gridCol w="390144"/>
                <a:gridCol w="390143"/>
                <a:gridCol w="390144"/>
                <a:gridCol w="387095"/>
              </a:tblGrid>
              <a:tr h="173735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276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4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5239" cy="5245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25824" cy="14447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63948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4453128"/>
            <a:ext cx="758951" cy="13441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90088" y="4453128"/>
            <a:ext cx="1072896" cy="1423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03320" y="4477511"/>
            <a:ext cx="664845" cy="1252855"/>
          </a:xfrm>
          <a:custGeom>
            <a:avLst/>
            <a:gdLst/>
            <a:ahLst/>
            <a:cxnLst/>
            <a:rect l="l" t="t" r="r" b="b"/>
            <a:pathLst>
              <a:path w="664845" h="1252854">
                <a:moveTo>
                  <a:pt x="0" y="0"/>
                </a:moveTo>
                <a:lnTo>
                  <a:pt x="0" y="664463"/>
                </a:lnTo>
                <a:lnTo>
                  <a:pt x="310895" y="1252727"/>
                </a:lnTo>
                <a:lnTo>
                  <a:pt x="374903" y="1216152"/>
                </a:lnTo>
                <a:lnTo>
                  <a:pt x="432815" y="1170432"/>
                </a:lnTo>
                <a:lnTo>
                  <a:pt x="484631" y="1121664"/>
                </a:lnTo>
                <a:lnTo>
                  <a:pt x="530351" y="1066800"/>
                </a:lnTo>
                <a:lnTo>
                  <a:pt x="569976" y="1008888"/>
                </a:lnTo>
                <a:lnTo>
                  <a:pt x="603503" y="944879"/>
                </a:lnTo>
                <a:lnTo>
                  <a:pt x="630935" y="880872"/>
                </a:lnTo>
                <a:lnTo>
                  <a:pt x="649224" y="810767"/>
                </a:lnTo>
                <a:lnTo>
                  <a:pt x="661415" y="740663"/>
                </a:lnTo>
                <a:lnTo>
                  <a:pt x="664463" y="664463"/>
                </a:lnTo>
                <a:lnTo>
                  <a:pt x="661415" y="612648"/>
                </a:lnTo>
                <a:lnTo>
                  <a:pt x="655319" y="557784"/>
                </a:lnTo>
                <a:lnTo>
                  <a:pt x="646176" y="505967"/>
                </a:lnTo>
                <a:lnTo>
                  <a:pt x="630935" y="457200"/>
                </a:lnTo>
                <a:lnTo>
                  <a:pt x="612647" y="408432"/>
                </a:lnTo>
                <a:lnTo>
                  <a:pt x="591312" y="359663"/>
                </a:lnTo>
                <a:lnTo>
                  <a:pt x="536447" y="274320"/>
                </a:lnTo>
                <a:lnTo>
                  <a:pt x="505967" y="234696"/>
                </a:lnTo>
                <a:lnTo>
                  <a:pt x="469391" y="195072"/>
                </a:lnTo>
                <a:lnTo>
                  <a:pt x="432815" y="161543"/>
                </a:lnTo>
                <a:lnTo>
                  <a:pt x="393191" y="131063"/>
                </a:lnTo>
                <a:lnTo>
                  <a:pt x="350519" y="100584"/>
                </a:lnTo>
                <a:lnTo>
                  <a:pt x="304800" y="76200"/>
                </a:lnTo>
                <a:lnTo>
                  <a:pt x="259079" y="54863"/>
                </a:lnTo>
                <a:lnTo>
                  <a:pt x="210312" y="36575"/>
                </a:lnTo>
                <a:lnTo>
                  <a:pt x="158495" y="21336"/>
                </a:lnTo>
                <a:lnTo>
                  <a:pt x="106679" y="9143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04844" y="4479035"/>
            <a:ext cx="664845" cy="1252855"/>
          </a:xfrm>
          <a:custGeom>
            <a:avLst/>
            <a:gdLst/>
            <a:ahLst/>
            <a:cxnLst/>
            <a:rect l="l" t="t" r="r" b="b"/>
            <a:pathLst>
              <a:path w="664845" h="1252854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21335"/>
                </a:lnTo>
                <a:lnTo>
                  <a:pt x="210311" y="36575"/>
                </a:lnTo>
                <a:lnTo>
                  <a:pt x="259079" y="54863"/>
                </a:lnTo>
                <a:lnTo>
                  <a:pt x="304799" y="76199"/>
                </a:lnTo>
                <a:lnTo>
                  <a:pt x="350519" y="100583"/>
                </a:lnTo>
                <a:lnTo>
                  <a:pt x="393191" y="131063"/>
                </a:lnTo>
                <a:lnTo>
                  <a:pt x="432815" y="161543"/>
                </a:lnTo>
                <a:lnTo>
                  <a:pt x="469391" y="195071"/>
                </a:lnTo>
                <a:lnTo>
                  <a:pt x="505967" y="234695"/>
                </a:lnTo>
                <a:lnTo>
                  <a:pt x="536447" y="274319"/>
                </a:lnTo>
                <a:lnTo>
                  <a:pt x="563879" y="316991"/>
                </a:lnTo>
                <a:lnTo>
                  <a:pt x="591311" y="359663"/>
                </a:lnTo>
                <a:lnTo>
                  <a:pt x="612647" y="408431"/>
                </a:lnTo>
                <a:lnTo>
                  <a:pt x="630935" y="457199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12647"/>
                </a:lnTo>
                <a:lnTo>
                  <a:pt x="664463" y="664463"/>
                </a:lnTo>
                <a:lnTo>
                  <a:pt x="664463" y="704087"/>
                </a:lnTo>
                <a:lnTo>
                  <a:pt x="655319" y="774191"/>
                </a:lnTo>
                <a:lnTo>
                  <a:pt x="640079" y="844295"/>
                </a:lnTo>
                <a:lnTo>
                  <a:pt x="615695" y="914399"/>
                </a:lnTo>
                <a:lnTo>
                  <a:pt x="588263" y="978407"/>
                </a:lnTo>
                <a:lnTo>
                  <a:pt x="551687" y="1039367"/>
                </a:lnTo>
                <a:lnTo>
                  <a:pt x="509015" y="1094231"/>
                </a:lnTo>
                <a:lnTo>
                  <a:pt x="457199" y="1146047"/>
                </a:lnTo>
                <a:lnTo>
                  <a:pt x="402335" y="1194815"/>
                </a:lnTo>
                <a:lnTo>
                  <a:pt x="344423" y="1234439"/>
                </a:lnTo>
                <a:lnTo>
                  <a:pt x="310895" y="1252727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038855" y="4477511"/>
            <a:ext cx="975360" cy="1332230"/>
          </a:xfrm>
          <a:custGeom>
            <a:avLst/>
            <a:gdLst/>
            <a:ahLst/>
            <a:cxnLst/>
            <a:rect l="l" t="t" r="r" b="b"/>
            <a:pathLst>
              <a:path w="975360" h="1332229">
                <a:moveTo>
                  <a:pt x="664464" y="0"/>
                </a:moveTo>
                <a:lnTo>
                  <a:pt x="615695" y="3048"/>
                </a:lnTo>
                <a:lnTo>
                  <a:pt x="566928" y="9143"/>
                </a:lnTo>
                <a:lnTo>
                  <a:pt x="518159" y="18287"/>
                </a:lnTo>
                <a:lnTo>
                  <a:pt x="472440" y="30479"/>
                </a:lnTo>
                <a:lnTo>
                  <a:pt x="426719" y="45720"/>
                </a:lnTo>
                <a:lnTo>
                  <a:pt x="380999" y="64008"/>
                </a:lnTo>
                <a:lnTo>
                  <a:pt x="304799" y="106679"/>
                </a:lnTo>
                <a:lnTo>
                  <a:pt x="262128" y="137160"/>
                </a:lnTo>
                <a:lnTo>
                  <a:pt x="219456" y="170687"/>
                </a:lnTo>
                <a:lnTo>
                  <a:pt x="182880" y="207263"/>
                </a:lnTo>
                <a:lnTo>
                  <a:pt x="149351" y="246887"/>
                </a:lnTo>
                <a:lnTo>
                  <a:pt x="88392" y="332232"/>
                </a:lnTo>
                <a:lnTo>
                  <a:pt x="45719" y="423672"/>
                </a:lnTo>
                <a:lnTo>
                  <a:pt x="27431" y="472439"/>
                </a:lnTo>
                <a:lnTo>
                  <a:pt x="15239" y="521208"/>
                </a:lnTo>
                <a:lnTo>
                  <a:pt x="6095" y="569976"/>
                </a:lnTo>
                <a:lnTo>
                  <a:pt x="0" y="621791"/>
                </a:lnTo>
                <a:lnTo>
                  <a:pt x="0" y="673608"/>
                </a:lnTo>
                <a:lnTo>
                  <a:pt x="3048" y="725424"/>
                </a:lnTo>
                <a:lnTo>
                  <a:pt x="9143" y="777239"/>
                </a:lnTo>
                <a:lnTo>
                  <a:pt x="18287" y="829055"/>
                </a:lnTo>
                <a:lnTo>
                  <a:pt x="33527" y="877824"/>
                </a:lnTo>
                <a:lnTo>
                  <a:pt x="54863" y="929639"/>
                </a:lnTo>
                <a:lnTo>
                  <a:pt x="76200" y="978408"/>
                </a:lnTo>
                <a:lnTo>
                  <a:pt x="103631" y="1024127"/>
                </a:lnTo>
                <a:lnTo>
                  <a:pt x="134112" y="1069848"/>
                </a:lnTo>
                <a:lnTo>
                  <a:pt x="207263" y="1149096"/>
                </a:lnTo>
                <a:lnTo>
                  <a:pt x="243840" y="1182624"/>
                </a:lnTo>
                <a:lnTo>
                  <a:pt x="286511" y="1213103"/>
                </a:lnTo>
                <a:lnTo>
                  <a:pt x="329183" y="1240536"/>
                </a:lnTo>
                <a:lnTo>
                  <a:pt x="374904" y="1264920"/>
                </a:lnTo>
                <a:lnTo>
                  <a:pt x="420623" y="1286255"/>
                </a:lnTo>
                <a:lnTo>
                  <a:pt x="469392" y="1301496"/>
                </a:lnTo>
                <a:lnTo>
                  <a:pt x="518159" y="1313688"/>
                </a:lnTo>
                <a:lnTo>
                  <a:pt x="569976" y="1325879"/>
                </a:lnTo>
                <a:lnTo>
                  <a:pt x="670559" y="1331976"/>
                </a:lnTo>
                <a:lnTo>
                  <a:pt x="722376" y="1328927"/>
                </a:lnTo>
                <a:lnTo>
                  <a:pt x="774192" y="1322832"/>
                </a:lnTo>
                <a:lnTo>
                  <a:pt x="826007" y="1310639"/>
                </a:lnTo>
                <a:lnTo>
                  <a:pt x="877823" y="1295400"/>
                </a:lnTo>
                <a:lnTo>
                  <a:pt x="926592" y="1277112"/>
                </a:lnTo>
                <a:lnTo>
                  <a:pt x="975359" y="1252727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040379" y="4479035"/>
            <a:ext cx="975360" cy="1332230"/>
          </a:xfrm>
          <a:custGeom>
            <a:avLst/>
            <a:gdLst/>
            <a:ahLst/>
            <a:cxnLst/>
            <a:rect l="l" t="t" r="r" b="b"/>
            <a:pathLst>
              <a:path w="975360" h="1332229">
                <a:moveTo>
                  <a:pt x="975360" y="1252727"/>
                </a:moveTo>
                <a:lnTo>
                  <a:pt x="926591" y="1277111"/>
                </a:lnTo>
                <a:lnTo>
                  <a:pt x="877823" y="1295399"/>
                </a:lnTo>
                <a:lnTo>
                  <a:pt x="826008" y="1310639"/>
                </a:lnTo>
                <a:lnTo>
                  <a:pt x="774191" y="1322831"/>
                </a:lnTo>
                <a:lnTo>
                  <a:pt x="722376" y="1328927"/>
                </a:lnTo>
                <a:lnTo>
                  <a:pt x="670560" y="1331975"/>
                </a:lnTo>
                <a:lnTo>
                  <a:pt x="621791" y="1328927"/>
                </a:lnTo>
                <a:lnTo>
                  <a:pt x="569976" y="1325879"/>
                </a:lnTo>
                <a:lnTo>
                  <a:pt x="518160" y="1313687"/>
                </a:lnTo>
                <a:lnTo>
                  <a:pt x="469391" y="1301495"/>
                </a:lnTo>
                <a:lnTo>
                  <a:pt x="420623" y="1286255"/>
                </a:lnTo>
                <a:lnTo>
                  <a:pt x="374904" y="1264919"/>
                </a:lnTo>
                <a:lnTo>
                  <a:pt x="329184" y="1240535"/>
                </a:lnTo>
                <a:lnTo>
                  <a:pt x="286511" y="1213103"/>
                </a:lnTo>
                <a:lnTo>
                  <a:pt x="243840" y="1182623"/>
                </a:lnTo>
                <a:lnTo>
                  <a:pt x="207264" y="1149095"/>
                </a:lnTo>
                <a:lnTo>
                  <a:pt x="170688" y="1109471"/>
                </a:lnTo>
                <a:lnTo>
                  <a:pt x="134112" y="1069847"/>
                </a:lnTo>
                <a:lnTo>
                  <a:pt x="103632" y="1024127"/>
                </a:lnTo>
                <a:lnTo>
                  <a:pt x="76199" y="978407"/>
                </a:lnTo>
                <a:lnTo>
                  <a:pt x="54864" y="929639"/>
                </a:lnTo>
                <a:lnTo>
                  <a:pt x="33527" y="877823"/>
                </a:lnTo>
                <a:lnTo>
                  <a:pt x="18288" y="829055"/>
                </a:lnTo>
                <a:lnTo>
                  <a:pt x="9143" y="777239"/>
                </a:lnTo>
                <a:lnTo>
                  <a:pt x="3048" y="725423"/>
                </a:lnTo>
                <a:lnTo>
                  <a:pt x="0" y="673607"/>
                </a:lnTo>
                <a:lnTo>
                  <a:pt x="0" y="621791"/>
                </a:lnTo>
                <a:lnTo>
                  <a:pt x="6096" y="569975"/>
                </a:lnTo>
                <a:lnTo>
                  <a:pt x="15240" y="521207"/>
                </a:lnTo>
                <a:lnTo>
                  <a:pt x="27432" y="472439"/>
                </a:lnTo>
                <a:lnTo>
                  <a:pt x="45720" y="423671"/>
                </a:lnTo>
                <a:lnTo>
                  <a:pt x="67055" y="377951"/>
                </a:lnTo>
                <a:lnTo>
                  <a:pt x="88392" y="332231"/>
                </a:lnTo>
                <a:lnTo>
                  <a:pt x="118871" y="289559"/>
                </a:lnTo>
                <a:lnTo>
                  <a:pt x="149352" y="246887"/>
                </a:lnTo>
                <a:lnTo>
                  <a:pt x="182880" y="207263"/>
                </a:lnTo>
                <a:lnTo>
                  <a:pt x="219455" y="170687"/>
                </a:lnTo>
                <a:lnTo>
                  <a:pt x="262128" y="137159"/>
                </a:lnTo>
                <a:lnTo>
                  <a:pt x="304799" y="106679"/>
                </a:lnTo>
                <a:lnTo>
                  <a:pt x="350520" y="79247"/>
                </a:lnTo>
                <a:lnTo>
                  <a:pt x="396240" y="57911"/>
                </a:lnTo>
                <a:lnTo>
                  <a:pt x="441960" y="39623"/>
                </a:lnTo>
                <a:lnTo>
                  <a:pt x="487679" y="24383"/>
                </a:lnTo>
                <a:lnTo>
                  <a:pt x="533400" y="15239"/>
                </a:lnTo>
                <a:lnTo>
                  <a:pt x="582167" y="6095"/>
                </a:lnTo>
                <a:lnTo>
                  <a:pt x="630935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975360" y="125272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19883" y="4226051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9883" y="4226051"/>
            <a:ext cx="0" cy="1838325"/>
          </a:xfrm>
          <a:custGeom>
            <a:avLst/>
            <a:gdLst/>
            <a:ahLst/>
            <a:cxnLst/>
            <a:rect l="l" t="t" r="r" b="b"/>
            <a:pathLst>
              <a:path w="0" h="1838325">
                <a:moveTo>
                  <a:pt x="0" y="0"/>
                </a:moveTo>
                <a:lnTo>
                  <a:pt x="0" y="183794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08454" y="4069788"/>
            <a:ext cx="3181350" cy="2189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900">
              <a:latin typeface="Times New Roman"/>
              <a:cs typeface="Times New Roman"/>
            </a:endParaRPr>
          </a:p>
          <a:p>
            <a:pPr marL="1870075" marR="1000125" indent="-86995">
              <a:lnSpc>
                <a:spcPct val="107400"/>
              </a:lnSpc>
            </a:pPr>
            <a:r>
              <a:rPr dirty="0" sz="950" spc="10">
                <a:latin typeface="Calibri"/>
                <a:cs typeface="Calibri"/>
              </a:rPr>
              <a:t>Acertos 42%</a:t>
            </a:r>
            <a:endParaRPr sz="950">
              <a:latin typeface="Calibri"/>
              <a:cs typeface="Calibri"/>
            </a:endParaRPr>
          </a:p>
          <a:p>
            <a:pPr algn="ctr" marR="692785">
              <a:lnSpc>
                <a:spcPts val="905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endParaRPr sz="950">
              <a:latin typeface="Calibri"/>
              <a:cs typeface="Calibri"/>
            </a:endParaRPr>
          </a:p>
          <a:p>
            <a:pPr algn="ctr" marR="692150">
              <a:lnSpc>
                <a:spcPts val="1110"/>
              </a:lnSpc>
            </a:pPr>
            <a:r>
              <a:rPr dirty="0" sz="950" spc="15">
                <a:latin typeface="Calibri"/>
                <a:cs typeface="Calibri"/>
              </a:rPr>
              <a:t>58%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6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9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06117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14676" y="3211957"/>
          <a:ext cx="3891279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90144"/>
                <a:gridCol w="390143"/>
                <a:gridCol w="387096"/>
                <a:gridCol w="381000"/>
                <a:gridCol w="384047"/>
                <a:gridCol w="387096"/>
                <a:gridCol w="390143"/>
                <a:gridCol w="390144"/>
                <a:gridCol w="390143"/>
              </a:tblGrid>
              <a:tr h="173736"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788152" y="1188719"/>
            <a:ext cx="192024" cy="29626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767071" y="752856"/>
            <a:ext cx="707135" cy="8412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498591" y="1057656"/>
            <a:ext cx="246887" cy="5029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745735" y="1780032"/>
            <a:ext cx="752856" cy="8442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498591" y="2020824"/>
            <a:ext cx="246887" cy="6553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745735" y="2810256"/>
            <a:ext cx="752856" cy="847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498591" y="3084576"/>
            <a:ext cx="225551" cy="66446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779008" y="762000"/>
            <a:ext cx="198120" cy="1737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769864" y="1094232"/>
            <a:ext cx="222503" cy="975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093976" y="752855"/>
            <a:ext cx="259079" cy="3596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581655" y="1103376"/>
            <a:ext cx="390144" cy="3901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11423" y="752855"/>
            <a:ext cx="271271" cy="357225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343655" y="752855"/>
            <a:ext cx="268224" cy="276453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371088" y="4279391"/>
            <a:ext cx="225551" cy="17678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709415" y="752855"/>
            <a:ext cx="259079" cy="191719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727703" y="3447288"/>
            <a:ext cx="240791" cy="32826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715511" y="6729983"/>
            <a:ext cx="274320" cy="51511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059935" y="752855"/>
            <a:ext cx="274320" cy="534009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072128" y="6092952"/>
            <a:ext cx="271271" cy="103327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450079" y="752855"/>
            <a:ext cx="246887" cy="518160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788152" y="4480559"/>
            <a:ext cx="192024" cy="2164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859146" y="98059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192653" y="1096415"/>
            <a:ext cx="67945" cy="348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093976" y="1435608"/>
            <a:ext cx="265175" cy="39624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2192653" y="1818791"/>
            <a:ext cx="67945" cy="360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100072" y="2167128"/>
            <a:ext cx="252984" cy="16154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3819206" y="2660039"/>
            <a:ext cx="68580" cy="348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718559" y="2996184"/>
            <a:ext cx="259079" cy="27127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3455032" y="3266591"/>
            <a:ext cx="432434" cy="5892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r" marR="50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  <a:spcBef>
                <a:spcPts val="430"/>
              </a:spcBef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346703" y="3846576"/>
            <a:ext cx="262127" cy="27736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3458209" y="4120031"/>
            <a:ext cx="6350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857240" y="4126127"/>
            <a:ext cx="68580" cy="363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  <a:spcBef>
                <a:spcPts val="70"/>
              </a:spcBef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096896" y="4305960"/>
            <a:ext cx="6540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397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57240" y="4686960"/>
            <a:ext cx="6858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782055" y="4861559"/>
            <a:ext cx="195071" cy="28346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4540884" y="5915304"/>
            <a:ext cx="6858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440935" y="6260592"/>
            <a:ext cx="259079" cy="27127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4545647" y="653099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459223" y="6708647"/>
            <a:ext cx="225551" cy="17678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740407" y="752855"/>
            <a:ext cx="256031" cy="641299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987039" y="4654296"/>
            <a:ext cx="268224" cy="257556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2615184" y="771142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69"/>
              </a:lnSpc>
            </a:pPr>
            <a:r>
              <a:rPr dirty="0" sz="600" spc="-265" b="1">
                <a:latin typeface="Times New Roman"/>
                <a:cs typeface="Times New Roman"/>
              </a:rPr>
              <a:t>2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278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5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0496"/>
            <a:ext cx="3825239" cy="5215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22776" cy="14538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79188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240476"/>
            <a:ext cx="88265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276540"/>
            <a:ext cx="111823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3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57600" y="4623816"/>
            <a:ext cx="758951" cy="9174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90088" y="4623815"/>
            <a:ext cx="1405127" cy="1423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03320" y="4648200"/>
            <a:ext cx="664845" cy="817244"/>
          </a:xfrm>
          <a:custGeom>
            <a:avLst/>
            <a:gdLst/>
            <a:ahLst/>
            <a:cxnLst/>
            <a:rect l="l" t="t" r="r" b="b"/>
            <a:pathLst>
              <a:path w="664845" h="817245">
                <a:moveTo>
                  <a:pt x="0" y="0"/>
                </a:moveTo>
                <a:lnTo>
                  <a:pt x="0" y="664463"/>
                </a:lnTo>
                <a:lnTo>
                  <a:pt x="646176" y="816863"/>
                </a:lnTo>
                <a:lnTo>
                  <a:pt x="655319" y="780288"/>
                </a:lnTo>
                <a:lnTo>
                  <a:pt x="661415" y="740663"/>
                </a:lnTo>
                <a:lnTo>
                  <a:pt x="664463" y="704088"/>
                </a:lnTo>
                <a:lnTo>
                  <a:pt x="664463" y="664463"/>
                </a:lnTo>
                <a:lnTo>
                  <a:pt x="661415" y="609600"/>
                </a:lnTo>
                <a:lnTo>
                  <a:pt x="655319" y="557784"/>
                </a:lnTo>
                <a:lnTo>
                  <a:pt x="646176" y="505967"/>
                </a:lnTo>
                <a:lnTo>
                  <a:pt x="630935" y="454151"/>
                </a:lnTo>
                <a:lnTo>
                  <a:pt x="612647" y="405384"/>
                </a:lnTo>
                <a:lnTo>
                  <a:pt x="591312" y="359663"/>
                </a:lnTo>
                <a:lnTo>
                  <a:pt x="566927" y="316991"/>
                </a:lnTo>
                <a:lnTo>
                  <a:pt x="505967" y="231648"/>
                </a:lnTo>
                <a:lnTo>
                  <a:pt x="469391" y="195072"/>
                </a:lnTo>
                <a:lnTo>
                  <a:pt x="432815" y="161544"/>
                </a:lnTo>
                <a:lnTo>
                  <a:pt x="393191" y="128015"/>
                </a:lnTo>
                <a:lnTo>
                  <a:pt x="350519" y="100584"/>
                </a:lnTo>
                <a:lnTo>
                  <a:pt x="259079" y="51815"/>
                </a:lnTo>
                <a:lnTo>
                  <a:pt x="210312" y="33527"/>
                </a:lnTo>
                <a:lnTo>
                  <a:pt x="158495" y="18287"/>
                </a:lnTo>
                <a:lnTo>
                  <a:pt x="106679" y="9144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704844" y="4649723"/>
            <a:ext cx="664845" cy="817244"/>
          </a:xfrm>
          <a:custGeom>
            <a:avLst/>
            <a:gdLst/>
            <a:ahLst/>
            <a:cxnLst/>
            <a:rect l="l" t="t" r="r" b="b"/>
            <a:pathLst>
              <a:path w="664845" h="817245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18287"/>
                </a:lnTo>
                <a:lnTo>
                  <a:pt x="210311" y="33527"/>
                </a:lnTo>
                <a:lnTo>
                  <a:pt x="259079" y="51815"/>
                </a:lnTo>
                <a:lnTo>
                  <a:pt x="304799" y="76199"/>
                </a:lnTo>
                <a:lnTo>
                  <a:pt x="350519" y="100583"/>
                </a:lnTo>
                <a:lnTo>
                  <a:pt x="393191" y="128015"/>
                </a:lnTo>
                <a:lnTo>
                  <a:pt x="432815" y="161543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4319"/>
                </a:lnTo>
                <a:lnTo>
                  <a:pt x="566927" y="316991"/>
                </a:lnTo>
                <a:lnTo>
                  <a:pt x="591311" y="359663"/>
                </a:lnTo>
                <a:lnTo>
                  <a:pt x="612647" y="405383"/>
                </a:lnTo>
                <a:lnTo>
                  <a:pt x="630935" y="454151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09599"/>
                </a:lnTo>
                <a:lnTo>
                  <a:pt x="664463" y="664463"/>
                </a:lnTo>
                <a:lnTo>
                  <a:pt x="664463" y="676655"/>
                </a:lnTo>
                <a:lnTo>
                  <a:pt x="661415" y="716279"/>
                </a:lnTo>
                <a:lnTo>
                  <a:pt x="658367" y="752855"/>
                </a:lnTo>
                <a:lnTo>
                  <a:pt x="652271" y="792479"/>
                </a:lnTo>
                <a:lnTo>
                  <a:pt x="646175" y="816863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38855" y="4648200"/>
            <a:ext cx="1310640" cy="1329055"/>
          </a:xfrm>
          <a:custGeom>
            <a:avLst/>
            <a:gdLst/>
            <a:ahLst/>
            <a:cxnLst/>
            <a:rect l="l" t="t" r="r" b="b"/>
            <a:pathLst>
              <a:path w="1310639" h="1329054">
                <a:moveTo>
                  <a:pt x="664464" y="0"/>
                </a:moveTo>
                <a:lnTo>
                  <a:pt x="573023" y="6096"/>
                </a:lnTo>
                <a:lnTo>
                  <a:pt x="487680" y="24384"/>
                </a:lnTo>
                <a:lnTo>
                  <a:pt x="445007" y="36575"/>
                </a:lnTo>
                <a:lnTo>
                  <a:pt x="405383" y="51815"/>
                </a:lnTo>
                <a:lnTo>
                  <a:pt x="365759" y="73151"/>
                </a:lnTo>
                <a:lnTo>
                  <a:pt x="326135" y="91439"/>
                </a:lnTo>
                <a:lnTo>
                  <a:pt x="289559" y="115824"/>
                </a:lnTo>
                <a:lnTo>
                  <a:pt x="256031" y="140208"/>
                </a:lnTo>
                <a:lnTo>
                  <a:pt x="192024" y="198120"/>
                </a:lnTo>
                <a:lnTo>
                  <a:pt x="161544" y="231648"/>
                </a:lnTo>
                <a:lnTo>
                  <a:pt x="134112" y="265175"/>
                </a:lnTo>
                <a:lnTo>
                  <a:pt x="85343" y="338327"/>
                </a:lnTo>
                <a:lnTo>
                  <a:pt x="67056" y="377951"/>
                </a:lnTo>
                <a:lnTo>
                  <a:pt x="45719" y="417575"/>
                </a:lnTo>
                <a:lnTo>
                  <a:pt x="30480" y="460248"/>
                </a:lnTo>
                <a:lnTo>
                  <a:pt x="21336" y="505967"/>
                </a:lnTo>
                <a:lnTo>
                  <a:pt x="9143" y="557784"/>
                </a:lnTo>
                <a:lnTo>
                  <a:pt x="3048" y="612648"/>
                </a:lnTo>
                <a:lnTo>
                  <a:pt x="0" y="664463"/>
                </a:lnTo>
                <a:lnTo>
                  <a:pt x="0" y="716279"/>
                </a:lnTo>
                <a:lnTo>
                  <a:pt x="18287" y="819912"/>
                </a:lnTo>
                <a:lnTo>
                  <a:pt x="30480" y="868679"/>
                </a:lnTo>
                <a:lnTo>
                  <a:pt x="48768" y="917448"/>
                </a:lnTo>
                <a:lnTo>
                  <a:pt x="70104" y="963167"/>
                </a:lnTo>
                <a:lnTo>
                  <a:pt x="94487" y="1008888"/>
                </a:lnTo>
                <a:lnTo>
                  <a:pt x="121919" y="1051560"/>
                </a:lnTo>
                <a:lnTo>
                  <a:pt x="152400" y="1091184"/>
                </a:lnTo>
                <a:lnTo>
                  <a:pt x="225552" y="1164336"/>
                </a:lnTo>
                <a:lnTo>
                  <a:pt x="265176" y="1197864"/>
                </a:lnTo>
                <a:lnTo>
                  <a:pt x="307847" y="1225296"/>
                </a:lnTo>
                <a:lnTo>
                  <a:pt x="353568" y="1252727"/>
                </a:lnTo>
                <a:lnTo>
                  <a:pt x="402335" y="1277112"/>
                </a:lnTo>
                <a:lnTo>
                  <a:pt x="451104" y="1295400"/>
                </a:lnTo>
                <a:lnTo>
                  <a:pt x="502919" y="1310639"/>
                </a:lnTo>
                <a:lnTo>
                  <a:pt x="557783" y="1322832"/>
                </a:lnTo>
                <a:lnTo>
                  <a:pt x="609599" y="1328927"/>
                </a:lnTo>
                <a:lnTo>
                  <a:pt x="716280" y="1328927"/>
                </a:lnTo>
                <a:lnTo>
                  <a:pt x="768095" y="1322832"/>
                </a:lnTo>
                <a:lnTo>
                  <a:pt x="816864" y="1313688"/>
                </a:lnTo>
                <a:lnTo>
                  <a:pt x="868680" y="1298448"/>
                </a:lnTo>
                <a:lnTo>
                  <a:pt x="914399" y="1280160"/>
                </a:lnTo>
                <a:lnTo>
                  <a:pt x="963168" y="1258824"/>
                </a:lnTo>
                <a:lnTo>
                  <a:pt x="1005840" y="1234439"/>
                </a:lnTo>
                <a:lnTo>
                  <a:pt x="1048511" y="1207008"/>
                </a:lnTo>
                <a:lnTo>
                  <a:pt x="1091183" y="1176527"/>
                </a:lnTo>
                <a:lnTo>
                  <a:pt x="1127759" y="1143000"/>
                </a:lnTo>
                <a:lnTo>
                  <a:pt x="1164335" y="1103376"/>
                </a:lnTo>
                <a:lnTo>
                  <a:pt x="1197864" y="1063752"/>
                </a:lnTo>
                <a:lnTo>
                  <a:pt x="1225295" y="1021079"/>
                </a:lnTo>
                <a:lnTo>
                  <a:pt x="1252728" y="975360"/>
                </a:lnTo>
                <a:lnTo>
                  <a:pt x="1274064" y="929639"/>
                </a:lnTo>
                <a:lnTo>
                  <a:pt x="1295399" y="877824"/>
                </a:lnTo>
                <a:lnTo>
                  <a:pt x="1310640" y="826008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040379" y="4649723"/>
            <a:ext cx="1310640" cy="1329055"/>
          </a:xfrm>
          <a:custGeom>
            <a:avLst/>
            <a:gdLst/>
            <a:ahLst/>
            <a:cxnLst/>
            <a:rect l="l" t="t" r="r" b="b"/>
            <a:pathLst>
              <a:path w="1310639" h="1329054">
                <a:moveTo>
                  <a:pt x="1310639" y="826007"/>
                </a:moveTo>
                <a:lnTo>
                  <a:pt x="1295399" y="877823"/>
                </a:lnTo>
                <a:lnTo>
                  <a:pt x="1274063" y="929639"/>
                </a:lnTo>
                <a:lnTo>
                  <a:pt x="1252727" y="975359"/>
                </a:lnTo>
                <a:lnTo>
                  <a:pt x="1225296" y="1021079"/>
                </a:lnTo>
                <a:lnTo>
                  <a:pt x="1197864" y="1063751"/>
                </a:lnTo>
                <a:lnTo>
                  <a:pt x="1164335" y="1103375"/>
                </a:lnTo>
                <a:lnTo>
                  <a:pt x="1127760" y="1142999"/>
                </a:lnTo>
                <a:lnTo>
                  <a:pt x="1091184" y="1176527"/>
                </a:lnTo>
                <a:lnTo>
                  <a:pt x="1048512" y="1207007"/>
                </a:lnTo>
                <a:lnTo>
                  <a:pt x="1005840" y="1234439"/>
                </a:lnTo>
                <a:lnTo>
                  <a:pt x="963167" y="1258823"/>
                </a:lnTo>
                <a:lnTo>
                  <a:pt x="914400" y="1280159"/>
                </a:lnTo>
                <a:lnTo>
                  <a:pt x="868679" y="1298447"/>
                </a:lnTo>
                <a:lnTo>
                  <a:pt x="816864" y="1313687"/>
                </a:lnTo>
                <a:lnTo>
                  <a:pt x="768096" y="1322831"/>
                </a:lnTo>
                <a:lnTo>
                  <a:pt x="716279" y="1328927"/>
                </a:lnTo>
                <a:lnTo>
                  <a:pt x="664464" y="1328927"/>
                </a:lnTo>
                <a:lnTo>
                  <a:pt x="609600" y="1328927"/>
                </a:lnTo>
                <a:lnTo>
                  <a:pt x="557784" y="1322831"/>
                </a:lnTo>
                <a:lnTo>
                  <a:pt x="502920" y="1310639"/>
                </a:lnTo>
                <a:lnTo>
                  <a:pt x="451104" y="1295399"/>
                </a:lnTo>
                <a:lnTo>
                  <a:pt x="402335" y="1277111"/>
                </a:lnTo>
                <a:lnTo>
                  <a:pt x="353567" y="1252727"/>
                </a:lnTo>
                <a:lnTo>
                  <a:pt x="307847" y="1225295"/>
                </a:lnTo>
                <a:lnTo>
                  <a:pt x="265176" y="1197863"/>
                </a:lnTo>
                <a:lnTo>
                  <a:pt x="225552" y="1164335"/>
                </a:lnTo>
                <a:lnTo>
                  <a:pt x="188976" y="1127759"/>
                </a:lnTo>
                <a:lnTo>
                  <a:pt x="152399" y="1091183"/>
                </a:lnTo>
                <a:lnTo>
                  <a:pt x="121920" y="1051559"/>
                </a:lnTo>
                <a:lnTo>
                  <a:pt x="94488" y="1008887"/>
                </a:lnTo>
                <a:lnTo>
                  <a:pt x="70104" y="963167"/>
                </a:lnTo>
                <a:lnTo>
                  <a:pt x="48768" y="917447"/>
                </a:lnTo>
                <a:lnTo>
                  <a:pt x="30480" y="868679"/>
                </a:lnTo>
                <a:lnTo>
                  <a:pt x="18288" y="819911"/>
                </a:lnTo>
                <a:lnTo>
                  <a:pt x="9143" y="768095"/>
                </a:lnTo>
                <a:lnTo>
                  <a:pt x="0" y="716279"/>
                </a:lnTo>
                <a:lnTo>
                  <a:pt x="0" y="664463"/>
                </a:lnTo>
                <a:lnTo>
                  <a:pt x="3048" y="612647"/>
                </a:lnTo>
                <a:lnTo>
                  <a:pt x="9143" y="557783"/>
                </a:lnTo>
                <a:lnTo>
                  <a:pt x="21336" y="505967"/>
                </a:lnTo>
                <a:lnTo>
                  <a:pt x="30480" y="460247"/>
                </a:lnTo>
                <a:lnTo>
                  <a:pt x="45720" y="417575"/>
                </a:lnTo>
                <a:lnTo>
                  <a:pt x="67055" y="377951"/>
                </a:lnTo>
                <a:lnTo>
                  <a:pt x="85343" y="338327"/>
                </a:lnTo>
                <a:lnTo>
                  <a:pt x="109727" y="301751"/>
                </a:lnTo>
                <a:lnTo>
                  <a:pt x="134112" y="265175"/>
                </a:lnTo>
                <a:lnTo>
                  <a:pt x="161543" y="231647"/>
                </a:lnTo>
                <a:lnTo>
                  <a:pt x="192024" y="198119"/>
                </a:lnTo>
                <a:lnTo>
                  <a:pt x="222504" y="170687"/>
                </a:lnTo>
                <a:lnTo>
                  <a:pt x="256032" y="140207"/>
                </a:lnTo>
                <a:lnTo>
                  <a:pt x="289560" y="115823"/>
                </a:lnTo>
                <a:lnTo>
                  <a:pt x="326135" y="91439"/>
                </a:lnTo>
                <a:lnTo>
                  <a:pt x="365760" y="73151"/>
                </a:lnTo>
                <a:lnTo>
                  <a:pt x="405384" y="51815"/>
                </a:lnTo>
                <a:lnTo>
                  <a:pt x="445008" y="36575"/>
                </a:lnTo>
                <a:lnTo>
                  <a:pt x="487679" y="24383"/>
                </a:lnTo>
                <a:lnTo>
                  <a:pt x="530352" y="15239"/>
                </a:lnTo>
                <a:lnTo>
                  <a:pt x="573023" y="6095"/>
                </a:lnTo>
                <a:lnTo>
                  <a:pt x="618744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1310639" y="82600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19883" y="4396739"/>
            <a:ext cx="3169920" cy="183832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L="1685289" marR="1097280">
              <a:lnSpc>
                <a:spcPct val="107400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29%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1350">
              <a:latin typeface="Times New Roman"/>
              <a:cs typeface="Times New Roman"/>
            </a:endParaRPr>
          </a:p>
          <a:p>
            <a:pPr algn="ctr" marL="1137285" marR="1762125">
              <a:lnSpc>
                <a:spcPct val="10530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71%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18308"/>
          <a:ext cx="3574415" cy="861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14676" y="3382645"/>
          <a:ext cx="3891279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90144"/>
                <a:gridCol w="390143"/>
                <a:gridCol w="387096"/>
                <a:gridCol w="390144"/>
                <a:gridCol w="381000"/>
                <a:gridCol w="381000"/>
                <a:gridCol w="390143"/>
                <a:gridCol w="390144"/>
                <a:gridCol w="390143"/>
              </a:tblGrid>
              <a:tr h="173735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930348"/>
            <a:ext cx="191135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6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6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58695" y="1075944"/>
            <a:ext cx="3825239" cy="52547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143560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57852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4599432"/>
            <a:ext cx="758951" cy="9479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90088" y="4599432"/>
            <a:ext cx="1399032" cy="14264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03320" y="4626864"/>
            <a:ext cx="664845" cy="841375"/>
          </a:xfrm>
          <a:custGeom>
            <a:avLst/>
            <a:gdLst/>
            <a:ahLst/>
            <a:cxnLst/>
            <a:rect l="l" t="t" r="r" b="b"/>
            <a:pathLst>
              <a:path w="664845" h="841375">
                <a:moveTo>
                  <a:pt x="0" y="0"/>
                </a:moveTo>
                <a:lnTo>
                  <a:pt x="0" y="664463"/>
                </a:lnTo>
                <a:lnTo>
                  <a:pt x="640079" y="841248"/>
                </a:lnTo>
                <a:lnTo>
                  <a:pt x="658367" y="768096"/>
                </a:lnTo>
                <a:lnTo>
                  <a:pt x="661415" y="728472"/>
                </a:lnTo>
                <a:lnTo>
                  <a:pt x="664463" y="691896"/>
                </a:lnTo>
                <a:lnTo>
                  <a:pt x="664463" y="664463"/>
                </a:lnTo>
                <a:lnTo>
                  <a:pt x="661415" y="612648"/>
                </a:lnTo>
                <a:lnTo>
                  <a:pt x="655319" y="557784"/>
                </a:lnTo>
                <a:lnTo>
                  <a:pt x="646176" y="505968"/>
                </a:lnTo>
                <a:lnTo>
                  <a:pt x="630935" y="454151"/>
                </a:lnTo>
                <a:lnTo>
                  <a:pt x="612647" y="405384"/>
                </a:lnTo>
                <a:lnTo>
                  <a:pt x="591312" y="359663"/>
                </a:lnTo>
                <a:lnTo>
                  <a:pt x="563879" y="313944"/>
                </a:lnTo>
                <a:lnTo>
                  <a:pt x="536447" y="271272"/>
                </a:lnTo>
                <a:lnTo>
                  <a:pt x="505967" y="231648"/>
                </a:lnTo>
                <a:lnTo>
                  <a:pt x="469391" y="195072"/>
                </a:lnTo>
                <a:lnTo>
                  <a:pt x="432815" y="161544"/>
                </a:lnTo>
                <a:lnTo>
                  <a:pt x="393191" y="128015"/>
                </a:lnTo>
                <a:lnTo>
                  <a:pt x="350519" y="100584"/>
                </a:lnTo>
                <a:lnTo>
                  <a:pt x="304800" y="73151"/>
                </a:lnTo>
                <a:lnTo>
                  <a:pt x="259079" y="51815"/>
                </a:lnTo>
                <a:lnTo>
                  <a:pt x="210312" y="33527"/>
                </a:lnTo>
                <a:lnTo>
                  <a:pt x="106679" y="9144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04844" y="4628388"/>
            <a:ext cx="664845" cy="841375"/>
          </a:xfrm>
          <a:custGeom>
            <a:avLst/>
            <a:gdLst/>
            <a:ahLst/>
            <a:cxnLst/>
            <a:rect l="l" t="t" r="r" b="b"/>
            <a:pathLst>
              <a:path w="664845" h="841375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21335"/>
                </a:lnTo>
                <a:lnTo>
                  <a:pt x="210311" y="33527"/>
                </a:lnTo>
                <a:lnTo>
                  <a:pt x="259079" y="51815"/>
                </a:lnTo>
                <a:lnTo>
                  <a:pt x="304799" y="73151"/>
                </a:lnTo>
                <a:lnTo>
                  <a:pt x="350519" y="100583"/>
                </a:lnTo>
                <a:lnTo>
                  <a:pt x="393191" y="128015"/>
                </a:lnTo>
                <a:lnTo>
                  <a:pt x="432815" y="161543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1271"/>
                </a:lnTo>
                <a:lnTo>
                  <a:pt x="563879" y="313943"/>
                </a:lnTo>
                <a:lnTo>
                  <a:pt x="591311" y="359663"/>
                </a:lnTo>
                <a:lnTo>
                  <a:pt x="612647" y="405383"/>
                </a:lnTo>
                <a:lnTo>
                  <a:pt x="630935" y="454151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12647"/>
                </a:lnTo>
                <a:lnTo>
                  <a:pt x="664463" y="664463"/>
                </a:lnTo>
                <a:lnTo>
                  <a:pt x="664463" y="679703"/>
                </a:lnTo>
                <a:lnTo>
                  <a:pt x="661415" y="716279"/>
                </a:lnTo>
                <a:lnTo>
                  <a:pt x="658367" y="755903"/>
                </a:lnTo>
                <a:lnTo>
                  <a:pt x="652271" y="792479"/>
                </a:lnTo>
                <a:lnTo>
                  <a:pt x="643127" y="829055"/>
                </a:lnTo>
                <a:lnTo>
                  <a:pt x="640079" y="841247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038855" y="4626864"/>
            <a:ext cx="1301750" cy="1329055"/>
          </a:xfrm>
          <a:custGeom>
            <a:avLst/>
            <a:gdLst/>
            <a:ahLst/>
            <a:cxnLst/>
            <a:rect l="l" t="t" r="r" b="b"/>
            <a:pathLst>
              <a:path w="1301750" h="1329054">
                <a:moveTo>
                  <a:pt x="664464" y="0"/>
                </a:moveTo>
                <a:lnTo>
                  <a:pt x="576071" y="6096"/>
                </a:lnTo>
                <a:lnTo>
                  <a:pt x="533399" y="12191"/>
                </a:lnTo>
                <a:lnTo>
                  <a:pt x="493776" y="24384"/>
                </a:lnTo>
                <a:lnTo>
                  <a:pt x="451104" y="36575"/>
                </a:lnTo>
                <a:lnTo>
                  <a:pt x="411480" y="51815"/>
                </a:lnTo>
                <a:lnTo>
                  <a:pt x="374904" y="67056"/>
                </a:lnTo>
                <a:lnTo>
                  <a:pt x="335280" y="88391"/>
                </a:lnTo>
                <a:lnTo>
                  <a:pt x="301752" y="109727"/>
                </a:lnTo>
                <a:lnTo>
                  <a:pt x="265176" y="134112"/>
                </a:lnTo>
                <a:lnTo>
                  <a:pt x="234695" y="158496"/>
                </a:lnTo>
                <a:lnTo>
                  <a:pt x="201168" y="188975"/>
                </a:lnTo>
                <a:lnTo>
                  <a:pt x="146304" y="249936"/>
                </a:lnTo>
                <a:lnTo>
                  <a:pt x="118871" y="283463"/>
                </a:lnTo>
                <a:lnTo>
                  <a:pt x="76200" y="356615"/>
                </a:lnTo>
                <a:lnTo>
                  <a:pt x="39624" y="435863"/>
                </a:lnTo>
                <a:lnTo>
                  <a:pt x="27431" y="478536"/>
                </a:lnTo>
                <a:lnTo>
                  <a:pt x="12192" y="530351"/>
                </a:lnTo>
                <a:lnTo>
                  <a:pt x="6095" y="585215"/>
                </a:lnTo>
                <a:lnTo>
                  <a:pt x="0" y="637032"/>
                </a:lnTo>
                <a:lnTo>
                  <a:pt x="0" y="688848"/>
                </a:lnTo>
                <a:lnTo>
                  <a:pt x="3048" y="740663"/>
                </a:lnTo>
                <a:lnTo>
                  <a:pt x="12192" y="792480"/>
                </a:lnTo>
                <a:lnTo>
                  <a:pt x="24383" y="841248"/>
                </a:lnTo>
                <a:lnTo>
                  <a:pt x="39624" y="890015"/>
                </a:lnTo>
                <a:lnTo>
                  <a:pt x="57912" y="938784"/>
                </a:lnTo>
                <a:lnTo>
                  <a:pt x="82295" y="984503"/>
                </a:lnTo>
                <a:lnTo>
                  <a:pt x="106680" y="1027176"/>
                </a:lnTo>
                <a:lnTo>
                  <a:pt x="137160" y="1069848"/>
                </a:lnTo>
                <a:lnTo>
                  <a:pt x="167639" y="1109472"/>
                </a:lnTo>
                <a:lnTo>
                  <a:pt x="204216" y="1146048"/>
                </a:lnTo>
                <a:lnTo>
                  <a:pt x="243840" y="1179576"/>
                </a:lnTo>
                <a:lnTo>
                  <a:pt x="286511" y="1213103"/>
                </a:lnTo>
                <a:lnTo>
                  <a:pt x="329183" y="1240536"/>
                </a:lnTo>
                <a:lnTo>
                  <a:pt x="374904" y="1264920"/>
                </a:lnTo>
                <a:lnTo>
                  <a:pt x="426719" y="1286256"/>
                </a:lnTo>
                <a:lnTo>
                  <a:pt x="478535" y="1304544"/>
                </a:lnTo>
                <a:lnTo>
                  <a:pt x="530352" y="1316736"/>
                </a:lnTo>
                <a:lnTo>
                  <a:pt x="582168" y="1325880"/>
                </a:lnTo>
                <a:lnTo>
                  <a:pt x="637032" y="1328927"/>
                </a:lnTo>
                <a:lnTo>
                  <a:pt x="688847" y="1328927"/>
                </a:lnTo>
                <a:lnTo>
                  <a:pt x="740664" y="1325880"/>
                </a:lnTo>
                <a:lnTo>
                  <a:pt x="792480" y="1319784"/>
                </a:lnTo>
                <a:lnTo>
                  <a:pt x="841247" y="1307591"/>
                </a:lnTo>
                <a:lnTo>
                  <a:pt x="890016" y="1292352"/>
                </a:lnTo>
                <a:lnTo>
                  <a:pt x="938783" y="1271015"/>
                </a:lnTo>
                <a:lnTo>
                  <a:pt x="984504" y="1249680"/>
                </a:lnTo>
                <a:lnTo>
                  <a:pt x="1069847" y="1194815"/>
                </a:lnTo>
                <a:lnTo>
                  <a:pt x="1109471" y="1161288"/>
                </a:lnTo>
                <a:lnTo>
                  <a:pt x="1146047" y="1124712"/>
                </a:lnTo>
                <a:lnTo>
                  <a:pt x="1179576" y="1085088"/>
                </a:lnTo>
                <a:lnTo>
                  <a:pt x="1210056" y="1045463"/>
                </a:lnTo>
                <a:lnTo>
                  <a:pt x="1264920" y="954024"/>
                </a:lnTo>
                <a:lnTo>
                  <a:pt x="1286256" y="905256"/>
                </a:lnTo>
                <a:lnTo>
                  <a:pt x="1301495" y="853439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040379" y="4628388"/>
            <a:ext cx="1301750" cy="1329055"/>
          </a:xfrm>
          <a:custGeom>
            <a:avLst/>
            <a:gdLst/>
            <a:ahLst/>
            <a:cxnLst/>
            <a:rect l="l" t="t" r="r" b="b"/>
            <a:pathLst>
              <a:path w="1301750" h="1329054">
                <a:moveTo>
                  <a:pt x="1301495" y="853439"/>
                </a:moveTo>
                <a:lnTo>
                  <a:pt x="1286255" y="905255"/>
                </a:lnTo>
                <a:lnTo>
                  <a:pt x="1264919" y="954023"/>
                </a:lnTo>
                <a:lnTo>
                  <a:pt x="1237487" y="999743"/>
                </a:lnTo>
                <a:lnTo>
                  <a:pt x="1210056" y="1045463"/>
                </a:lnTo>
                <a:lnTo>
                  <a:pt x="1179576" y="1085087"/>
                </a:lnTo>
                <a:lnTo>
                  <a:pt x="1146047" y="1124711"/>
                </a:lnTo>
                <a:lnTo>
                  <a:pt x="1109472" y="1161287"/>
                </a:lnTo>
                <a:lnTo>
                  <a:pt x="1069847" y="1194815"/>
                </a:lnTo>
                <a:lnTo>
                  <a:pt x="1027176" y="1222247"/>
                </a:lnTo>
                <a:lnTo>
                  <a:pt x="984503" y="1249679"/>
                </a:lnTo>
                <a:lnTo>
                  <a:pt x="938784" y="1271015"/>
                </a:lnTo>
                <a:lnTo>
                  <a:pt x="890016" y="1292351"/>
                </a:lnTo>
                <a:lnTo>
                  <a:pt x="841247" y="1307591"/>
                </a:lnTo>
                <a:lnTo>
                  <a:pt x="792479" y="1319783"/>
                </a:lnTo>
                <a:lnTo>
                  <a:pt x="740664" y="1325879"/>
                </a:lnTo>
                <a:lnTo>
                  <a:pt x="688847" y="1328927"/>
                </a:lnTo>
                <a:lnTo>
                  <a:pt x="637032" y="1328927"/>
                </a:lnTo>
                <a:lnTo>
                  <a:pt x="582167" y="1325879"/>
                </a:lnTo>
                <a:lnTo>
                  <a:pt x="530352" y="1316735"/>
                </a:lnTo>
                <a:lnTo>
                  <a:pt x="478535" y="1304543"/>
                </a:lnTo>
                <a:lnTo>
                  <a:pt x="426720" y="1286255"/>
                </a:lnTo>
                <a:lnTo>
                  <a:pt x="374904" y="1264919"/>
                </a:lnTo>
                <a:lnTo>
                  <a:pt x="329184" y="1240535"/>
                </a:lnTo>
                <a:lnTo>
                  <a:pt x="286511" y="1213103"/>
                </a:lnTo>
                <a:lnTo>
                  <a:pt x="243840" y="1179575"/>
                </a:lnTo>
                <a:lnTo>
                  <a:pt x="204216" y="1146047"/>
                </a:lnTo>
                <a:lnTo>
                  <a:pt x="167640" y="1109471"/>
                </a:lnTo>
                <a:lnTo>
                  <a:pt x="137160" y="1069847"/>
                </a:lnTo>
                <a:lnTo>
                  <a:pt x="106680" y="1027175"/>
                </a:lnTo>
                <a:lnTo>
                  <a:pt x="82296" y="984503"/>
                </a:lnTo>
                <a:lnTo>
                  <a:pt x="57912" y="938783"/>
                </a:lnTo>
                <a:lnTo>
                  <a:pt x="39624" y="890015"/>
                </a:lnTo>
                <a:lnTo>
                  <a:pt x="24383" y="841247"/>
                </a:lnTo>
                <a:lnTo>
                  <a:pt x="12192" y="792479"/>
                </a:lnTo>
                <a:lnTo>
                  <a:pt x="3048" y="740663"/>
                </a:lnTo>
                <a:lnTo>
                  <a:pt x="0" y="688847"/>
                </a:lnTo>
                <a:lnTo>
                  <a:pt x="0" y="637031"/>
                </a:lnTo>
                <a:lnTo>
                  <a:pt x="6096" y="585215"/>
                </a:lnTo>
                <a:lnTo>
                  <a:pt x="12192" y="530351"/>
                </a:lnTo>
                <a:lnTo>
                  <a:pt x="27432" y="478535"/>
                </a:lnTo>
                <a:lnTo>
                  <a:pt x="39624" y="435863"/>
                </a:lnTo>
                <a:lnTo>
                  <a:pt x="57912" y="396239"/>
                </a:lnTo>
                <a:lnTo>
                  <a:pt x="76199" y="356615"/>
                </a:lnTo>
                <a:lnTo>
                  <a:pt x="97536" y="320039"/>
                </a:lnTo>
                <a:lnTo>
                  <a:pt x="118871" y="283463"/>
                </a:lnTo>
                <a:lnTo>
                  <a:pt x="146304" y="249935"/>
                </a:lnTo>
                <a:lnTo>
                  <a:pt x="173736" y="219455"/>
                </a:lnTo>
                <a:lnTo>
                  <a:pt x="201168" y="188975"/>
                </a:lnTo>
                <a:lnTo>
                  <a:pt x="234696" y="158495"/>
                </a:lnTo>
                <a:lnTo>
                  <a:pt x="265176" y="134111"/>
                </a:lnTo>
                <a:lnTo>
                  <a:pt x="301752" y="109727"/>
                </a:lnTo>
                <a:lnTo>
                  <a:pt x="335279" y="88391"/>
                </a:lnTo>
                <a:lnTo>
                  <a:pt x="374904" y="67055"/>
                </a:lnTo>
                <a:lnTo>
                  <a:pt x="411479" y="51815"/>
                </a:lnTo>
                <a:lnTo>
                  <a:pt x="451104" y="36575"/>
                </a:lnTo>
                <a:lnTo>
                  <a:pt x="493776" y="24383"/>
                </a:lnTo>
                <a:lnTo>
                  <a:pt x="533400" y="12191"/>
                </a:lnTo>
                <a:lnTo>
                  <a:pt x="576072" y="6095"/>
                </a:lnTo>
                <a:lnTo>
                  <a:pt x="621791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1301495" y="853439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19883" y="4375403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9883" y="4375403"/>
            <a:ext cx="0" cy="1838325"/>
          </a:xfrm>
          <a:custGeom>
            <a:avLst/>
            <a:gdLst/>
            <a:ahLst/>
            <a:cxnLst/>
            <a:rect l="l" t="t" r="r" b="b"/>
            <a:pathLst>
              <a:path w="0" h="1838325">
                <a:moveTo>
                  <a:pt x="0" y="0"/>
                </a:moveTo>
                <a:lnTo>
                  <a:pt x="0" y="183794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08454" y="4219140"/>
            <a:ext cx="3181350" cy="2186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1710055" marR="1093470">
              <a:lnSpc>
                <a:spcPct val="107400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30%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algn="ctr" marL="1151890" marR="1768475">
              <a:lnSpc>
                <a:spcPct val="10530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70%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90"/>
              </a:spcBef>
            </a:pPr>
            <a:r>
              <a:rPr dirty="0" sz="1000" spc="20">
                <a:latin typeface="Times New Roman"/>
                <a:cs typeface="Times New Roman"/>
              </a:rPr>
              <a:t>3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00020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0773" y="3364357"/>
          <a:ext cx="3879215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1856"/>
                <a:gridCol w="143255"/>
                <a:gridCol w="97536"/>
                <a:gridCol w="149351"/>
                <a:gridCol w="390143"/>
                <a:gridCol w="390144"/>
                <a:gridCol w="387096"/>
                <a:gridCol w="390144"/>
                <a:gridCol w="390143"/>
                <a:gridCol w="390144"/>
                <a:gridCol w="387095"/>
                <a:gridCol w="381000"/>
              </a:tblGrid>
              <a:tr h="173736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3">
                      <a:solidFill>
                        <a:srgbClr val="000000"/>
                      </a:solidFill>
                      <a:prstDash val="solid"/>
                    </a:lnT>
                    <a:lnB w="28066">
                      <a:solidFill>
                        <a:srgbClr val="FFFF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022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282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7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7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5239" cy="51023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14752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97476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258764"/>
            <a:ext cx="88265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285684"/>
            <a:ext cx="18395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60064" y="4639055"/>
            <a:ext cx="853439" cy="14234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90088" y="4639055"/>
            <a:ext cx="758951" cy="14173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614928" y="4666488"/>
            <a:ext cx="753110" cy="1329055"/>
          </a:xfrm>
          <a:custGeom>
            <a:avLst/>
            <a:gdLst/>
            <a:ahLst/>
            <a:cxnLst/>
            <a:rect l="l" t="t" r="r" b="b"/>
            <a:pathLst>
              <a:path w="753110" h="1329054">
                <a:moveTo>
                  <a:pt x="143256" y="0"/>
                </a:moveTo>
                <a:lnTo>
                  <a:pt x="88392" y="0"/>
                </a:lnTo>
                <a:lnTo>
                  <a:pt x="88392" y="664463"/>
                </a:lnTo>
                <a:lnTo>
                  <a:pt x="0" y="1322832"/>
                </a:lnTo>
                <a:lnTo>
                  <a:pt x="12192" y="1325879"/>
                </a:lnTo>
                <a:lnTo>
                  <a:pt x="48768" y="1328927"/>
                </a:lnTo>
                <a:lnTo>
                  <a:pt x="88392" y="1328927"/>
                </a:lnTo>
                <a:lnTo>
                  <a:pt x="143256" y="1325879"/>
                </a:lnTo>
                <a:lnTo>
                  <a:pt x="195072" y="1319784"/>
                </a:lnTo>
                <a:lnTo>
                  <a:pt x="246887" y="1310639"/>
                </a:lnTo>
                <a:lnTo>
                  <a:pt x="298704" y="1295400"/>
                </a:lnTo>
                <a:lnTo>
                  <a:pt x="347472" y="1277112"/>
                </a:lnTo>
                <a:lnTo>
                  <a:pt x="393192" y="1255776"/>
                </a:lnTo>
                <a:lnTo>
                  <a:pt x="438912" y="1228344"/>
                </a:lnTo>
                <a:lnTo>
                  <a:pt x="481584" y="1200912"/>
                </a:lnTo>
                <a:lnTo>
                  <a:pt x="521208" y="1167384"/>
                </a:lnTo>
                <a:lnTo>
                  <a:pt x="557784" y="1133856"/>
                </a:lnTo>
                <a:lnTo>
                  <a:pt x="594360" y="1097279"/>
                </a:lnTo>
                <a:lnTo>
                  <a:pt x="624839" y="1057656"/>
                </a:lnTo>
                <a:lnTo>
                  <a:pt x="652272" y="1014984"/>
                </a:lnTo>
                <a:lnTo>
                  <a:pt x="679704" y="969263"/>
                </a:lnTo>
                <a:lnTo>
                  <a:pt x="701039" y="923544"/>
                </a:lnTo>
                <a:lnTo>
                  <a:pt x="719327" y="874776"/>
                </a:lnTo>
                <a:lnTo>
                  <a:pt x="734568" y="822960"/>
                </a:lnTo>
                <a:lnTo>
                  <a:pt x="743712" y="771144"/>
                </a:lnTo>
                <a:lnTo>
                  <a:pt x="749808" y="719327"/>
                </a:lnTo>
                <a:lnTo>
                  <a:pt x="752856" y="664463"/>
                </a:lnTo>
                <a:lnTo>
                  <a:pt x="749808" y="609600"/>
                </a:lnTo>
                <a:lnTo>
                  <a:pt x="743712" y="557784"/>
                </a:lnTo>
                <a:lnTo>
                  <a:pt x="734568" y="502920"/>
                </a:lnTo>
                <a:lnTo>
                  <a:pt x="719327" y="454151"/>
                </a:lnTo>
                <a:lnTo>
                  <a:pt x="701039" y="405384"/>
                </a:lnTo>
                <a:lnTo>
                  <a:pt x="679704" y="359663"/>
                </a:lnTo>
                <a:lnTo>
                  <a:pt x="652272" y="313944"/>
                </a:lnTo>
                <a:lnTo>
                  <a:pt x="624839" y="271272"/>
                </a:lnTo>
                <a:lnTo>
                  <a:pt x="594360" y="231648"/>
                </a:lnTo>
                <a:lnTo>
                  <a:pt x="521208" y="158496"/>
                </a:lnTo>
                <a:lnTo>
                  <a:pt x="481584" y="128015"/>
                </a:lnTo>
                <a:lnTo>
                  <a:pt x="438912" y="97536"/>
                </a:lnTo>
                <a:lnTo>
                  <a:pt x="393192" y="73151"/>
                </a:lnTo>
                <a:lnTo>
                  <a:pt x="347472" y="51815"/>
                </a:lnTo>
                <a:lnTo>
                  <a:pt x="298704" y="33527"/>
                </a:lnTo>
                <a:lnTo>
                  <a:pt x="246887" y="18287"/>
                </a:lnTo>
                <a:lnTo>
                  <a:pt x="143256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616452" y="4668011"/>
            <a:ext cx="753110" cy="1329055"/>
          </a:xfrm>
          <a:custGeom>
            <a:avLst/>
            <a:gdLst/>
            <a:ahLst/>
            <a:cxnLst/>
            <a:rect l="l" t="t" r="r" b="b"/>
            <a:pathLst>
              <a:path w="753110" h="1329054">
                <a:moveTo>
                  <a:pt x="88391" y="0"/>
                </a:moveTo>
                <a:lnTo>
                  <a:pt x="143255" y="0"/>
                </a:lnTo>
                <a:lnTo>
                  <a:pt x="195071" y="9143"/>
                </a:lnTo>
                <a:lnTo>
                  <a:pt x="246887" y="18287"/>
                </a:lnTo>
                <a:lnTo>
                  <a:pt x="298703" y="33527"/>
                </a:lnTo>
                <a:lnTo>
                  <a:pt x="347471" y="51815"/>
                </a:lnTo>
                <a:lnTo>
                  <a:pt x="393191" y="73151"/>
                </a:lnTo>
                <a:lnTo>
                  <a:pt x="438911" y="97535"/>
                </a:lnTo>
                <a:lnTo>
                  <a:pt x="481583" y="128015"/>
                </a:lnTo>
                <a:lnTo>
                  <a:pt x="521207" y="158495"/>
                </a:lnTo>
                <a:lnTo>
                  <a:pt x="557783" y="195071"/>
                </a:lnTo>
                <a:lnTo>
                  <a:pt x="594359" y="231647"/>
                </a:lnTo>
                <a:lnTo>
                  <a:pt x="624839" y="271271"/>
                </a:lnTo>
                <a:lnTo>
                  <a:pt x="652271" y="313943"/>
                </a:lnTo>
                <a:lnTo>
                  <a:pt x="679703" y="359663"/>
                </a:lnTo>
                <a:lnTo>
                  <a:pt x="701039" y="405383"/>
                </a:lnTo>
                <a:lnTo>
                  <a:pt x="719327" y="454151"/>
                </a:lnTo>
                <a:lnTo>
                  <a:pt x="734567" y="502919"/>
                </a:lnTo>
                <a:lnTo>
                  <a:pt x="743711" y="557783"/>
                </a:lnTo>
                <a:lnTo>
                  <a:pt x="749807" y="609599"/>
                </a:lnTo>
                <a:lnTo>
                  <a:pt x="752855" y="664463"/>
                </a:lnTo>
                <a:lnTo>
                  <a:pt x="749807" y="719327"/>
                </a:lnTo>
                <a:lnTo>
                  <a:pt x="743711" y="771143"/>
                </a:lnTo>
                <a:lnTo>
                  <a:pt x="734567" y="822959"/>
                </a:lnTo>
                <a:lnTo>
                  <a:pt x="719327" y="874775"/>
                </a:lnTo>
                <a:lnTo>
                  <a:pt x="701039" y="923543"/>
                </a:lnTo>
                <a:lnTo>
                  <a:pt x="679703" y="969263"/>
                </a:lnTo>
                <a:lnTo>
                  <a:pt x="652271" y="1014983"/>
                </a:lnTo>
                <a:lnTo>
                  <a:pt x="624839" y="1057655"/>
                </a:lnTo>
                <a:lnTo>
                  <a:pt x="594359" y="1097279"/>
                </a:lnTo>
                <a:lnTo>
                  <a:pt x="557783" y="1133855"/>
                </a:lnTo>
                <a:lnTo>
                  <a:pt x="521207" y="1167383"/>
                </a:lnTo>
                <a:lnTo>
                  <a:pt x="481583" y="1200911"/>
                </a:lnTo>
                <a:lnTo>
                  <a:pt x="438911" y="1228343"/>
                </a:lnTo>
                <a:lnTo>
                  <a:pt x="393191" y="1255775"/>
                </a:lnTo>
                <a:lnTo>
                  <a:pt x="347471" y="1277111"/>
                </a:lnTo>
                <a:lnTo>
                  <a:pt x="298703" y="1295399"/>
                </a:lnTo>
                <a:lnTo>
                  <a:pt x="246887" y="1310639"/>
                </a:lnTo>
                <a:lnTo>
                  <a:pt x="195071" y="1319783"/>
                </a:lnTo>
                <a:lnTo>
                  <a:pt x="143255" y="1325879"/>
                </a:lnTo>
                <a:lnTo>
                  <a:pt x="88391" y="1328927"/>
                </a:lnTo>
                <a:lnTo>
                  <a:pt x="76199" y="1328927"/>
                </a:lnTo>
                <a:lnTo>
                  <a:pt x="36575" y="1325879"/>
                </a:lnTo>
                <a:lnTo>
                  <a:pt x="0" y="1322831"/>
                </a:lnTo>
                <a:lnTo>
                  <a:pt x="88391" y="664463"/>
                </a:lnTo>
                <a:lnTo>
                  <a:pt x="8839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38855" y="4666488"/>
            <a:ext cx="664845" cy="1323340"/>
          </a:xfrm>
          <a:custGeom>
            <a:avLst/>
            <a:gdLst/>
            <a:ahLst/>
            <a:cxnLst/>
            <a:rect l="l" t="t" r="r" b="b"/>
            <a:pathLst>
              <a:path w="664845" h="1323339">
                <a:moveTo>
                  <a:pt x="664464" y="0"/>
                </a:moveTo>
                <a:lnTo>
                  <a:pt x="615695" y="0"/>
                </a:lnTo>
                <a:lnTo>
                  <a:pt x="566928" y="6096"/>
                </a:lnTo>
                <a:lnTo>
                  <a:pt x="518159" y="15239"/>
                </a:lnTo>
                <a:lnTo>
                  <a:pt x="472440" y="27432"/>
                </a:lnTo>
                <a:lnTo>
                  <a:pt x="429768" y="42672"/>
                </a:lnTo>
                <a:lnTo>
                  <a:pt x="384047" y="60960"/>
                </a:lnTo>
                <a:lnTo>
                  <a:pt x="344423" y="82296"/>
                </a:lnTo>
                <a:lnTo>
                  <a:pt x="265176" y="131063"/>
                </a:lnTo>
                <a:lnTo>
                  <a:pt x="228599" y="161544"/>
                </a:lnTo>
                <a:lnTo>
                  <a:pt x="195071" y="192024"/>
                </a:lnTo>
                <a:lnTo>
                  <a:pt x="161544" y="228600"/>
                </a:lnTo>
                <a:lnTo>
                  <a:pt x="134112" y="262127"/>
                </a:lnTo>
                <a:lnTo>
                  <a:pt x="106680" y="301751"/>
                </a:lnTo>
                <a:lnTo>
                  <a:pt x="82295" y="341375"/>
                </a:lnTo>
                <a:lnTo>
                  <a:pt x="60960" y="384048"/>
                </a:lnTo>
                <a:lnTo>
                  <a:pt x="42671" y="426720"/>
                </a:lnTo>
                <a:lnTo>
                  <a:pt x="27431" y="472439"/>
                </a:lnTo>
                <a:lnTo>
                  <a:pt x="15239" y="521208"/>
                </a:lnTo>
                <a:lnTo>
                  <a:pt x="6095" y="569976"/>
                </a:lnTo>
                <a:lnTo>
                  <a:pt x="0" y="624839"/>
                </a:lnTo>
                <a:lnTo>
                  <a:pt x="0" y="676656"/>
                </a:lnTo>
                <a:lnTo>
                  <a:pt x="3048" y="731520"/>
                </a:lnTo>
                <a:lnTo>
                  <a:pt x="9143" y="783336"/>
                </a:lnTo>
                <a:lnTo>
                  <a:pt x="21336" y="832103"/>
                </a:lnTo>
                <a:lnTo>
                  <a:pt x="36575" y="880872"/>
                </a:lnTo>
                <a:lnTo>
                  <a:pt x="54863" y="929639"/>
                </a:lnTo>
                <a:lnTo>
                  <a:pt x="76200" y="975360"/>
                </a:lnTo>
                <a:lnTo>
                  <a:pt x="103631" y="1021079"/>
                </a:lnTo>
                <a:lnTo>
                  <a:pt x="131063" y="1063752"/>
                </a:lnTo>
                <a:lnTo>
                  <a:pt x="164592" y="1100327"/>
                </a:lnTo>
                <a:lnTo>
                  <a:pt x="198119" y="1139952"/>
                </a:lnTo>
                <a:lnTo>
                  <a:pt x="237744" y="1173479"/>
                </a:lnTo>
                <a:lnTo>
                  <a:pt x="277368" y="1203960"/>
                </a:lnTo>
                <a:lnTo>
                  <a:pt x="320040" y="1234439"/>
                </a:lnTo>
                <a:lnTo>
                  <a:pt x="365759" y="1258824"/>
                </a:lnTo>
                <a:lnTo>
                  <a:pt x="414528" y="1280160"/>
                </a:lnTo>
                <a:lnTo>
                  <a:pt x="463295" y="1298448"/>
                </a:lnTo>
                <a:lnTo>
                  <a:pt x="515111" y="1310639"/>
                </a:lnTo>
                <a:lnTo>
                  <a:pt x="569976" y="1322832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040379" y="4668011"/>
            <a:ext cx="664845" cy="1323340"/>
          </a:xfrm>
          <a:custGeom>
            <a:avLst/>
            <a:gdLst/>
            <a:ahLst/>
            <a:cxnLst/>
            <a:rect l="l" t="t" r="r" b="b"/>
            <a:pathLst>
              <a:path w="664845" h="1323339">
                <a:moveTo>
                  <a:pt x="569976" y="1322831"/>
                </a:moveTo>
                <a:lnTo>
                  <a:pt x="515111" y="1310639"/>
                </a:lnTo>
                <a:lnTo>
                  <a:pt x="463296" y="1298447"/>
                </a:lnTo>
                <a:lnTo>
                  <a:pt x="414528" y="1280159"/>
                </a:lnTo>
                <a:lnTo>
                  <a:pt x="365760" y="1258823"/>
                </a:lnTo>
                <a:lnTo>
                  <a:pt x="320040" y="1234439"/>
                </a:lnTo>
                <a:lnTo>
                  <a:pt x="277367" y="1203959"/>
                </a:lnTo>
                <a:lnTo>
                  <a:pt x="237744" y="1173479"/>
                </a:lnTo>
                <a:lnTo>
                  <a:pt x="198120" y="1139951"/>
                </a:lnTo>
                <a:lnTo>
                  <a:pt x="164592" y="1100327"/>
                </a:lnTo>
                <a:lnTo>
                  <a:pt x="131064" y="1063751"/>
                </a:lnTo>
                <a:lnTo>
                  <a:pt x="103632" y="1021079"/>
                </a:lnTo>
                <a:lnTo>
                  <a:pt x="76199" y="975359"/>
                </a:lnTo>
                <a:lnTo>
                  <a:pt x="54864" y="929639"/>
                </a:lnTo>
                <a:lnTo>
                  <a:pt x="36576" y="880871"/>
                </a:lnTo>
                <a:lnTo>
                  <a:pt x="21336" y="832103"/>
                </a:lnTo>
                <a:lnTo>
                  <a:pt x="9143" y="783335"/>
                </a:lnTo>
                <a:lnTo>
                  <a:pt x="3048" y="731519"/>
                </a:lnTo>
                <a:lnTo>
                  <a:pt x="0" y="676655"/>
                </a:lnTo>
                <a:lnTo>
                  <a:pt x="0" y="624839"/>
                </a:lnTo>
                <a:lnTo>
                  <a:pt x="6096" y="569975"/>
                </a:lnTo>
                <a:lnTo>
                  <a:pt x="15240" y="521207"/>
                </a:lnTo>
                <a:lnTo>
                  <a:pt x="27432" y="472439"/>
                </a:lnTo>
                <a:lnTo>
                  <a:pt x="42671" y="426719"/>
                </a:lnTo>
                <a:lnTo>
                  <a:pt x="60960" y="384047"/>
                </a:lnTo>
                <a:lnTo>
                  <a:pt x="82296" y="341375"/>
                </a:lnTo>
                <a:lnTo>
                  <a:pt x="106680" y="301751"/>
                </a:lnTo>
                <a:lnTo>
                  <a:pt x="134112" y="262127"/>
                </a:lnTo>
                <a:lnTo>
                  <a:pt x="161543" y="228599"/>
                </a:lnTo>
                <a:lnTo>
                  <a:pt x="195071" y="192023"/>
                </a:lnTo>
                <a:lnTo>
                  <a:pt x="228599" y="161543"/>
                </a:lnTo>
                <a:lnTo>
                  <a:pt x="265176" y="131063"/>
                </a:lnTo>
                <a:lnTo>
                  <a:pt x="304799" y="106679"/>
                </a:lnTo>
                <a:lnTo>
                  <a:pt x="344423" y="82295"/>
                </a:lnTo>
                <a:lnTo>
                  <a:pt x="384047" y="60959"/>
                </a:lnTo>
                <a:lnTo>
                  <a:pt x="429767" y="42671"/>
                </a:lnTo>
                <a:lnTo>
                  <a:pt x="472440" y="27431"/>
                </a:lnTo>
                <a:lnTo>
                  <a:pt x="518160" y="15239"/>
                </a:lnTo>
                <a:lnTo>
                  <a:pt x="566928" y="6095"/>
                </a:lnTo>
                <a:lnTo>
                  <a:pt x="615696" y="0"/>
                </a:lnTo>
                <a:lnTo>
                  <a:pt x="664464" y="0"/>
                </a:lnTo>
                <a:lnTo>
                  <a:pt x="664464" y="664463"/>
                </a:lnTo>
                <a:lnTo>
                  <a:pt x="569976" y="132283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19883" y="4411979"/>
            <a:ext cx="3169920" cy="1841500"/>
          </a:xfrm>
          <a:custGeom>
            <a:avLst/>
            <a:gdLst/>
            <a:ahLst/>
            <a:cxnLst/>
            <a:rect l="l" t="t" r="r" b="b"/>
            <a:pathLst>
              <a:path w="3169920" h="1841500">
                <a:moveTo>
                  <a:pt x="0" y="1840991"/>
                </a:moveTo>
                <a:lnTo>
                  <a:pt x="3169919" y="1840991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19883" y="4411979"/>
            <a:ext cx="0" cy="1841500"/>
          </a:xfrm>
          <a:custGeom>
            <a:avLst/>
            <a:gdLst/>
            <a:ahLst/>
            <a:cxnLst/>
            <a:rect l="l" t="t" r="r" b="b"/>
            <a:pathLst>
              <a:path w="0" h="1841500">
                <a:moveTo>
                  <a:pt x="0" y="0"/>
                </a:moveTo>
                <a:lnTo>
                  <a:pt x="0" y="184099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120517" y="5187756"/>
            <a:ext cx="25336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" indent="-24765">
              <a:lnSpc>
                <a:spcPct val="101099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48%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34246" y="5385877"/>
            <a:ext cx="370205" cy="2686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5565" indent="-76200">
              <a:lnSpc>
                <a:spcPts val="1130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52%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39645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9917" y="3400932"/>
          <a:ext cx="386080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4047"/>
                <a:gridCol w="387095"/>
                <a:gridCol w="384047"/>
                <a:gridCol w="381000"/>
                <a:gridCol w="374904"/>
                <a:gridCol w="387095"/>
                <a:gridCol w="390143"/>
                <a:gridCol w="390144"/>
                <a:gridCol w="381000"/>
                <a:gridCol w="390143"/>
              </a:tblGrid>
              <a:tr h="173736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2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284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8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0496"/>
            <a:ext cx="3825239" cy="519074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9728" cy="14447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63948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225236"/>
            <a:ext cx="88265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261300"/>
            <a:ext cx="182118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3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8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</a:t>
            </a:r>
            <a:r>
              <a:rPr dirty="0" sz="1000" spc="10">
                <a:latin typeface="Times New Roman"/>
                <a:cs typeface="Times New Roman"/>
              </a:rPr>
              <a:t>s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4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57600" y="4605528"/>
            <a:ext cx="707135" cy="7620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90088" y="4605528"/>
            <a:ext cx="1426464" cy="14264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03320" y="4632959"/>
            <a:ext cx="612775" cy="664845"/>
          </a:xfrm>
          <a:custGeom>
            <a:avLst/>
            <a:gdLst/>
            <a:ahLst/>
            <a:cxnLst/>
            <a:rect l="l" t="t" r="r" b="b"/>
            <a:pathLst>
              <a:path w="612775" h="664845">
                <a:moveTo>
                  <a:pt x="0" y="0"/>
                </a:moveTo>
                <a:lnTo>
                  <a:pt x="0" y="664463"/>
                </a:lnTo>
                <a:lnTo>
                  <a:pt x="612647" y="405384"/>
                </a:lnTo>
                <a:lnTo>
                  <a:pt x="594359" y="368807"/>
                </a:lnTo>
                <a:lnTo>
                  <a:pt x="576071" y="335279"/>
                </a:lnTo>
                <a:lnTo>
                  <a:pt x="533400" y="268224"/>
                </a:lnTo>
                <a:lnTo>
                  <a:pt x="509015" y="237743"/>
                </a:lnTo>
                <a:lnTo>
                  <a:pt x="429767" y="155448"/>
                </a:lnTo>
                <a:lnTo>
                  <a:pt x="399288" y="134112"/>
                </a:lnTo>
                <a:lnTo>
                  <a:pt x="365759" y="109727"/>
                </a:lnTo>
                <a:lnTo>
                  <a:pt x="301751" y="73151"/>
                </a:lnTo>
                <a:lnTo>
                  <a:pt x="265175" y="54863"/>
                </a:lnTo>
                <a:lnTo>
                  <a:pt x="195071" y="30479"/>
                </a:lnTo>
                <a:lnTo>
                  <a:pt x="155447" y="18287"/>
                </a:lnTo>
                <a:lnTo>
                  <a:pt x="79247" y="6095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704844" y="4634483"/>
            <a:ext cx="612775" cy="664845"/>
          </a:xfrm>
          <a:custGeom>
            <a:avLst/>
            <a:gdLst/>
            <a:ahLst/>
            <a:cxnLst/>
            <a:rect l="l" t="t" r="r" b="b"/>
            <a:pathLst>
              <a:path w="612775" h="664845">
                <a:moveTo>
                  <a:pt x="0" y="0"/>
                </a:moveTo>
                <a:lnTo>
                  <a:pt x="39623" y="3047"/>
                </a:lnTo>
                <a:lnTo>
                  <a:pt x="79247" y="6095"/>
                </a:lnTo>
                <a:lnTo>
                  <a:pt x="118871" y="12191"/>
                </a:lnTo>
                <a:lnTo>
                  <a:pt x="195071" y="30479"/>
                </a:lnTo>
                <a:lnTo>
                  <a:pt x="231647" y="42671"/>
                </a:lnTo>
                <a:lnTo>
                  <a:pt x="301751" y="73151"/>
                </a:lnTo>
                <a:lnTo>
                  <a:pt x="335279" y="91439"/>
                </a:lnTo>
                <a:lnTo>
                  <a:pt x="399287" y="134111"/>
                </a:lnTo>
                <a:lnTo>
                  <a:pt x="429767" y="155447"/>
                </a:lnTo>
                <a:lnTo>
                  <a:pt x="457199" y="182879"/>
                </a:lnTo>
                <a:lnTo>
                  <a:pt x="484631" y="210311"/>
                </a:lnTo>
                <a:lnTo>
                  <a:pt x="509015" y="237743"/>
                </a:lnTo>
                <a:lnTo>
                  <a:pt x="533399" y="268223"/>
                </a:lnTo>
                <a:lnTo>
                  <a:pt x="554735" y="301751"/>
                </a:lnTo>
                <a:lnTo>
                  <a:pt x="576071" y="335279"/>
                </a:lnTo>
                <a:lnTo>
                  <a:pt x="594359" y="368807"/>
                </a:lnTo>
                <a:lnTo>
                  <a:pt x="612647" y="405383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38855" y="4632959"/>
            <a:ext cx="1329055" cy="1329055"/>
          </a:xfrm>
          <a:custGeom>
            <a:avLst/>
            <a:gdLst/>
            <a:ahLst/>
            <a:cxnLst/>
            <a:rect l="l" t="t" r="r" b="b"/>
            <a:pathLst>
              <a:path w="1329054" h="1329054">
                <a:moveTo>
                  <a:pt x="664464" y="0"/>
                </a:moveTo>
                <a:lnTo>
                  <a:pt x="585216" y="6095"/>
                </a:lnTo>
                <a:lnTo>
                  <a:pt x="505968" y="18287"/>
                </a:lnTo>
                <a:lnTo>
                  <a:pt x="466344" y="30479"/>
                </a:lnTo>
                <a:lnTo>
                  <a:pt x="429768" y="42672"/>
                </a:lnTo>
                <a:lnTo>
                  <a:pt x="356616" y="76200"/>
                </a:lnTo>
                <a:lnTo>
                  <a:pt x="307847" y="103631"/>
                </a:lnTo>
                <a:lnTo>
                  <a:pt x="265176" y="134112"/>
                </a:lnTo>
                <a:lnTo>
                  <a:pt x="225552" y="167639"/>
                </a:lnTo>
                <a:lnTo>
                  <a:pt x="185927" y="204215"/>
                </a:lnTo>
                <a:lnTo>
                  <a:pt x="152400" y="240791"/>
                </a:lnTo>
                <a:lnTo>
                  <a:pt x="121919" y="283463"/>
                </a:lnTo>
                <a:lnTo>
                  <a:pt x="94487" y="326136"/>
                </a:lnTo>
                <a:lnTo>
                  <a:pt x="70104" y="368807"/>
                </a:lnTo>
                <a:lnTo>
                  <a:pt x="48768" y="417575"/>
                </a:lnTo>
                <a:lnTo>
                  <a:pt x="30480" y="463295"/>
                </a:lnTo>
                <a:lnTo>
                  <a:pt x="18287" y="515112"/>
                </a:lnTo>
                <a:lnTo>
                  <a:pt x="9143" y="563879"/>
                </a:lnTo>
                <a:lnTo>
                  <a:pt x="0" y="615695"/>
                </a:lnTo>
                <a:lnTo>
                  <a:pt x="0" y="667512"/>
                </a:lnTo>
                <a:lnTo>
                  <a:pt x="3048" y="719327"/>
                </a:lnTo>
                <a:lnTo>
                  <a:pt x="9143" y="771143"/>
                </a:lnTo>
                <a:lnTo>
                  <a:pt x="18287" y="822960"/>
                </a:lnTo>
                <a:lnTo>
                  <a:pt x="33527" y="874776"/>
                </a:lnTo>
                <a:lnTo>
                  <a:pt x="51816" y="926591"/>
                </a:lnTo>
                <a:lnTo>
                  <a:pt x="76200" y="975360"/>
                </a:lnTo>
                <a:lnTo>
                  <a:pt x="103631" y="1021079"/>
                </a:lnTo>
                <a:lnTo>
                  <a:pt x="164592" y="1106424"/>
                </a:lnTo>
                <a:lnTo>
                  <a:pt x="201168" y="1143000"/>
                </a:lnTo>
                <a:lnTo>
                  <a:pt x="280416" y="1210055"/>
                </a:lnTo>
                <a:lnTo>
                  <a:pt x="326135" y="1237488"/>
                </a:lnTo>
                <a:lnTo>
                  <a:pt x="368807" y="1261872"/>
                </a:lnTo>
                <a:lnTo>
                  <a:pt x="417576" y="1283207"/>
                </a:lnTo>
                <a:lnTo>
                  <a:pt x="463295" y="1298448"/>
                </a:lnTo>
                <a:lnTo>
                  <a:pt x="512064" y="1313688"/>
                </a:lnTo>
                <a:lnTo>
                  <a:pt x="563880" y="1322831"/>
                </a:lnTo>
                <a:lnTo>
                  <a:pt x="615695" y="1328927"/>
                </a:lnTo>
                <a:lnTo>
                  <a:pt x="719328" y="1328927"/>
                </a:lnTo>
                <a:lnTo>
                  <a:pt x="771144" y="1322831"/>
                </a:lnTo>
                <a:lnTo>
                  <a:pt x="822959" y="1310639"/>
                </a:lnTo>
                <a:lnTo>
                  <a:pt x="874776" y="1295400"/>
                </a:lnTo>
                <a:lnTo>
                  <a:pt x="923544" y="1277112"/>
                </a:lnTo>
                <a:lnTo>
                  <a:pt x="975359" y="1252727"/>
                </a:lnTo>
                <a:lnTo>
                  <a:pt x="1021080" y="1228343"/>
                </a:lnTo>
                <a:lnTo>
                  <a:pt x="1063752" y="1197864"/>
                </a:lnTo>
                <a:lnTo>
                  <a:pt x="1106423" y="1164336"/>
                </a:lnTo>
                <a:lnTo>
                  <a:pt x="1142999" y="1127760"/>
                </a:lnTo>
                <a:lnTo>
                  <a:pt x="1176528" y="1088136"/>
                </a:lnTo>
                <a:lnTo>
                  <a:pt x="1207008" y="1048512"/>
                </a:lnTo>
                <a:lnTo>
                  <a:pt x="1234440" y="1005839"/>
                </a:lnTo>
                <a:lnTo>
                  <a:pt x="1261871" y="960119"/>
                </a:lnTo>
                <a:lnTo>
                  <a:pt x="1280159" y="914400"/>
                </a:lnTo>
                <a:lnTo>
                  <a:pt x="1298447" y="865631"/>
                </a:lnTo>
                <a:lnTo>
                  <a:pt x="1322832" y="768095"/>
                </a:lnTo>
                <a:lnTo>
                  <a:pt x="1328928" y="716279"/>
                </a:lnTo>
                <a:lnTo>
                  <a:pt x="1328928" y="664463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703320" y="5038344"/>
            <a:ext cx="664845" cy="259079"/>
          </a:xfrm>
          <a:custGeom>
            <a:avLst/>
            <a:gdLst/>
            <a:ahLst/>
            <a:cxnLst/>
            <a:rect l="l" t="t" r="r" b="b"/>
            <a:pathLst>
              <a:path w="664845" h="259079">
                <a:moveTo>
                  <a:pt x="612647" y="0"/>
                </a:moveTo>
                <a:lnTo>
                  <a:pt x="0" y="259079"/>
                </a:lnTo>
                <a:lnTo>
                  <a:pt x="664463" y="259079"/>
                </a:lnTo>
                <a:lnTo>
                  <a:pt x="661415" y="207263"/>
                </a:lnTo>
                <a:lnTo>
                  <a:pt x="655319" y="155447"/>
                </a:lnTo>
                <a:lnTo>
                  <a:pt x="646176" y="103631"/>
                </a:lnTo>
                <a:lnTo>
                  <a:pt x="630935" y="51815"/>
                </a:lnTo>
                <a:lnTo>
                  <a:pt x="612647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040379" y="4634483"/>
            <a:ext cx="1329055" cy="1329055"/>
          </a:xfrm>
          <a:custGeom>
            <a:avLst/>
            <a:gdLst/>
            <a:ahLst/>
            <a:cxnLst/>
            <a:rect l="l" t="t" r="r" b="b"/>
            <a:pathLst>
              <a:path w="1329054" h="1329054">
                <a:moveTo>
                  <a:pt x="1277111" y="405383"/>
                </a:moveTo>
                <a:lnTo>
                  <a:pt x="1295399" y="457199"/>
                </a:lnTo>
                <a:lnTo>
                  <a:pt x="1310639" y="509015"/>
                </a:lnTo>
                <a:lnTo>
                  <a:pt x="1319783" y="560831"/>
                </a:lnTo>
                <a:lnTo>
                  <a:pt x="1325879" y="612647"/>
                </a:lnTo>
                <a:lnTo>
                  <a:pt x="1328927" y="664463"/>
                </a:lnTo>
                <a:lnTo>
                  <a:pt x="1328927" y="716279"/>
                </a:lnTo>
                <a:lnTo>
                  <a:pt x="1322831" y="768095"/>
                </a:lnTo>
                <a:lnTo>
                  <a:pt x="1310639" y="816863"/>
                </a:lnTo>
                <a:lnTo>
                  <a:pt x="1298447" y="865631"/>
                </a:lnTo>
                <a:lnTo>
                  <a:pt x="1280159" y="914399"/>
                </a:lnTo>
                <a:lnTo>
                  <a:pt x="1261871" y="960119"/>
                </a:lnTo>
                <a:lnTo>
                  <a:pt x="1234439" y="1005839"/>
                </a:lnTo>
                <a:lnTo>
                  <a:pt x="1207008" y="1048511"/>
                </a:lnTo>
                <a:lnTo>
                  <a:pt x="1176528" y="1088135"/>
                </a:lnTo>
                <a:lnTo>
                  <a:pt x="1143000" y="1127759"/>
                </a:lnTo>
                <a:lnTo>
                  <a:pt x="1106423" y="1164335"/>
                </a:lnTo>
                <a:lnTo>
                  <a:pt x="1063752" y="1197863"/>
                </a:lnTo>
                <a:lnTo>
                  <a:pt x="1021079" y="1228343"/>
                </a:lnTo>
                <a:lnTo>
                  <a:pt x="975360" y="1252727"/>
                </a:lnTo>
                <a:lnTo>
                  <a:pt x="923544" y="1277111"/>
                </a:lnTo>
                <a:lnTo>
                  <a:pt x="874776" y="1295399"/>
                </a:lnTo>
                <a:lnTo>
                  <a:pt x="822960" y="1310639"/>
                </a:lnTo>
                <a:lnTo>
                  <a:pt x="771144" y="1322831"/>
                </a:lnTo>
                <a:lnTo>
                  <a:pt x="719328" y="1328927"/>
                </a:lnTo>
                <a:lnTo>
                  <a:pt x="667511" y="1328927"/>
                </a:lnTo>
                <a:lnTo>
                  <a:pt x="615696" y="1328927"/>
                </a:lnTo>
                <a:lnTo>
                  <a:pt x="563879" y="1322831"/>
                </a:lnTo>
                <a:lnTo>
                  <a:pt x="512064" y="1313687"/>
                </a:lnTo>
                <a:lnTo>
                  <a:pt x="463296" y="1298447"/>
                </a:lnTo>
                <a:lnTo>
                  <a:pt x="417576" y="1283207"/>
                </a:lnTo>
                <a:lnTo>
                  <a:pt x="368808" y="1261871"/>
                </a:lnTo>
                <a:lnTo>
                  <a:pt x="326135" y="1237487"/>
                </a:lnTo>
                <a:lnTo>
                  <a:pt x="280416" y="1210055"/>
                </a:lnTo>
                <a:lnTo>
                  <a:pt x="240791" y="1176527"/>
                </a:lnTo>
                <a:lnTo>
                  <a:pt x="201168" y="1142999"/>
                </a:lnTo>
                <a:lnTo>
                  <a:pt x="164592" y="1106423"/>
                </a:lnTo>
                <a:lnTo>
                  <a:pt x="134112" y="1063751"/>
                </a:lnTo>
                <a:lnTo>
                  <a:pt x="103632" y="1021079"/>
                </a:lnTo>
                <a:lnTo>
                  <a:pt x="76199" y="975359"/>
                </a:lnTo>
                <a:lnTo>
                  <a:pt x="51815" y="926591"/>
                </a:lnTo>
                <a:lnTo>
                  <a:pt x="33527" y="874775"/>
                </a:lnTo>
                <a:lnTo>
                  <a:pt x="18288" y="822959"/>
                </a:lnTo>
                <a:lnTo>
                  <a:pt x="9143" y="771143"/>
                </a:lnTo>
                <a:lnTo>
                  <a:pt x="3048" y="719327"/>
                </a:lnTo>
                <a:lnTo>
                  <a:pt x="0" y="667511"/>
                </a:lnTo>
                <a:lnTo>
                  <a:pt x="0" y="615695"/>
                </a:lnTo>
                <a:lnTo>
                  <a:pt x="9143" y="563879"/>
                </a:lnTo>
                <a:lnTo>
                  <a:pt x="18288" y="515111"/>
                </a:lnTo>
                <a:lnTo>
                  <a:pt x="30480" y="463295"/>
                </a:lnTo>
                <a:lnTo>
                  <a:pt x="48768" y="417575"/>
                </a:lnTo>
                <a:lnTo>
                  <a:pt x="70104" y="368807"/>
                </a:lnTo>
                <a:lnTo>
                  <a:pt x="94488" y="326135"/>
                </a:lnTo>
                <a:lnTo>
                  <a:pt x="121920" y="283463"/>
                </a:lnTo>
                <a:lnTo>
                  <a:pt x="152399" y="240791"/>
                </a:lnTo>
                <a:lnTo>
                  <a:pt x="185927" y="204215"/>
                </a:lnTo>
                <a:lnTo>
                  <a:pt x="225552" y="167639"/>
                </a:lnTo>
                <a:lnTo>
                  <a:pt x="265176" y="134111"/>
                </a:lnTo>
                <a:lnTo>
                  <a:pt x="307847" y="103631"/>
                </a:lnTo>
                <a:lnTo>
                  <a:pt x="356616" y="76199"/>
                </a:lnTo>
                <a:lnTo>
                  <a:pt x="405384" y="51815"/>
                </a:lnTo>
                <a:lnTo>
                  <a:pt x="441960" y="39623"/>
                </a:lnTo>
                <a:lnTo>
                  <a:pt x="481584" y="27431"/>
                </a:lnTo>
                <a:lnTo>
                  <a:pt x="518160" y="15239"/>
                </a:lnTo>
                <a:lnTo>
                  <a:pt x="557784" y="9143"/>
                </a:lnTo>
                <a:lnTo>
                  <a:pt x="597408" y="3047"/>
                </a:lnTo>
                <a:lnTo>
                  <a:pt x="637032" y="0"/>
                </a:lnTo>
                <a:lnTo>
                  <a:pt x="664464" y="0"/>
                </a:lnTo>
                <a:lnTo>
                  <a:pt x="664464" y="664463"/>
                </a:lnTo>
                <a:lnTo>
                  <a:pt x="1277111" y="40538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2119883" y="4381500"/>
            <a:ext cx="3169920" cy="183832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L="1599565" marR="1183005">
              <a:lnSpc>
                <a:spcPct val="107400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19%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1250">
              <a:latin typeface="Times New Roman"/>
              <a:cs typeface="Times New Roman"/>
            </a:endParaRPr>
          </a:p>
          <a:p>
            <a:pPr algn="ctr" marL="1194435" marR="1704975">
              <a:lnSpc>
                <a:spcPct val="10950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81%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06117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9917" y="3367405"/>
          <a:ext cx="386080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90144"/>
                <a:gridCol w="387096"/>
                <a:gridCol w="390143"/>
                <a:gridCol w="390144"/>
                <a:gridCol w="387095"/>
                <a:gridCol w="390143"/>
                <a:gridCol w="390144"/>
                <a:gridCol w="390144"/>
                <a:gridCol w="344423"/>
              </a:tblGrid>
              <a:tr h="176784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(*f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1135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286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9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9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2191" cy="476707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04488" cy="14874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115764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4504944"/>
            <a:ext cx="758951" cy="13624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90088" y="4504944"/>
            <a:ext cx="1036319" cy="1423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03320" y="4532376"/>
            <a:ext cx="664845" cy="1268095"/>
          </a:xfrm>
          <a:custGeom>
            <a:avLst/>
            <a:gdLst/>
            <a:ahLst/>
            <a:cxnLst/>
            <a:rect l="l" t="t" r="r" b="b"/>
            <a:pathLst>
              <a:path w="664845" h="1268095">
                <a:moveTo>
                  <a:pt x="54863" y="0"/>
                </a:moveTo>
                <a:lnTo>
                  <a:pt x="0" y="0"/>
                </a:lnTo>
                <a:lnTo>
                  <a:pt x="0" y="664463"/>
                </a:lnTo>
                <a:lnTo>
                  <a:pt x="277367" y="1267968"/>
                </a:lnTo>
                <a:lnTo>
                  <a:pt x="310895" y="1252727"/>
                </a:lnTo>
                <a:lnTo>
                  <a:pt x="344424" y="1231391"/>
                </a:lnTo>
                <a:lnTo>
                  <a:pt x="377951" y="1213103"/>
                </a:lnTo>
                <a:lnTo>
                  <a:pt x="435863" y="1164336"/>
                </a:lnTo>
                <a:lnTo>
                  <a:pt x="490727" y="1112520"/>
                </a:lnTo>
                <a:lnTo>
                  <a:pt x="536447" y="1054608"/>
                </a:lnTo>
                <a:lnTo>
                  <a:pt x="579119" y="990600"/>
                </a:lnTo>
                <a:lnTo>
                  <a:pt x="612647" y="923544"/>
                </a:lnTo>
                <a:lnTo>
                  <a:pt x="637031" y="853439"/>
                </a:lnTo>
                <a:lnTo>
                  <a:pt x="655319" y="780288"/>
                </a:lnTo>
                <a:lnTo>
                  <a:pt x="661415" y="740663"/>
                </a:lnTo>
                <a:lnTo>
                  <a:pt x="664463" y="704088"/>
                </a:lnTo>
                <a:lnTo>
                  <a:pt x="664463" y="664463"/>
                </a:lnTo>
                <a:lnTo>
                  <a:pt x="661415" y="609600"/>
                </a:lnTo>
                <a:lnTo>
                  <a:pt x="655319" y="557784"/>
                </a:lnTo>
                <a:lnTo>
                  <a:pt x="646176" y="502920"/>
                </a:lnTo>
                <a:lnTo>
                  <a:pt x="630935" y="454151"/>
                </a:lnTo>
                <a:lnTo>
                  <a:pt x="612647" y="405384"/>
                </a:lnTo>
                <a:lnTo>
                  <a:pt x="591312" y="359663"/>
                </a:lnTo>
                <a:lnTo>
                  <a:pt x="563879" y="313944"/>
                </a:lnTo>
                <a:lnTo>
                  <a:pt x="536447" y="271272"/>
                </a:lnTo>
                <a:lnTo>
                  <a:pt x="505967" y="231648"/>
                </a:lnTo>
                <a:lnTo>
                  <a:pt x="432815" y="158496"/>
                </a:lnTo>
                <a:lnTo>
                  <a:pt x="393191" y="128015"/>
                </a:lnTo>
                <a:lnTo>
                  <a:pt x="350519" y="97536"/>
                </a:lnTo>
                <a:lnTo>
                  <a:pt x="304800" y="73151"/>
                </a:lnTo>
                <a:lnTo>
                  <a:pt x="259079" y="51815"/>
                </a:lnTo>
                <a:lnTo>
                  <a:pt x="210312" y="33527"/>
                </a:lnTo>
                <a:lnTo>
                  <a:pt x="158495" y="18287"/>
                </a:lnTo>
                <a:lnTo>
                  <a:pt x="54863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04844" y="4533900"/>
            <a:ext cx="664845" cy="1268095"/>
          </a:xfrm>
          <a:custGeom>
            <a:avLst/>
            <a:gdLst/>
            <a:ahLst/>
            <a:cxnLst/>
            <a:rect l="l" t="t" r="r" b="b"/>
            <a:pathLst>
              <a:path w="664845" h="1268095">
                <a:moveTo>
                  <a:pt x="0" y="0"/>
                </a:moveTo>
                <a:lnTo>
                  <a:pt x="54863" y="0"/>
                </a:lnTo>
                <a:lnTo>
                  <a:pt x="106679" y="9143"/>
                </a:lnTo>
                <a:lnTo>
                  <a:pt x="158495" y="18287"/>
                </a:lnTo>
                <a:lnTo>
                  <a:pt x="210311" y="33527"/>
                </a:lnTo>
                <a:lnTo>
                  <a:pt x="259079" y="51815"/>
                </a:lnTo>
                <a:lnTo>
                  <a:pt x="304799" y="73151"/>
                </a:lnTo>
                <a:lnTo>
                  <a:pt x="350519" y="97535"/>
                </a:lnTo>
                <a:lnTo>
                  <a:pt x="393191" y="128015"/>
                </a:lnTo>
                <a:lnTo>
                  <a:pt x="432815" y="158495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1271"/>
                </a:lnTo>
                <a:lnTo>
                  <a:pt x="563879" y="313943"/>
                </a:lnTo>
                <a:lnTo>
                  <a:pt x="591311" y="359663"/>
                </a:lnTo>
                <a:lnTo>
                  <a:pt x="612647" y="405383"/>
                </a:lnTo>
                <a:lnTo>
                  <a:pt x="630935" y="454151"/>
                </a:lnTo>
                <a:lnTo>
                  <a:pt x="646175" y="502919"/>
                </a:lnTo>
                <a:lnTo>
                  <a:pt x="655319" y="557783"/>
                </a:lnTo>
                <a:lnTo>
                  <a:pt x="661415" y="609599"/>
                </a:lnTo>
                <a:lnTo>
                  <a:pt x="664463" y="664463"/>
                </a:lnTo>
                <a:lnTo>
                  <a:pt x="664463" y="704087"/>
                </a:lnTo>
                <a:lnTo>
                  <a:pt x="655319" y="780287"/>
                </a:lnTo>
                <a:lnTo>
                  <a:pt x="637031" y="853439"/>
                </a:lnTo>
                <a:lnTo>
                  <a:pt x="612647" y="923543"/>
                </a:lnTo>
                <a:lnTo>
                  <a:pt x="579119" y="990599"/>
                </a:lnTo>
                <a:lnTo>
                  <a:pt x="536447" y="1054607"/>
                </a:lnTo>
                <a:lnTo>
                  <a:pt x="490727" y="1112519"/>
                </a:lnTo>
                <a:lnTo>
                  <a:pt x="435863" y="1164335"/>
                </a:lnTo>
                <a:lnTo>
                  <a:pt x="377951" y="1213103"/>
                </a:lnTo>
                <a:lnTo>
                  <a:pt x="344423" y="1231391"/>
                </a:lnTo>
                <a:lnTo>
                  <a:pt x="310895" y="1252727"/>
                </a:lnTo>
                <a:lnTo>
                  <a:pt x="277367" y="1267967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038855" y="4532376"/>
            <a:ext cx="942340" cy="1329055"/>
          </a:xfrm>
          <a:custGeom>
            <a:avLst/>
            <a:gdLst/>
            <a:ahLst/>
            <a:cxnLst/>
            <a:rect l="l" t="t" r="r" b="b"/>
            <a:pathLst>
              <a:path w="942339" h="1329054">
                <a:moveTo>
                  <a:pt x="664464" y="0"/>
                </a:moveTo>
                <a:lnTo>
                  <a:pt x="621792" y="0"/>
                </a:lnTo>
                <a:lnTo>
                  <a:pt x="536447" y="12191"/>
                </a:lnTo>
                <a:lnTo>
                  <a:pt x="496823" y="21336"/>
                </a:lnTo>
                <a:lnTo>
                  <a:pt x="454152" y="33527"/>
                </a:lnTo>
                <a:lnTo>
                  <a:pt x="414528" y="48768"/>
                </a:lnTo>
                <a:lnTo>
                  <a:pt x="338328" y="85344"/>
                </a:lnTo>
                <a:lnTo>
                  <a:pt x="292607" y="112775"/>
                </a:lnTo>
                <a:lnTo>
                  <a:pt x="249935" y="143256"/>
                </a:lnTo>
                <a:lnTo>
                  <a:pt x="210312" y="176784"/>
                </a:lnTo>
                <a:lnTo>
                  <a:pt x="173736" y="213360"/>
                </a:lnTo>
                <a:lnTo>
                  <a:pt x="140207" y="252984"/>
                </a:lnTo>
                <a:lnTo>
                  <a:pt x="85343" y="338327"/>
                </a:lnTo>
                <a:lnTo>
                  <a:pt x="60960" y="384048"/>
                </a:lnTo>
                <a:lnTo>
                  <a:pt x="24383" y="481584"/>
                </a:lnTo>
                <a:lnTo>
                  <a:pt x="12192" y="530351"/>
                </a:lnTo>
                <a:lnTo>
                  <a:pt x="6095" y="579120"/>
                </a:lnTo>
                <a:lnTo>
                  <a:pt x="0" y="630936"/>
                </a:lnTo>
                <a:lnTo>
                  <a:pt x="0" y="682751"/>
                </a:lnTo>
                <a:lnTo>
                  <a:pt x="3048" y="734568"/>
                </a:lnTo>
                <a:lnTo>
                  <a:pt x="12192" y="786384"/>
                </a:lnTo>
                <a:lnTo>
                  <a:pt x="24383" y="838200"/>
                </a:lnTo>
                <a:lnTo>
                  <a:pt x="39624" y="890015"/>
                </a:lnTo>
                <a:lnTo>
                  <a:pt x="60960" y="938784"/>
                </a:lnTo>
                <a:lnTo>
                  <a:pt x="85343" y="987551"/>
                </a:lnTo>
                <a:lnTo>
                  <a:pt x="112775" y="1033272"/>
                </a:lnTo>
                <a:lnTo>
                  <a:pt x="143256" y="1078991"/>
                </a:lnTo>
                <a:lnTo>
                  <a:pt x="176783" y="1118615"/>
                </a:lnTo>
                <a:lnTo>
                  <a:pt x="213359" y="1155191"/>
                </a:lnTo>
                <a:lnTo>
                  <a:pt x="252983" y="1188720"/>
                </a:lnTo>
                <a:lnTo>
                  <a:pt x="338328" y="1243584"/>
                </a:lnTo>
                <a:lnTo>
                  <a:pt x="384047" y="1267968"/>
                </a:lnTo>
                <a:lnTo>
                  <a:pt x="481583" y="1304544"/>
                </a:lnTo>
                <a:lnTo>
                  <a:pt x="530352" y="1316736"/>
                </a:lnTo>
                <a:lnTo>
                  <a:pt x="630935" y="1328927"/>
                </a:lnTo>
                <a:lnTo>
                  <a:pt x="682752" y="1328927"/>
                </a:lnTo>
                <a:lnTo>
                  <a:pt x="734568" y="1325879"/>
                </a:lnTo>
                <a:lnTo>
                  <a:pt x="786383" y="1316736"/>
                </a:lnTo>
                <a:lnTo>
                  <a:pt x="838199" y="1304544"/>
                </a:lnTo>
                <a:lnTo>
                  <a:pt x="890016" y="1289303"/>
                </a:lnTo>
                <a:lnTo>
                  <a:pt x="941832" y="1267968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040379" y="4533900"/>
            <a:ext cx="942340" cy="1329055"/>
          </a:xfrm>
          <a:custGeom>
            <a:avLst/>
            <a:gdLst/>
            <a:ahLst/>
            <a:cxnLst/>
            <a:rect l="l" t="t" r="r" b="b"/>
            <a:pathLst>
              <a:path w="942339" h="1329054">
                <a:moveTo>
                  <a:pt x="941832" y="1267967"/>
                </a:moveTo>
                <a:lnTo>
                  <a:pt x="890016" y="1289303"/>
                </a:lnTo>
                <a:lnTo>
                  <a:pt x="838200" y="1304543"/>
                </a:lnTo>
                <a:lnTo>
                  <a:pt x="786384" y="1316735"/>
                </a:lnTo>
                <a:lnTo>
                  <a:pt x="734567" y="1325879"/>
                </a:lnTo>
                <a:lnTo>
                  <a:pt x="682752" y="1328927"/>
                </a:lnTo>
                <a:lnTo>
                  <a:pt x="630935" y="1328927"/>
                </a:lnTo>
                <a:lnTo>
                  <a:pt x="579120" y="1322831"/>
                </a:lnTo>
                <a:lnTo>
                  <a:pt x="530352" y="1316735"/>
                </a:lnTo>
                <a:lnTo>
                  <a:pt x="481584" y="1304543"/>
                </a:lnTo>
                <a:lnTo>
                  <a:pt x="432816" y="1286255"/>
                </a:lnTo>
                <a:lnTo>
                  <a:pt x="384047" y="1267967"/>
                </a:lnTo>
                <a:lnTo>
                  <a:pt x="338328" y="1243583"/>
                </a:lnTo>
                <a:lnTo>
                  <a:pt x="295655" y="1216151"/>
                </a:lnTo>
                <a:lnTo>
                  <a:pt x="252984" y="1188719"/>
                </a:lnTo>
                <a:lnTo>
                  <a:pt x="213360" y="1155191"/>
                </a:lnTo>
                <a:lnTo>
                  <a:pt x="176783" y="1118615"/>
                </a:lnTo>
                <a:lnTo>
                  <a:pt x="143255" y="1078991"/>
                </a:lnTo>
                <a:lnTo>
                  <a:pt x="112776" y="1033271"/>
                </a:lnTo>
                <a:lnTo>
                  <a:pt x="85343" y="987551"/>
                </a:lnTo>
                <a:lnTo>
                  <a:pt x="60960" y="938783"/>
                </a:lnTo>
                <a:lnTo>
                  <a:pt x="39624" y="890015"/>
                </a:lnTo>
                <a:lnTo>
                  <a:pt x="24383" y="838199"/>
                </a:lnTo>
                <a:lnTo>
                  <a:pt x="12192" y="786383"/>
                </a:lnTo>
                <a:lnTo>
                  <a:pt x="3048" y="734567"/>
                </a:lnTo>
                <a:lnTo>
                  <a:pt x="0" y="682751"/>
                </a:lnTo>
                <a:lnTo>
                  <a:pt x="0" y="630935"/>
                </a:lnTo>
                <a:lnTo>
                  <a:pt x="6096" y="579119"/>
                </a:lnTo>
                <a:lnTo>
                  <a:pt x="12192" y="530351"/>
                </a:lnTo>
                <a:lnTo>
                  <a:pt x="24383" y="481583"/>
                </a:lnTo>
                <a:lnTo>
                  <a:pt x="42671" y="432815"/>
                </a:lnTo>
                <a:lnTo>
                  <a:pt x="60960" y="384047"/>
                </a:lnTo>
                <a:lnTo>
                  <a:pt x="85343" y="338327"/>
                </a:lnTo>
                <a:lnTo>
                  <a:pt x="112776" y="295655"/>
                </a:lnTo>
                <a:lnTo>
                  <a:pt x="140208" y="252983"/>
                </a:lnTo>
                <a:lnTo>
                  <a:pt x="173736" y="213359"/>
                </a:lnTo>
                <a:lnTo>
                  <a:pt x="210312" y="176783"/>
                </a:lnTo>
                <a:lnTo>
                  <a:pt x="249935" y="143255"/>
                </a:lnTo>
                <a:lnTo>
                  <a:pt x="292608" y="112775"/>
                </a:lnTo>
                <a:lnTo>
                  <a:pt x="338328" y="85343"/>
                </a:lnTo>
                <a:lnTo>
                  <a:pt x="387096" y="57911"/>
                </a:lnTo>
                <a:lnTo>
                  <a:pt x="426720" y="42671"/>
                </a:lnTo>
                <a:lnTo>
                  <a:pt x="469391" y="27431"/>
                </a:lnTo>
                <a:lnTo>
                  <a:pt x="509016" y="18287"/>
                </a:lnTo>
                <a:lnTo>
                  <a:pt x="551688" y="9143"/>
                </a:lnTo>
                <a:lnTo>
                  <a:pt x="594360" y="3047"/>
                </a:lnTo>
                <a:lnTo>
                  <a:pt x="637032" y="0"/>
                </a:lnTo>
                <a:lnTo>
                  <a:pt x="664464" y="0"/>
                </a:lnTo>
                <a:lnTo>
                  <a:pt x="664464" y="664463"/>
                </a:lnTo>
                <a:lnTo>
                  <a:pt x="941832" y="126796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19883" y="4277867"/>
            <a:ext cx="3169920" cy="1841500"/>
          </a:xfrm>
          <a:custGeom>
            <a:avLst/>
            <a:gdLst/>
            <a:ahLst/>
            <a:cxnLst/>
            <a:rect l="l" t="t" r="r" b="b"/>
            <a:pathLst>
              <a:path w="3169920" h="1841500">
                <a:moveTo>
                  <a:pt x="0" y="1840991"/>
                </a:moveTo>
                <a:lnTo>
                  <a:pt x="3169919" y="1840991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9883" y="4277867"/>
            <a:ext cx="0" cy="1841500"/>
          </a:xfrm>
          <a:custGeom>
            <a:avLst/>
            <a:gdLst/>
            <a:ahLst/>
            <a:cxnLst/>
            <a:rect l="l" t="t" r="r" b="b"/>
            <a:pathLst>
              <a:path w="0" h="1841500">
                <a:moveTo>
                  <a:pt x="0" y="0"/>
                </a:moveTo>
                <a:lnTo>
                  <a:pt x="0" y="184099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08454" y="4124652"/>
            <a:ext cx="3181350" cy="2183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35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000">
              <a:latin typeface="Times New Roman"/>
              <a:cs typeface="Times New Roman"/>
            </a:endParaRPr>
          </a:p>
          <a:p>
            <a:pPr marL="1870710" marR="1008380" indent="-76200">
              <a:lnSpc>
                <a:spcPct val="103200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43%</a:t>
            </a:r>
            <a:endParaRPr sz="950">
              <a:latin typeface="Calibri"/>
              <a:cs typeface="Calibri"/>
            </a:endParaRPr>
          </a:p>
          <a:p>
            <a:pPr algn="ctr" marR="707390">
              <a:lnSpc>
                <a:spcPts val="79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endParaRPr sz="950">
              <a:latin typeface="Calibri"/>
              <a:cs typeface="Calibri"/>
            </a:endParaRPr>
          </a:p>
          <a:p>
            <a:pPr algn="ctr" marR="693420">
              <a:lnSpc>
                <a:spcPct val="100000"/>
              </a:lnSpc>
              <a:spcBef>
                <a:spcPts val="10"/>
              </a:spcBef>
            </a:pPr>
            <a:r>
              <a:rPr dirty="0" sz="950" spc="15">
                <a:latin typeface="Calibri"/>
                <a:cs typeface="Calibri"/>
              </a:rPr>
              <a:t>57%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9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5793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39060" y="3263772"/>
          <a:ext cx="384238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4424"/>
                <a:gridCol w="387095"/>
                <a:gridCol w="390144"/>
                <a:gridCol w="381000"/>
                <a:gridCol w="384047"/>
                <a:gridCol w="387096"/>
                <a:gridCol w="390144"/>
                <a:gridCol w="390143"/>
                <a:gridCol w="390144"/>
                <a:gridCol w="387095"/>
              </a:tblGrid>
              <a:tr h="173736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886200" y="755904"/>
            <a:ext cx="265175" cy="1554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398776" y="755903"/>
            <a:ext cx="1811020" cy="0"/>
          </a:xfrm>
          <a:custGeom>
            <a:avLst/>
            <a:gdLst/>
            <a:ahLst/>
            <a:cxnLst/>
            <a:rect l="l" t="t" r="r" b="b"/>
            <a:pathLst>
              <a:path w="1811020" h="0">
                <a:moveTo>
                  <a:pt x="0" y="0"/>
                </a:moveTo>
                <a:lnTo>
                  <a:pt x="1810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404872" y="758951"/>
            <a:ext cx="0" cy="2265045"/>
          </a:xfrm>
          <a:custGeom>
            <a:avLst/>
            <a:gdLst/>
            <a:ahLst/>
            <a:cxnLst/>
            <a:rect l="l" t="t" r="r" b="b"/>
            <a:pathLst>
              <a:path w="0" h="2265045">
                <a:moveTo>
                  <a:pt x="0" y="0"/>
                </a:moveTo>
                <a:lnTo>
                  <a:pt x="0" y="226466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206239" y="758951"/>
            <a:ext cx="0" cy="2265045"/>
          </a:xfrm>
          <a:custGeom>
            <a:avLst/>
            <a:gdLst/>
            <a:ahLst/>
            <a:cxnLst/>
            <a:rect l="l" t="t" r="r" b="b"/>
            <a:pathLst>
              <a:path w="0" h="2265045">
                <a:moveTo>
                  <a:pt x="0" y="0"/>
                </a:moveTo>
                <a:lnTo>
                  <a:pt x="0" y="226466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398776" y="3029711"/>
            <a:ext cx="1811020" cy="0"/>
          </a:xfrm>
          <a:custGeom>
            <a:avLst/>
            <a:gdLst/>
            <a:ahLst/>
            <a:cxnLst/>
            <a:rect l="l" t="t" r="r" b="b"/>
            <a:pathLst>
              <a:path w="1811020" h="0">
                <a:moveTo>
                  <a:pt x="0" y="0"/>
                </a:moveTo>
                <a:lnTo>
                  <a:pt x="1810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453639" y="758951"/>
            <a:ext cx="271272" cy="14173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776727" y="758951"/>
            <a:ext cx="265175" cy="20421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157727" y="758951"/>
            <a:ext cx="268224" cy="15575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517391" y="758951"/>
            <a:ext cx="246887" cy="14112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746504" y="758952"/>
            <a:ext cx="234695" cy="109118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749551" y="2182368"/>
            <a:ext cx="234695" cy="9204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087879" y="2834640"/>
            <a:ext cx="240791" cy="25298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611623" y="758952"/>
            <a:ext cx="262127" cy="5760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623815" y="1667255"/>
            <a:ext cx="246887" cy="13350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614671" y="3337559"/>
            <a:ext cx="268224" cy="372160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922520" y="1405127"/>
            <a:ext cx="271271" cy="566623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282440" y="768096"/>
            <a:ext cx="201167" cy="1767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4357433" y="98668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719702" y="1318919"/>
            <a:ext cx="6794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832355" y="1834031"/>
            <a:ext cx="67945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097023" y="2450592"/>
            <a:ext cx="249935" cy="4571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2191767" y="2489351"/>
            <a:ext cx="72390" cy="373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20955">
              <a:lnSpc>
                <a:spcPts val="695"/>
              </a:lnSpc>
              <a:spcBef>
                <a:spcPts val="25"/>
              </a:spcBef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2032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56797" y="2562503"/>
            <a:ext cx="68580" cy="351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282440" y="2883407"/>
            <a:ext cx="195071" cy="1920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4716527" y="2970935"/>
            <a:ext cx="68580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87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835847" y="3068471"/>
            <a:ext cx="6858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355209" y="3068471"/>
            <a:ext cx="69850" cy="598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397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3970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 marR="5080" indent="2540">
              <a:lnSpc>
                <a:spcPts val="700"/>
              </a:lnSpc>
              <a:spcBef>
                <a:spcPts val="25"/>
              </a:spcBef>
            </a:pPr>
            <a:r>
              <a:rPr dirty="0" sz="600">
                <a:latin typeface="Times New Roman"/>
                <a:cs typeface="Times New Roman"/>
              </a:rPr>
              <a:t>- 2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7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190495" y="3153815"/>
            <a:ext cx="73025" cy="5924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145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397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2225" marR="5080" indent="6350">
              <a:lnSpc>
                <a:spcPts val="700"/>
              </a:lnSpc>
              <a:spcBef>
                <a:spcPts val="25"/>
              </a:spcBef>
            </a:pPr>
            <a:r>
              <a:rPr dirty="0" sz="600" spc="-10">
                <a:latin typeface="Times New Roman"/>
                <a:cs typeface="Times New Roman"/>
              </a:rPr>
              <a:t>- </a:t>
            </a:r>
            <a:r>
              <a:rPr dirty="0" sz="600" spc="-1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5875">
              <a:lnSpc>
                <a:spcPts val="58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078735" y="3736848"/>
            <a:ext cx="262127" cy="1371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5441062" y="5131967"/>
            <a:ext cx="6794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334000" y="5480303"/>
            <a:ext cx="265175" cy="28346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5441062" y="5775095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346191" y="5952744"/>
            <a:ext cx="237743" cy="2834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309615" y="6239255"/>
            <a:ext cx="274320" cy="80772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276344" y="1194816"/>
            <a:ext cx="219455" cy="13837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270247" y="1100328"/>
            <a:ext cx="222503" cy="975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743455" y="3425952"/>
            <a:ext cx="274319" cy="343509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725167" y="6861047"/>
            <a:ext cx="274319" cy="33832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090927" y="758951"/>
            <a:ext cx="259079" cy="2590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072639" y="1024127"/>
            <a:ext cx="274319" cy="22250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115311" y="1289304"/>
            <a:ext cx="216407" cy="8229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100072" y="1371600"/>
            <a:ext cx="240791" cy="100279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264152" y="3721608"/>
            <a:ext cx="213359" cy="4572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013959" y="786383"/>
            <a:ext cx="268224" cy="28651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321808" y="758951"/>
            <a:ext cx="274320" cy="439216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5071364" y="1059839"/>
            <a:ext cx="67945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647944" y="758951"/>
            <a:ext cx="274320" cy="174955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44064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10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0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8287" cy="50048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0584" cy="14752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97476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4639055"/>
            <a:ext cx="758951" cy="9448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90088" y="4639055"/>
            <a:ext cx="1399032" cy="1423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03320" y="4666488"/>
            <a:ext cx="664845" cy="841375"/>
          </a:xfrm>
          <a:custGeom>
            <a:avLst/>
            <a:gdLst/>
            <a:ahLst/>
            <a:cxnLst/>
            <a:rect l="l" t="t" r="r" b="b"/>
            <a:pathLst>
              <a:path w="664845" h="841375">
                <a:moveTo>
                  <a:pt x="54863" y="0"/>
                </a:moveTo>
                <a:lnTo>
                  <a:pt x="0" y="0"/>
                </a:lnTo>
                <a:lnTo>
                  <a:pt x="0" y="664463"/>
                </a:lnTo>
                <a:lnTo>
                  <a:pt x="640079" y="841248"/>
                </a:lnTo>
                <a:lnTo>
                  <a:pt x="649224" y="804672"/>
                </a:lnTo>
                <a:lnTo>
                  <a:pt x="658367" y="765048"/>
                </a:lnTo>
                <a:lnTo>
                  <a:pt x="661415" y="728472"/>
                </a:lnTo>
                <a:lnTo>
                  <a:pt x="664463" y="688848"/>
                </a:lnTo>
                <a:lnTo>
                  <a:pt x="664463" y="664463"/>
                </a:lnTo>
                <a:lnTo>
                  <a:pt x="661415" y="609600"/>
                </a:lnTo>
                <a:lnTo>
                  <a:pt x="655319" y="557784"/>
                </a:lnTo>
                <a:lnTo>
                  <a:pt x="646176" y="502920"/>
                </a:lnTo>
                <a:lnTo>
                  <a:pt x="630935" y="454151"/>
                </a:lnTo>
                <a:lnTo>
                  <a:pt x="612647" y="405384"/>
                </a:lnTo>
                <a:lnTo>
                  <a:pt x="591312" y="359663"/>
                </a:lnTo>
                <a:lnTo>
                  <a:pt x="563879" y="313944"/>
                </a:lnTo>
                <a:lnTo>
                  <a:pt x="536447" y="271272"/>
                </a:lnTo>
                <a:lnTo>
                  <a:pt x="505967" y="231648"/>
                </a:lnTo>
                <a:lnTo>
                  <a:pt x="432815" y="158496"/>
                </a:lnTo>
                <a:lnTo>
                  <a:pt x="393191" y="128015"/>
                </a:lnTo>
                <a:lnTo>
                  <a:pt x="350519" y="97536"/>
                </a:lnTo>
                <a:lnTo>
                  <a:pt x="304800" y="73151"/>
                </a:lnTo>
                <a:lnTo>
                  <a:pt x="259079" y="51815"/>
                </a:lnTo>
                <a:lnTo>
                  <a:pt x="210312" y="33527"/>
                </a:lnTo>
                <a:lnTo>
                  <a:pt x="158495" y="18287"/>
                </a:lnTo>
                <a:lnTo>
                  <a:pt x="54863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04844" y="4668011"/>
            <a:ext cx="664845" cy="841375"/>
          </a:xfrm>
          <a:custGeom>
            <a:avLst/>
            <a:gdLst/>
            <a:ahLst/>
            <a:cxnLst/>
            <a:rect l="l" t="t" r="r" b="b"/>
            <a:pathLst>
              <a:path w="664845" h="841375">
                <a:moveTo>
                  <a:pt x="0" y="0"/>
                </a:moveTo>
                <a:lnTo>
                  <a:pt x="54863" y="0"/>
                </a:lnTo>
                <a:lnTo>
                  <a:pt x="106679" y="9143"/>
                </a:lnTo>
                <a:lnTo>
                  <a:pt x="158495" y="18287"/>
                </a:lnTo>
                <a:lnTo>
                  <a:pt x="210311" y="33527"/>
                </a:lnTo>
                <a:lnTo>
                  <a:pt x="259079" y="51815"/>
                </a:lnTo>
                <a:lnTo>
                  <a:pt x="304799" y="73151"/>
                </a:lnTo>
                <a:lnTo>
                  <a:pt x="350519" y="97535"/>
                </a:lnTo>
                <a:lnTo>
                  <a:pt x="393191" y="128015"/>
                </a:lnTo>
                <a:lnTo>
                  <a:pt x="432815" y="158495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1271"/>
                </a:lnTo>
                <a:lnTo>
                  <a:pt x="563879" y="313943"/>
                </a:lnTo>
                <a:lnTo>
                  <a:pt x="591311" y="359663"/>
                </a:lnTo>
                <a:lnTo>
                  <a:pt x="612647" y="405383"/>
                </a:lnTo>
                <a:lnTo>
                  <a:pt x="630935" y="454151"/>
                </a:lnTo>
                <a:lnTo>
                  <a:pt x="646175" y="502919"/>
                </a:lnTo>
                <a:lnTo>
                  <a:pt x="655319" y="557783"/>
                </a:lnTo>
                <a:lnTo>
                  <a:pt x="661415" y="609599"/>
                </a:lnTo>
                <a:lnTo>
                  <a:pt x="664463" y="664463"/>
                </a:lnTo>
                <a:lnTo>
                  <a:pt x="664463" y="676655"/>
                </a:lnTo>
                <a:lnTo>
                  <a:pt x="661415" y="716279"/>
                </a:lnTo>
                <a:lnTo>
                  <a:pt x="652271" y="789431"/>
                </a:lnTo>
                <a:lnTo>
                  <a:pt x="643127" y="829055"/>
                </a:lnTo>
                <a:lnTo>
                  <a:pt x="640079" y="841247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038855" y="4666488"/>
            <a:ext cx="1301750" cy="1329055"/>
          </a:xfrm>
          <a:custGeom>
            <a:avLst/>
            <a:gdLst/>
            <a:ahLst/>
            <a:cxnLst/>
            <a:rect l="l" t="t" r="r" b="b"/>
            <a:pathLst>
              <a:path w="1301750" h="1329054">
                <a:moveTo>
                  <a:pt x="664464" y="0"/>
                </a:moveTo>
                <a:lnTo>
                  <a:pt x="621792" y="0"/>
                </a:lnTo>
                <a:lnTo>
                  <a:pt x="533399" y="12191"/>
                </a:lnTo>
                <a:lnTo>
                  <a:pt x="493776" y="21336"/>
                </a:lnTo>
                <a:lnTo>
                  <a:pt x="451104" y="33527"/>
                </a:lnTo>
                <a:lnTo>
                  <a:pt x="411480" y="48767"/>
                </a:lnTo>
                <a:lnTo>
                  <a:pt x="374904" y="67056"/>
                </a:lnTo>
                <a:lnTo>
                  <a:pt x="335280" y="85344"/>
                </a:lnTo>
                <a:lnTo>
                  <a:pt x="301752" y="106679"/>
                </a:lnTo>
                <a:lnTo>
                  <a:pt x="265176" y="131063"/>
                </a:lnTo>
                <a:lnTo>
                  <a:pt x="234695" y="158496"/>
                </a:lnTo>
                <a:lnTo>
                  <a:pt x="201168" y="185927"/>
                </a:lnTo>
                <a:lnTo>
                  <a:pt x="146304" y="246887"/>
                </a:lnTo>
                <a:lnTo>
                  <a:pt x="118871" y="283463"/>
                </a:lnTo>
                <a:lnTo>
                  <a:pt x="97536" y="316991"/>
                </a:lnTo>
                <a:lnTo>
                  <a:pt x="76200" y="356615"/>
                </a:lnTo>
                <a:lnTo>
                  <a:pt x="57912" y="393191"/>
                </a:lnTo>
                <a:lnTo>
                  <a:pt x="39624" y="435863"/>
                </a:lnTo>
                <a:lnTo>
                  <a:pt x="27431" y="475488"/>
                </a:lnTo>
                <a:lnTo>
                  <a:pt x="12192" y="530351"/>
                </a:lnTo>
                <a:lnTo>
                  <a:pt x="0" y="633984"/>
                </a:lnTo>
                <a:lnTo>
                  <a:pt x="0" y="688848"/>
                </a:lnTo>
                <a:lnTo>
                  <a:pt x="3048" y="740663"/>
                </a:lnTo>
                <a:lnTo>
                  <a:pt x="12192" y="789432"/>
                </a:lnTo>
                <a:lnTo>
                  <a:pt x="24383" y="841248"/>
                </a:lnTo>
                <a:lnTo>
                  <a:pt x="39624" y="890015"/>
                </a:lnTo>
                <a:lnTo>
                  <a:pt x="57912" y="935736"/>
                </a:lnTo>
                <a:lnTo>
                  <a:pt x="106680" y="1027176"/>
                </a:lnTo>
                <a:lnTo>
                  <a:pt x="167639" y="1106424"/>
                </a:lnTo>
                <a:lnTo>
                  <a:pt x="204216" y="1143000"/>
                </a:lnTo>
                <a:lnTo>
                  <a:pt x="243840" y="1179576"/>
                </a:lnTo>
                <a:lnTo>
                  <a:pt x="286511" y="1210056"/>
                </a:lnTo>
                <a:lnTo>
                  <a:pt x="329183" y="1237488"/>
                </a:lnTo>
                <a:lnTo>
                  <a:pt x="374904" y="1261872"/>
                </a:lnTo>
                <a:lnTo>
                  <a:pt x="426719" y="1283208"/>
                </a:lnTo>
                <a:lnTo>
                  <a:pt x="478535" y="1301496"/>
                </a:lnTo>
                <a:lnTo>
                  <a:pt x="530352" y="1313688"/>
                </a:lnTo>
                <a:lnTo>
                  <a:pt x="582168" y="1322832"/>
                </a:lnTo>
                <a:lnTo>
                  <a:pt x="637032" y="1328927"/>
                </a:lnTo>
                <a:lnTo>
                  <a:pt x="688847" y="1328927"/>
                </a:lnTo>
                <a:lnTo>
                  <a:pt x="740664" y="1325879"/>
                </a:lnTo>
                <a:lnTo>
                  <a:pt x="792480" y="1316736"/>
                </a:lnTo>
                <a:lnTo>
                  <a:pt x="841247" y="1304544"/>
                </a:lnTo>
                <a:lnTo>
                  <a:pt x="890016" y="1289303"/>
                </a:lnTo>
                <a:lnTo>
                  <a:pt x="938783" y="1271015"/>
                </a:lnTo>
                <a:lnTo>
                  <a:pt x="984504" y="1246632"/>
                </a:lnTo>
                <a:lnTo>
                  <a:pt x="1027176" y="1222248"/>
                </a:lnTo>
                <a:lnTo>
                  <a:pt x="1069847" y="1191767"/>
                </a:lnTo>
                <a:lnTo>
                  <a:pt x="1109471" y="1158239"/>
                </a:lnTo>
                <a:lnTo>
                  <a:pt x="1146047" y="1124712"/>
                </a:lnTo>
                <a:lnTo>
                  <a:pt x="1179576" y="1085088"/>
                </a:lnTo>
                <a:lnTo>
                  <a:pt x="1210056" y="1042415"/>
                </a:lnTo>
                <a:lnTo>
                  <a:pt x="1237488" y="999744"/>
                </a:lnTo>
                <a:lnTo>
                  <a:pt x="1264920" y="954024"/>
                </a:lnTo>
                <a:lnTo>
                  <a:pt x="1286256" y="902208"/>
                </a:lnTo>
                <a:lnTo>
                  <a:pt x="1301495" y="850391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040379" y="4668011"/>
            <a:ext cx="1301750" cy="1329055"/>
          </a:xfrm>
          <a:custGeom>
            <a:avLst/>
            <a:gdLst/>
            <a:ahLst/>
            <a:cxnLst/>
            <a:rect l="l" t="t" r="r" b="b"/>
            <a:pathLst>
              <a:path w="1301750" h="1329054">
                <a:moveTo>
                  <a:pt x="1301495" y="850391"/>
                </a:moveTo>
                <a:lnTo>
                  <a:pt x="1286255" y="902207"/>
                </a:lnTo>
                <a:lnTo>
                  <a:pt x="1264919" y="954023"/>
                </a:lnTo>
                <a:lnTo>
                  <a:pt x="1237487" y="999743"/>
                </a:lnTo>
                <a:lnTo>
                  <a:pt x="1210056" y="1042415"/>
                </a:lnTo>
                <a:lnTo>
                  <a:pt x="1179576" y="1085087"/>
                </a:lnTo>
                <a:lnTo>
                  <a:pt x="1146047" y="1124711"/>
                </a:lnTo>
                <a:lnTo>
                  <a:pt x="1109472" y="1158239"/>
                </a:lnTo>
                <a:lnTo>
                  <a:pt x="1069847" y="1191767"/>
                </a:lnTo>
                <a:lnTo>
                  <a:pt x="1027176" y="1222247"/>
                </a:lnTo>
                <a:lnTo>
                  <a:pt x="984503" y="1246631"/>
                </a:lnTo>
                <a:lnTo>
                  <a:pt x="938784" y="1271015"/>
                </a:lnTo>
                <a:lnTo>
                  <a:pt x="890016" y="1289303"/>
                </a:lnTo>
                <a:lnTo>
                  <a:pt x="841247" y="1304543"/>
                </a:lnTo>
                <a:lnTo>
                  <a:pt x="792479" y="1316735"/>
                </a:lnTo>
                <a:lnTo>
                  <a:pt x="740664" y="1325879"/>
                </a:lnTo>
                <a:lnTo>
                  <a:pt x="688847" y="1328927"/>
                </a:lnTo>
                <a:lnTo>
                  <a:pt x="637032" y="1328927"/>
                </a:lnTo>
                <a:lnTo>
                  <a:pt x="582167" y="1322831"/>
                </a:lnTo>
                <a:lnTo>
                  <a:pt x="530352" y="1313687"/>
                </a:lnTo>
                <a:lnTo>
                  <a:pt x="478535" y="1301495"/>
                </a:lnTo>
                <a:lnTo>
                  <a:pt x="426720" y="1283207"/>
                </a:lnTo>
                <a:lnTo>
                  <a:pt x="374904" y="1261871"/>
                </a:lnTo>
                <a:lnTo>
                  <a:pt x="329184" y="1237487"/>
                </a:lnTo>
                <a:lnTo>
                  <a:pt x="286511" y="1210055"/>
                </a:lnTo>
                <a:lnTo>
                  <a:pt x="243840" y="1179575"/>
                </a:lnTo>
                <a:lnTo>
                  <a:pt x="204216" y="1142999"/>
                </a:lnTo>
                <a:lnTo>
                  <a:pt x="167640" y="1106423"/>
                </a:lnTo>
                <a:lnTo>
                  <a:pt x="137160" y="1066799"/>
                </a:lnTo>
                <a:lnTo>
                  <a:pt x="106680" y="1027175"/>
                </a:lnTo>
                <a:lnTo>
                  <a:pt x="82296" y="981455"/>
                </a:lnTo>
                <a:lnTo>
                  <a:pt x="57912" y="935735"/>
                </a:lnTo>
                <a:lnTo>
                  <a:pt x="39624" y="890015"/>
                </a:lnTo>
                <a:lnTo>
                  <a:pt x="24383" y="841247"/>
                </a:lnTo>
                <a:lnTo>
                  <a:pt x="12192" y="789431"/>
                </a:lnTo>
                <a:lnTo>
                  <a:pt x="3048" y="740663"/>
                </a:lnTo>
                <a:lnTo>
                  <a:pt x="0" y="688847"/>
                </a:lnTo>
                <a:lnTo>
                  <a:pt x="0" y="633983"/>
                </a:lnTo>
                <a:lnTo>
                  <a:pt x="6096" y="582167"/>
                </a:lnTo>
                <a:lnTo>
                  <a:pt x="12192" y="530351"/>
                </a:lnTo>
                <a:lnTo>
                  <a:pt x="27432" y="475487"/>
                </a:lnTo>
                <a:lnTo>
                  <a:pt x="39624" y="435863"/>
                </a:lnTo>
                <a:lnTo>
                  <a:pt x="57912" y="393191"/>
                </a:lnTo>
                <a:lnTo>
                  <a:pt x="76199" y="356615"/>
                </a:lnTo>
                <a:lnTo>
                  <a:pt x="97536" y="316991"/>
                </a:lnTo>
                <a:lnTo>
                  <a:pt x="118871" y="283463"/>
                </a:lnTo>
                <a:lnTo>
                  <a:pt x="146304" y="246887"/>
                </a:lnTo>
                <a:lnTo>
                  <a:pt x="173736" y="216407"/>
                </a:lnTo>
                <a:lnTo>
                  <a:pt x="201168" y="185927"/>
                </a:lnTo>
                <a:lnTo>
                  <a:pt x="234696" y="158495"/>
                </a:lnTo>
                <a:lnTo>
                  <a:pt x="265176" y="131063"/>
                </a:lnTo>
                <a:lnTo>
                  <a:pt x="301752" y="106679"/>
                </a:lnTo>
                <a:lnTo>
                  <a:pt x="335279" y="85343"/>
                </a:lnTo>
                <a:lnTo>
                  <a:pt x="374904" y="67055"/>
                </a:lnTo>
                <a:lnTo>
                  <a:pt x="411479" y="48767"/>
                </a:lnTo>
                <a:lnTo>
                  <a:pt x="451104" y="33527"/>
                </a:lnTo>
                <a:lnTo>
                  <a:pt x="493776" y="21335"/>
                </a:lnTo>
                <a:lnTo>
                  <a:pt x="533400" y="12191"/>
                </a:lnTo>
                <a:lnTo>
                  <a:pt x="576072" y="6095"/>
                </a:lnTo>
                <a:lnTo>
                  <a:pt x="621791" y="0"/>
                </a:lnTo>
                <a:lnTo>
                  <a:pt x="664464" y="0"/>
                </a:lnTo>
                <a:lnTo>
                  <a:pt x="664464" y="664463"/>
                </a:lnTo>
                <a:lnTo>
                  <a:pt x="1301495" y="85039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19883" y="4411979"/>
            <a:ext cx="3169920" cy="1841500"/>
          </a:xfrm>
          <a:custGeom>
            <a:avLst/>
            <a:gdLst/>
            <a:ahLst/>
            <a:cxnLst/>
            <a:rect l="l" t="t" r="r" b="b"/>
            <a:pathLst>
              <a:path w="3169920" h="1841500">
                <a:moveTo>
                  <a:pt x="0" y="1840991"/>
                </a:moveTo>
                <a:lnTo>
                  <a:pt x="3169919" y="1840991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9883" y="4411979"/>
            <a:ext cx="0" cy="1841500"/>
          </a:xfrm>
          <a:custGeom>
            <a:avLst/>
            <a:gdLst/>
            <a:ahLst/>
            <a:cxnLst/>
            <a:rect l="l" t="t" r="r" b="b"/>
            <a:pathLst>
              <a:path w="0" h="1841500">
                <a:moveTo>
                  <a:pt x="0" y="0"/>
                </a:moveTo>
                <a:lnTo>
                  <a:pt x="0" y="184099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08454" y="4258764"/>
            <a:ext cx="3181350" cy="2183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800">
              <a:latin typeface="Times New Roman"/>
              <a:cs typeface="Times New Roman"/>
            </a:endParaRPr>
          </a:p>
          <a:p>
            <a:pPr algn="ctr" marL="1699260" marR="1083945">
              <a:lnSpc>
                <a:spcPct val="109500"/>
              </a:lnSpc>
            </a:pPr>
            <a:r>
              <a:rPr dirty="0" sz="950" spc="10">
                <a:latin typeface="Calibri"/>
                <a:cs typeface="Calibri"/>
              </a:rPr>
              <a:t>Acertos 30%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1"/>
              </a:spcBef>
            </a:pPr>
            <a:endParaRPr sz="1200">
              <a:latin typeface="Times New Roman"/>
              <a:cs typeface="Times New Roman"/>
            </a:endParaRPr>
          </a:p>
          <a:p>
            <a:pPr algn="ctr" marL="1151890" marR="1768475">
              <a:lnSpc>
                <a:spcPct val="10950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70%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3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39645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0773" y="3400932"/>
          <a:ext cx="38792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1000"/>
                <a:gridCol w="390143"/>
                <a:gridCol w="143256"/>
                <a:gridCol w="94488"/>
                <a:gridCol w="149352"/>
                <a:gridCol w="384047"/>
                <a:gridCol w="387096"/>
                <a:gridCol w="381000"/>
                <a:gridCol w="390144"/>
                <a:gridCol w="390143"/>
                <a:gridCol w="390144"/>
                <a:gridCol w="387095"/>
              </a:tblGrid>
              <a:tr h="173736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44064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290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11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0496"/>
            <a:ext cx="3828287" cy="505053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151180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134052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142940"/>
            <a:ext cx="88265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169860"/>
            <a:ext cx="18395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0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57015" y="4526279"/>
            <a:ext cx="856487" cy="14234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90088" y="4526279"/>
            <a:ext cx="758951" cy="141427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614928" y="4550664"/>
            <a:ext cx="753110" cy="1329055"/>
          </a:xfrm>
          <a:custGeom>
            <a:avLst/>
            <a:gdLst/>
            <a:ahLst/>
            <a:cxnLst/>
            <a:rect l="l" t="t" r="r" b="b"/>
            <a:pathLst>
              <a:path w="753110" h="1329054">
                <a:moveTo>
                  <a:pt x="88392" y="0"/>
                </a:moveTo>
                <a:lnTo>
                  <a:pt x="88392" y="664463"/>
                </a:lnTo>
                <a:lnTo>
                  <a:pt x="0" y="1322832"/>
                </a:lnTo>
                <a:lnTo>
                  <a:pt x="12192" y="1325880"/>
                </a:lnTo>
                <a:lnTo>
                  <a:pt x="48768" y="1328927"/>
                </a:lnTo>
                <a:lnTo>
                  <a:pt x="143256" y="1328927"/>
                </a:lnTo>
                <a:lnTo>
                  <a:pt x="195072" y="1322832"/>
                </a:lnTo>
                <a:lnTo>
                  <a:pt x="246887" y="1310639"/>
                </a:lnTo>
                <a:lnTo>
                  <a:pt x="298704" y="1295400"/>
                </a:lnTo>
                <a:lnTo>
                  <a:pt x="347472" y="1277112"/>
                </a:lnTo>
                <a:lnTo>
                  <a:pt x="393192" y="1255776"/>
                </a:lnTo>
                <a:lnTo>
                  <a:pt x="438912" y="1231391"/>
                </a:lnTo>
                <a:lnTo>
                  <a:pt x="481584" y="1200912"/>
                </a:lnTo>
                <a:lnTo>
                  <a:pt x="521208" y="1170432"/>
                </a:lnTo>
                <a:lnTo>
                  <a:pt x="557784" y="1136903"/>
                </a:lnTo>
                <a:lnTo>
                  <a:pt x="594360" y="1097280"/>
                </a:lnTo>
                <a:lnTo>
                  <a:pt x="624839" y="1057656"/>
                </a:lnTo>
                <a:lnTo>
                  <a:pt x="679704" y="972312"/>
                </a:lnTo>
                <a:lnTo>
                  <a:pt x="701039" y="923544"/>
                </a:lnTo>
                <a:lnTo>
                  <a:pt x="719327" y="874776"/>
                </a:lnTo>
                <a:lnTo>
                  <a:pt x="734568" y="826008"/>
                </a:lnTo>
                <a:lnTo>
                  <a:pt x="743712" y="774191"/>
                </a:lnTo>
                <a:lnTo>
                  <a:pt x="749808" y="719327"/>
                </a:lnTo>
                <a:lnTo>
                  <a:pt x="752856" y="664463"/>
                </a:lnTo>
                <a:lnTo>
                  <a:pt x="749808" y="612648"/>
                </a:lnTo>
                <a:lnTo>
                  <a:pt x="743712" y="557784"/>
                </a:lnTo>
                <a:lnTo>
                  <a:pt x="734568" y="505968"/>
                </a:lnTo>
                <a:lnTo>
                  <a:pt x="719327" y="454151"/>
                </a:lnTo>
                <a:lnTo>
                  <a:pt x="701039" y="405384"/>
                </a:lnTo>
                <a:lnTo>
                  <a:pt x="679704" y="359663"/>
                </a:lnTo>
                <a:lnTo>
                  <a:pt x="652272" y="313944"/>
                </a:lnTo>
                <a:lnTo>
                  <a:pt x="624839" y="271272"/>
                </a:lnTo>
                <a:lnTo>
                  <a:pt x="594360" y="231648"/>
                </a:lnTo>
                <a:lnTo>
                  <a:pt x="557784" y="195072"/>
                </a:lnTo>
                <a:lnTo>
                  <a:pt x="521208" y="161544"/>
                </a:lnTo>
                <a:lnTo>
                  <a:pt x="481584" y="128015"/>
                </a:lnTo>
                <a:lnTo>
                  <a:pt x="438912" y="100584"/>
                </a:lnTo>
                <a:lnTo>
                  <a:pt x="393192" y="73151"/>
                </a:lnTo>
                <a:lnTo>
                  <a:pt x="347472" y="51815"/>
                </a:lnTo>
                <a:lnTo>
                  <a:pt x="298704" y="33527"/>
                </a:lnTo>
                <a:lnTo>
                  <a:pt x="195072" y="9144"/>
                </a:lnTo>
                <a:lnTo>
                  <a:pt x="143256" y="3048"/>
                </a:lnTo>
                <a:lnTo>
                  <a:pt x="8839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616452" y="4552188"/>
            <a:ext cx="753110" cy="1329055"/>
          </a:xfrm>
          <a:custGeom>
            <a:avLst/>
            <a:gdLst/>
            <a:ahLst/>
            <a:cxnLst/>
            <a:rect l="l" t="t" r="r" b="b"/>
            <a:pathLst>
              <a:path w="753110" h="1329054">
                <a:moveTo>
                  <a:pt x="88391" y="0"/>
                </a:moveTo>
                <a:lnTo>
                  <a:pt x="143255" y="3047"/>
                </a:lnTo>
                <a:lnTo>
                  <a:pt x="195071" y="9143"/>
                </a:lnTo>
                <a:lnTo>
                  <a:pt x="246887" y="21335"/>
                </a:lnTo>
                <a:lnTo>
                  <a:pt x="298703" y="33527"/>
                </a:lnTo>
                <a:lnTo>
                  <a:pt x="347471" y="51815"/>
                </a:lnTo>
                <a:lnTo>
                  <a:pt x="393191" y="73151"/>
                </a:lnTo>
                <a:lnTo>
                  <a:pt x="438911" y="100583"/>
                </a:lnTo>
                <a:lnTo>
                  <a:pt x="481583" y="128015"/>
                </a:lnTo>
                <a:lnTo>
                  <a:pt x="521207" y="161543"/>
                </a:lnTo>
                <a:lnTo>
                  <a:pt x="557783" y="195071"/>
                </a:lnTo>
                <a:lnTo>
                  <a:pt x="594359" y="231647"/>
                </a:lnTo>
                <a:lnTo>
                  <a:pt x="624839" y="271271"/>
                </a:lnTo>
                <a:lnTo>
                  <a:pt x="652271" y="313943"/>
                </a:lnTo>
                <a:lnTo>
                  <a:pt x="679703" y="359663"/>
                </a:lnTo>
                <a:lnTo>
                  <a:pt x="701039" y="405383"/>
                </a:lnTo>
                <a:lnTo>
                  <a:pt x="719327" y="454151"/>
                </a:lnTo>
                <a:lnTo>
                  <a:pt x="734567" y="505967"/>
                </a:lnTo>
                <a:lnTo>
                  <a:pt x="743711" y="557783"/>
                </a:lnTo>
                <a:lnTo>
                  <a:pt x="749807" y="612647"/>
                </a:lnTo>
                <a:lnTo>
                  <a:pt x="752855" y="664463"/>
                </a:lnTo>
                <a:lnTo>
                  <a:pt x="749807" y="719327"/>
                </a:lnTo>
                <a:lnTo>
                  <a:pt x="743711" y="774191"/>
                </a:lnTo>
                <a:lnTo>
                  <a:pt x="734567" y="826007"/>
                </a:lnTo>
                <a:lnTo>
                  <a:pt x="719327" y="874775"/>
                </a:lnTo>
                <a:lnTo>
                  <a:pt x="701039" y="923543"/>
                </a:lnTo>
                <a:lnTo>
                  <a:pt x="679703" y="972311"/>
                </a:lnTo>
                <a:lnTo>
                  <a:pt x="652271" y="1014983"/>
                </a:lnTo>
                <a:lnTo>
                  <a:pt x="624839" y="1057655"/>
                </a:lnTo>
                <a:lnTo>
                  <a:pt x="594359" y="1097279"/>
                </a:lnTo>
                <a:lnTo>
                  <a:pt x="557783" y="1136903"/>
                </a:lnTo>
                <a:lnTo>
                  <a:pt x="521207" y="1170431"/>
                </a:lnTo>
                <a:lnTo>
                  <a:pt x="481583" y="1200911"/>
                </a:lnTo>
                <a:lnTo>
                  <a:pt x="438911" y="1231391"/>
                </a:lnTo>
                <a:lnTo>
                  <a:pt x="393191" y="1255775"/>
                </a:lnTo>
                <a:lnTo>
                  <a:pt x="347471" y="1277111"/>
                </a:lnTo>
                <a:lnTo>
                  <a:pt x="298703" y="1295399"/>
                </a:lnTo>
                <a:lnTo>
                  <a:pt x="246887" y="1310639"/>
                </a:lnTo>
                <a:lnTo>
                  <a:pt x="195071" y="1322831"/>
                </a:lnTo>
                <a:lnTo>
                  <a:pt x="143255" y="1328927"/>
                </a:lnTo>
                <a:lnTo>
                  <a:pt x="88391" y="1328927"/>
                </a:lnTo>
                <a:lnTo>
                  <a:pt x="76199" y="1328927"/>
                </a:lnTo>
                <a:lnTo>
                  <a:pt x="24383" y="1328927"/>
                </a:lnTo>
                <a:lnTo>
                  <a:pt x="0" y="1322831"/>
                </a:lnTo>
                <a:lnTo>
                  <a:pt x="88391" y="664463"/>
                </a:lnTo>
                <a:lnTo>
                  <a:pt x="8839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38855" y="4550664"/>
            <a:ext cx="664845" cy="1323340"/>
          </a:xfrm>
          <a:custGeom>
            <a:avLst/>
            <a:gdLst/>
            <a:ahLst/>
            <a:cxnLst/>
            <a:rect l="l" t="t" r="r" b="b"/>
            <a:pathLst>
              <a:path w="664845" h="1323339">
                <a:moveTo>
                  <a:pt x="664464" y="0"/>
                </a:moveTo>
                <a:lnTo>
                  <a:pt x="615695" y="3048"/>
                </a:lnTo>
                <a:lnTo>
                  <a:pt x="521207" y="15239"/>
                </a:lnTo>
                <a:lnTo>
                  <a:pt x="475488" y="27432"/>
                </a:lnTo>
                <a:lnTo>
                  <a:pt x="429768" y="42672"/>
                </a:lnTo>
                <a:lnTo>
                  <a:pt x="387095" y="60960"/>
                </a:lnTo>
                <a:lnTo>
                  <a:pt x="344423" y="82296"/>
                </a:lnTo>
                <a:lnTo>
                  <a:pt x="304799" y="106680"/>
                </a:lnTo>
                <a:lnTo>
                  <a:pt x="268223" y="131063"/>
                </a:lnTo>
                <a:lnTo>
                  <a:pt x="195071" y="192024"/>
                </a:lnTo>
                <a:lnTo>
                  <a:pt x="164592" y="225551"/>
                </a:lnTo>
                <a:lnTo>
                  <a:pt x="134112" y="262127"/>
                </a:lnTo>
                <a:lnTo>
                  <a:pt x="106680" y="301751"/>
                </a:lnTo>
                <a:lnTo>
                  <a:pt x="85343" y="341375"/>
                </a:lnTo>
                <a:lnTo>
                  <a:pt x="60960" y="384048"/>
                </a:lnTo>
                <a:lnTo>
                  <a:pt x="42671" y="426720"/>
                </a:lnTo>
                <a:lnTo>
                  <a:pt x="27431" y="472439"/>
                </a:lnTo>
                <a:lnTo>
                  <a:pt x="15239" y="518160"/>
                </a:lnTo>
                <a:lnTo>
                  <a:pt x="6095" y="566927"/>
                </a:lnTo>
                <a:lnTo>
                  <a:pt x="0" y="621791"/>
                </a:lnTo>
                <a:lnTo>
                  <a:pt x="0" y="673608"/>
                </a:lnTo>
                <a:lnTo>
                  <a:pt x="3048" y="728472"/>
                </a:lnTo>
                <a:lnTo>
                  <a:pt x="9143" y="780288"/>
                </a:lnTo>
                <a:lnTo>
                  <a:pt x="21336" y="829056"/>
                </a:lnTo>
                <a:lnTo>
                  <a:pt x="36575" y="880872"/>
                </a:lnTo>
                <a:lnTo>
                  <a:pt x="54863" y="926591"/>
                </a:lnTo>
                <a:lnTo>
                  <a:pt x="76200" y="972312"/>
                </a:lnTo>
                <a:lnTo>
                  <a:pt x="100583" y="1018032"/>
                </a:lnTo>
                <a:lnTo>
                  <a:pt x="131063" y="1060703"/>
                </a:lnTo>
                <a:lnTo>
                  <a:pt x="161544" y="1100327"/>
                </a:lnTo>
                <a:lnTo>
                  <a:pt x="195071" y="1136903"/>
                </a:lnTo>
                <a:lnTo>
                  <a:pt x="274319" y="1203960"/>
                </a:lnTo>
                <a:lnTo>
                  <a:pt x="316992" y="1231391"/>
                </a:lnTo>
                <a:lnTo>
                  <a:pt x="362711" y="1258824"/>
                </a:lnTo>
                <a:lnTo>
                  <a:pt x="411480" y="1280160"/>
                </a:lnTo>
                <a:lnTo>
                  <a:pt x="460247" y="1298448"/>
                </a:lnTo>
                <a:lnTo>
                  <a:pt x="512064" y="1313688"/>
                </a:lnTo>
                <a:lnTo>
                  <a:pt x="563880" y="1322832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040379" y="4552188"/>
            <a:ext cx="664845" cy="1323340"/>
          </a:xfrm>
          <a:custGeom>
            <a:avLst/>
            <a:gdLst/>
            <a:ahLst/>
            <a:cxnLst/>
            <a:rect l="l" t="t" r="r" b="b"/>
            <a:pathLst>
              <a:path w="664845" h="1323339">
                <a:moveTo>
                  <a:pt x="563879" y="1322831"/>
                </a:moveTo>
                <a:lnTo>
                  <a:pt x="512064" y="1313687"/>
                </a:lnTo>
                <a:lnTo>
                  <a:pt x="460247" y="1298447"/>
                </a:lnTo>
                <a:lnTo>
                  <a:pt x="411479" y="1280159"/>
                </a:lnTo>
                <a:lnTo>
                  <a:pt x="362711" y="1258823"/>
                </a:lnTo>
                <a:lnTo>
                  <a:pt x="316991" y="1231391"/>
                </a:lnTo>
                <a:lnTo>
                  <a:pt x="274320" y="1203959"/>
                </a:lnTo>
                <a:lnTo>
                  <a:pt x="234696" y="1170431"/>
                </a:lnTo>
                <a:lnTo>
                  <a:pt x="195071" y="1136903"/>
                </a:lnTo>
                <a:lnTo>
                  <a:pt x="161543" y="1100327"/>
                </a:lnTo>
                <a:lnTo>
                  <a:pt x="131064" y="1060703"/>
                </a:lnTo>
                <a:lnTo>
                  <a:pt x="100583" y="1018031"/>
                </a:lnTo>
                <a:lnTo>
                  <a:pt x="76199" y="972311"/>
                </a:lnTo>
                <a:lnTo>
                  <a:pt x="54864" y="926591"/>
                </a:lnTo>
                <a:lnTo>
                  <a:pt x="36576" y="880871"/>
                </a:lnTo>
                <a:lnTo>
                  <a:pt x="21336" y="829055"/>
                </a:lnTo>
                <a:lnTo>
                  <a:pt x="9143" y="780287"/>
                </a:lnTo>
                <a:lnTo>
                  <a:pt x="3048" y="728471"/>
                </a:lnTo>
                <a:lnTo>
                  <a:pt x="0" y="673607"/>
                </a:lnTo>
                <a:lnTo>
                  <a:pt x="0" y="621791"/>
                </a:lnTo>
                <a:lnTo>
                  <a:pt x="6096" y="566927"/>
                </a:lnTo>
                <a:lnTo>
                  <a:pt x="15240" y="518159"/>
                </a:lnTo>
                <a:lnTo>
                  <a:pt x="27432" y="472439"/>
                </a:lnTo>
                <a:lnTo>
                  <a:pt x="42671" y="426719"/>
                </a:lnTo>
                <a:lnTo>
                  <a:pt x="60960" y="384047"/>
                </a:lnTo>
                <a:lnTo>
                  <a:pt x="85343" y="341375"/>
                </a:lnTo>
                <a:lnTo>
                  <a:pt x="106680" y="301751"/>
                </a:lnTo>
                <a:lnTo>
                  <a:pt x="134112" y="262127"/>
                </a:lnTo>
                <a:lnTo>
                  <a:pt x="164592" y="225551"/>
                </a:lnTo>
                <a:lnTo>
                  <a:pt x="195071" y="192023"/>
                </a:lnTo>
                <a:lnTo>
                  <a:pt x="231647" y="161543"/>
                </a:lnTo>
                <a:lnTo>
                  <a:pt x="268223" y="131063"/>
                </a:lnTo>
                <a:lnTo>
                  <a:pt x="304799" y="106679"/>
                </a:lnTo>
                <a:lnTo>
                  <a:pt x="344423" y="82295"/>
                </a:lnTo>
                <a:lnTo>
                  <a:pt x="387096" y="60959"/>
                </a:lnTo>
                <a:lnTo>
                  <a:pt x="429767" y="42671"/>
                </a:lnTo>
                <a:lnTo>
                  <a:pt x="475488" y="27431"/>
                </a:lnTo>
                <a:lnTo>
                  <a:pt x="521208" y="15239"/>
                </a:lnTo>
                <a:lnTo>
                  <a:pt x="566928" y="9143"/>
                </a:lnTo>
                <a:lnTo>
                  <a:pt x="615696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563879" y="132283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19883" y="4299203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  <a:lnTo>
                  <a:pt x="0" y="0"/>
                </a:lnTo>
                <a:lnTo>
                  <a:pt x="0" y="1837943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3120517" y="5071933"/>
            <a:ext cx="25336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" indent="-24765">
              <a:lnSpc>
                <a:spcPct val="101099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48%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34246" y="5273101"/>
            <a:ext cx="37020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5565" indent="-76200">
              <a:lnSpc>
                <a:spcPct val="101099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52%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76220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60397" y="3282060"/>
          <a:ext cx="379984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4"/>
                <a:gridCol w="387096"/>
                <a:gridCol w="374903"/>
                <a:gridCol w="146304"/>
                <a:gridCol w="94488"/>
                <a:gridCol w="149351"/>
                <a:gridCol w="344424"/>
                <a:gridCol w="368807"/>
                <a:gridCol w="387096"/>
                <a:gridCol w="374903"/>
                <a:gridCol w="390144"/>
                <a:gridCol w="381000"/>
              </a:tblGrid>
              <a:tr h="176784"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3">
                      <a:solidFill>
                        <a:srgbClr val="000000"/>
                      </a:solidFill>
                      <a:prstDash val="solid"/>
                    </a:lnT>
                    <a:lnB w="12826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44064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292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12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31335" cy="517245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143560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57852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4066740"/>
            <a:ext cx="88265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102804"/>
            <a:ext cx="111823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8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7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264408" y="4443984"/>
            <a:ext cx="1152143" cy="14234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90088" y="4443984"/>
            <a:ext cx="758951" cy="12954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313176" y="4471415"/>
            <a:ext cx="1054735" cy="1329055"/>
          </a:xfrm>
          <a:custGeom>
            <a:avLst/>
            <a:gdLst/>
            <a:ahLst/>
            <a:cxnLst/>
            <a:rect l="l" t="t" r="r" b="b"/>
            <a:pathLst>
              <a:path w="1054735" h="1329054">
                <a:moveTo>
                  <a:pt x="445008" y="0"/>
                </a:moveTo>
                <a:lnTo>
                  <a:pt x="390144" y="0"/>
                </a:lnTo>
                <a:lnTo>
                  <a:pt x="390144" y="664463"/>
                </a:lnTo>
                <a:lnTo>
                  <a:pt x="0" y="1200912"/>
                </a:lnTo>
                <a:lnTo>
                  <a:pt x="88391" y="1255776"/>
                </a:lnTo>
                <a:lnTo>
                  <a:pt x="128015" y="1274064"/>
                </a:lnTo>
                <a:lnTo>
                  <a:pt x="164591" y="1289304"/>
                </a:lnTo>
                <a:lnTo>
                  <a:pt x="243839" y="1313688"/>
                </a:lnTo>
                <a:lnTo>
                  <a:pt x="286512" y="1319784"/>
                </a:lnTo>
                <a:lnTo>
                  <a:pt x="326136" y="1325880"/>
                </a:lnTo>
                <a:lnTo>
                  <a:pt x="368808" y="1328928"/>
                </a:lnTo>
                <a:lnTo>
                  <a:pt x="390144" y="1328928"/>
                </a:lnTo>
                <a:lnTo>
                  <a:pt x="445008" y="1325880"/>
                </a:lnTo>
                <a:lnTo>
                  <a:pt x="496824" y="1319784"/>
                </a:lnTo>
                <a:lnTo>
                  <a:pt x="548639" y="1310639"/>
                </a:lnTo>
                <a:lnTo>
                  <a:pt x="600456" y="1295400"/>
                </a:lnTo>
                <a:lnTo>
                  <a:pt x="649224" y="1277112"/>
                </a:lnTo>
                <a:lnTo>
                  <a:pt x="694944" y="1255776"/>
                </a:lnTo>
                <a:lnTo>
                  <a:pt x="740663" y="1228344"/>
                </a:lnTo>
                <a:lnTo>
                  <a:pt x="783336" y="1200912"/>
                </a:lnTo>
                <a:lnTo>
                  <a:pt x="822960" y="1167384"/>
                </a:lnTo>
                <a:lnTo>
                  <a:pt x="859536" y="1133856"/>
                </a:lnTo>
                <a:lnTo>
                  <a:pt x="896112" y="1097280"/>
                </a:lnTo>
                <a:lnTo>
                  <a:pt x="926591" y="1057656"/>
                </a:lnTo>
                <a:lnTo>
                  <a:pt x="957072" y="1014984"/>
                </a:lnTo>
                <a:lnTo>
                  <a:pt x="981456" y="969263"/>
                </a:lnTo>
                <a:lnTo>
                  <a:pt x="1002791" y="923544"/>
                </a:lnTo>
                <a:lnTo>
                  <a:pt x="1021079" y="874776"/>
                </a:lnTo>
                <a:lnTo>
                  <a:pt x="1036320" y="822960"/>
                </a:lnTo>
                <a:lnTo>
                  <a:pt x="1045463" y="771144"/>
                </a:lnTo>
                <a:lnTo>
                  <a:pt x="1051560" y="719328"/>
                </a:lnTo>
                <a:lnTo>
                  <a:pt x="1054608" y="664463"/>
                </a:lnTo>
                <a:lnTo>
                  <a:pt x="1051560" y="609600"/>
                </a:lnTo>
                <a:lnTo>
                  <a:pt x="1045463" y="554736"/>
                </a:lnTo>
                <a:lnTo>
                  <a:pt x="1036320" y="502920"/>
                </a:lnTo>
                <a:lnTo>
                  <a:pt x="1021079" y="454151"/>
                </a:lnTo>
                <a:lnTo>
                  <a:pt x="1002791" y="405384"/>
                </a:lnTo>
                <a:lnTo>
                  <a:pt x="981456" y="359663"/>
                </a:lnTo>
                <a:lnTo>
                  <a:pt x="957072" y="313944"/>
                </a:lnTo>
                <a:lnTo>
                  <a:pt x="926591" y="271272"/>
                </a:lnTo>
                <a:lnTo>
                  <a:pt x="896112" y="231648"/>
                </a:lnTo>
                <a:lnTo>
                  <a:pt x="822960" y="158496"/>
                </a:lnTo>
                <a:lnTo>
                  <a:pt x="783336" y="128016"/>
                </a:lnTo>
                <a:lnTo>
                  <a:pt x="740663" y="97536"/>
                </a:lnTo>
                <a:lnTo>
                  <a:pt x="694944" y="73151"/>
                </a:lnTo>
                <a:lnTo>
                  <a:pt x="649224" y="51816"/>
                </a:lnTo>
                <a:lnTo>
                  <a:pt x="600456" y="33528"/>
                </a:lnTo>
                <a:lnTo>
                  <a:pt x="548639" y="18287"/>
                </a:lnTo>
                <a:lnTo>
                  <a:pt x="445008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314700" y="4472939"/>
            <a:ext cx="1054735" cy="1329055"/>
          </a:xfrm>
          <a:custGeom>
            <a:avLst/>
            <a:gdLst/>
            <a:ahLst/>
            <a:cxnLst/>
            <a:rect l="l" t="t" r="r" b="b"/>
            <a:pathLst>
              <a:path w="1054735" h="1329054">
                <a:moveTo>
                  <a:pt x="390143" y="0"/>
                </a:moveTo>
                <a:lnTo>
                  <a:pt x="445007" y="0"/>
                </a:lnTo>
                <a:lnTo>
                  <a:pt x="496823" y="9143"/>
                </a:lnTo>
                <a:lnTo>
                  <a:pt x="548639" y="18287"/>
                </a:lnTo>
                <a:lnTo>
                  <a:pt x="600455" y="33527"/>
                </a:lnTo>
                <a:lnTo>
                  <a:pt x="649223" y="51815"/>
                </a:lnTo>
                <a:lnTo>
                  <a:pt x="694943" y="73151"/>
                </a:lnTo>
                <a:lnTo>
                  <a:pt x="740663" y="97535"/>
                </a:lnTo>
                <a:lnTo>
                  <a:pt x="783335" y="128015"/>
                </a:lnTo>
                <a:lnTo>
                  <a:pt x="822959" y="158495"/>
                </a:lnTo>
                <a:lnTo>
                  <a:pt x="859535" y="195071"/>
                </a:lnTo>
                <a:lnTo>
                  <a:pt x="896111" y="231647"/>
                </a:lnTo>
                <a:lnTo>
                  <a:pt x="926591" y="271271"/>
                </a:lnTo>
                <a:lnTo>
                  <a:pt x="957071" y="313943"/>
                </a:lnTo>
                <a:lnTo>
                  <a:pt x="981455" y="359663"/>
                </a:lnTo>
                <a:lnTo>
                  <a:pt x="1002791" y="405383"/>
                </a:lnTo>
                <a:lnTo>
                  <a:pt x="1021079" y="454151"/>
                </a:lnTo>
                <a:lnTo>
                  <a:pt x="1036319" y="502919"/>
                </a:lnTo>
                <a:lnTo>
                  <a:pt x="1045463" y="554735"/>
                </a:lnTo>
                <a:lnTo>
                  <a:pt x="1051559" y="609599"/>
                </a:lnTo>
                <a:lnTo>
                  <a:pt x="1054607" y="664463"/>
                </a:lnTo>
                <a:lnTo>
                  <a:pt x="1051559" y="719327"/>
                </a:lnTo>
                <a:lnTo>
                  <a:pt x="1045463" y="771143"/>
                </a:lnTo>
                <a:lnTo>
                  <a:pt x="1036319" y="822959"/>
                </a:lnTo>
                <a:lnTo>
                  <a:pt x="1021079" y="874775"/>
                </a:lnTo>
                <a:lnTo>
                  <a:pt x="1002791" y="923543"/>
                </a:lnTo>
                <a:lnTo>
                  <a:pt x="981455" y="969263"/>
                </a:lnTo>
                <a:lnTo>
                  <a:pt x="957071" y="1014983"/>
                </a:lnTo>
                <a:lnTo>
                  <a:pt x="926591" y="1057655"/>
                </a:lnTo>
                <a:lnTo>
                  <a:pt x="896111" y="1097279"/>
                </a:lnTo>
                <a:lnTo>
                  <a:pt x="859535" y="1133855"/>
                </a:lnTo>
                <a:lnTo>
                  <a:pt x="822959" y="1167383"/>
                </a:lnTo>
                <a:lnTo>
                  <a:pt x="783335" y="1200911"/>
                </a:lnTo>
                <a:lnTo>
                  <a:pt x="740663" y="1228343"/>
                </a:lnTo>
                <a:lnTo>
                  <a:pt x="694943" y="1255775"/>
                </a:lnTo>
                <a:lnTo>
                  <a:pt x="649223" y="1277111"/>
                </a:lnTo>
                <a:lnTo>
                  <a:pt x="600455" y="1295399"/>
                </a:lnTo>
                <a:lnTo>
                  <a:pt x="548639" y="1310639"/>
                </a:lnTo>
                <a:lnTo>
                  <a:pt x="496823" y="1319783"/>
                </a:lnTo>
                <a:lnTo>
                  <a:pt x="445007" y="1325879"/>
                </a:lnTo>
                <a:lnTo>
                  <a:pt x="390143" y="1328927"/>
                </a:lnTo>
                <a:lnTo>
                  <a:pt x="368807" y="1328927"/>
                </a:lnTo>
                <a:lnTo>
                  <a:pt x="326135" y="1325879"/>
                </a:lnTo>
                <a:lnTo>
                  <a:pt x="286511" y="1319783"/>
                </a:lnTo>
                <a:lnTo>
                  <a:pt x="243839" y="1313687"/>
                </a:lnTo>
                <a:lnTo>
                  <a:pt x="204215" y="1301495"/>
                </a:lnTo>
                <a:lnTo>
                  <a:pt x="164591" y="1289303"/>
                </a:lnTo>
                <a:lnTo>
                  <a:pt x="128015" y="1274063"/>
                </a:lnTo>
                <a:lnTo>
                  <a:pt x="88391" y="1255775"/>
                </a:lnTo>
                <a:lnTo>
                  <a:pt x="51815" y="1234439"/>
                </a:lnTo>
                <a:lnTo>
                  <a:pt x="15239" y="1213103"/>
                </a:lnTo>
                <a:lnTo>
                  <a:pt x="0" y="1200911"/>
                </a:lnTo>
                <a:lnTo>
                  <a:pt x="390143" y="664463"/>
                </a:lnTo>
                <a:lnTo>
                  <a:pt x="390143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38855" y="4471415"/>
            <a:ext cx="664845" cy="1201420"/>
          </a:xfrm>
          <a:custGeom>
            <a:avLst/>
            <a:gdLst/>
            <a:ahLst/>
            <a:cxnLst/>
            <a:rect l="l" t="t" r="r" b="b"/>
            <a:pathLst>
              <a:path w="664845" h="1201420">
                <a:moveTo>
                  <a:pt x="664464" y="0"/>
                </a:moveTo>
                <a:lnTo>
                  <a:pt x="600456" y="3048"/>
                </a:lnTo>
                <a:lnTo>
                  <a:pt x="539495" y="12192"/>
                </a:lnTo>
                <a:lnTo>
                  <a:pt x="478535" y="24384"/>
                </a:lnTo>
                <a:lnTo>
                  <a:pt x="420623" y="45720"/>
                </a:lnTo>
                <a:lnTo>
                  <a:pt x="362711" y="70104"/>
                </a:lnTo>
                <a:lnTo>
                  <a:pt x="307847" y="103632"/>
                </a:lnTo>
                <a:lnTo>
                  <a:pt x="259080" y="137160"/>
                </a:lnTo>
                <a:lnTo>
                  <a:pt x="210312" y="179832"/>
                </a:lnTo>
                <a:lnTo>
                  <a:pt x="167639" y="222504"/>
                </a:lnTo>
                <a:lnTo>
                  <a:pt x="128016" y="274320"/>
                </a:lnTo>
                <a:lnTo>
                  <a:pt x="97536" y="316992"/>
                </a:lnTo>
                <a:lnTo>
                  <a:pt x="70104" y="365760"/>
                </a:lnTo>
                <a:lnTo>
                  <a:pt x="48768" y="414528"/>
                </a:lnTo>
                <a:lnTo>
                  <a:pt x="30480" y="463296"/>
                </a:lnTo>
                <a:lnTo>
                  <a:pt x="15239" y="512063"/>
                </a:lnTo>
                <a:lnTo>
                  <a:pt x="6095" y="563880"/>
                </a:lnTo>
                <a:lnTo>
                  <a:pt x="0" y="615696"/>
                </a:lnTo>
                <a:lnTo>
                  <a:pt x="0" y="667512"/>
                </a:lnTo>
                <a:lnTo>
                  <a:pt x="3048" y="716280"/>
                </a:lnTo>
                <a:lnTo>
                  <a:pt x="9143" y="768096"/>
                </a:lnTo>
                <a:lnTo>
                  <a:pt x="18287" y="816863"/>
                </a:lnTo>
                <a:lnTo>
                  <a:pt x="30480" y="865632"/>
                </a:lnTo>
                <a:lnTo>
                  <a:pt x="48768" y="914400"/>
                </a:lnTo>
                <a:lnTo>
                  <a:pt x="70104" y="963168"/>
                </a:lnTo>
                <a:lnTo>
                  <a:pt x="94487" y="1005839"/>
                </a:lnTo>
                <a:lnTo>
                  <a:pt x="124968" y="1051560"/>
                </a:lnTo>
                <a:lnTo>
                  <a:pt x="155448" y="1091184"/>
                </a:lnTo>
                <a:lnTo>
                  <a:pt x="192024" y="1130808"/>
                </a:lnTo>
                <a:lnTo>
                  <a:pt x="231647" y="1167384"/>
                </a:lnTo>
                <a:lnTo>
                  <a:pt x="274319" y="1200912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040379" y="4472939"/>
            <a:ext cx="664845" cy="1201420"/>
          </a:xfrm>
          <a:custGeom>
            <a:avLst/>
            <a:gdLst/>
            <a:ahLst/>
            <a:cxnLst/>
            <a:rect l="l" t="t" r="r" b="b"/>
            <a:pathLst>
              <a:path w="664845" h="1201420">
                <a:moveTo>
                  <a:pt x="274320" y="1200911"/>
                </a:moveTo>
                <a:lnTo>
                  <a:pt x="231647" y="1167383"/>
                </a:lnTo>
                <a:lnTo>
                  <a:pt x="192024" y="1130807"/>
                </a:lnTo>
                <a:lnTo>
                  <a:pt x="155448" y="1091183"/>
                </a:lnTo>
                <a:lnTo>
                  <a:pt x="124968" y="1051559"/>
                </a:lnTo>
                <a:lnTo>
                  <a:pt x="94488" y="1005839"/>
                </a:lnTo>
                <a:lnTo>
                  <a:pt x="70104" y="963167"/>
                </a:lnTo>
                <a:lnTo>
                  <a:pt x="48768" y="914399"/>
                </a:lnTo>
                <a:lnTo>
                  <a:pt x="30480" y="865631"/>
                </a:lnTo>
                <a:lnTo>
                  <a:pt x="18288" y="816863"/>
                </a:lnTo>
                <a:lnTo>
                  <a:pt x="9143" y="768095"/>
                </a:lnTo>
                <a:lnTo>
                  <a:pt x="3048" y="716279"/>
                </a:lnTo>
                <a:lnTo>
                  <a:pt x="0" y="667511"/>
                </a:lnTo>
                <a:lnTo>
                  <a:pt x="0" y="615695"/>
                </a:lnTo>
                <a:lnTo>
                  <a:pt x="6096" y="563879"/>
                </a:lnTo>
                <a:lnTo>
                  <a:pt x="15240" y="512063"/>
                </a:lnTo>
                <a:lnTo>
                  <a:pt x="30480" y="463295"/>
                </a:lnTo>
                <a:lnTo>
                  <a:pt x="48768" y="414527"/>
                </a:lnTo>
                <a:lnTo>
                  <a:pt x="70104" y="365759"/>
                </a:lnTo>
                <a:lnTo>
                  <a:pt x="97536" y="316991"/>
                </a:lnTo>
                <a:lnTo>
                  <a:pt x="128016" y="274319"/>
                </a:lnTo>
                <a:lnTo>
                  <a:pt x="167640" y="222503"/>
                </a:lnTo>
                <a:lnTo>
                  <a:pt x="210312" y="179831"/>
                </a:lnTo>
                <a:lnTo>
                  <a:pt x="259079" y="137159"/>
                </a:lnTo>
                <a:lnTo>
                  <a:pt x="307847" y="103631"/>
                </a:lnTo>
                <a:lnTo>
                  <a:pt x="362711" y="70103"/>
                </a:lnTo>
                <a:lnTo>
                  <a:pt x="420623" y="45719"/>
                </a:lnTo>
                <a:lnTo>
                  <a:pt x="478535" y="24383"/>
                </a:lnTo>
                <a:lnTo>
                  <a:pt x="539496" y="12191"/>
                </a:lnTo>
                <a:lnTo>
                  <a:pt x="600455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274320" y="120091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19883" y="4216907"/>
            <a:ext cx="3169920" cy="183832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L="1099185" marR="1800225">
              <a:lnSpc>
                <a:spcPct val="10740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40%</a:t>
            </a:r>
            <a:endParaRPr sz="950">
              <a:latin typeface="Calibri"/>
              <a:cs typeface="Calibri"/>
            </a:endParaRPr>
          </a:p>
          <a:p>
            <a:pPr marL="1846580" marR="1002030" indent="-85725">
              <a:lnSpc>
                <a:spcPct val="105300"/>
              </a:lnSpc>
              <a:spcBef>
                <a:spcPts val="815"/>
              </a:spcBef>
            </a:pPr>
            <a:r>
              <a:rPr dirty="0" sz="950" spc="10">
                <a:latin typeface="Calibri"/>
                <a:cs typeface="Calibri"/>
              </a:rPr>
              <a:t>Acertos 60%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00020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3820" y="3205860"/>
          <a:ext cx="387286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7096"/>
                <a:gridCol w="390143"/>
                <a:gridCol w="390144"/>
                <a:gridCol w="374903"/>
                <a:gridCol w="387096"/>
                <a:gridCol w="374903"/>
                <a:gridCol w="390143"/>
                <a:gridCol w="390144"/>
                <a:gridCol w="390143"/>
                <a:gridCol w="387096"/>
              </a:tblGrid>
              <a:tr h="176784"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2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44064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294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13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8287" cy="51023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14660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85284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4471415"/>
            <a:ext cx="758951" cy="109118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90088" y="4471415"/>
            <a:ext cx="1335024" cy="14264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03320" y="4498847"/>
            <a:ext cx="664845" cy="1000125"/>
          </a:xfrm>
          <a:custGeom>
            <a:avLst/>
            <a:gdLst/>
            <a:ahLst/>
            <a:cxnLst/>
            <a:rect l="l" t="t" r="r" b="b"/>
            <a:pathLst>
              <a:path w="664845" h="1000125">
                <a:moveTo>
                  <a:pt x="0" y="0"/>
                </a:moveTo>
                <a:lnTo>
                  <a:pt x="0" y="664463"/>
                </a:lnTo>
                <a:lnTo>
                  <a:pt x="576071" y="999743"/>
                </a:lnTo>
                <a:lnTo>
                  <a:pt x="600455" y="950976"/>
                </a:lnTo>
                <a:lnTo>
                  <a:pt x="621791" y="902207"/>
                </a:lnTo>
                <a:lnTo>
                  <a:pt x="637031" y="853439"/>
                </a:lnTo>
                <a:lnTo>
                  <a:pt x="649224" y="804672"/>
                </a:lnTo>
                <a:lnTo>
                  <a:pt x="658367" y="752855"/>
                </a:lnTo>
                <a:lnTo>
                  <a:pt x="664463" y="701039"/>
                </a:lnTo>
                <a:lnTo>
                  <a:pt x="664463" y="664463"/>
                </a:lnTo>
                <a:lnTo>
                  <a:pt x="661415" y="612648"/>
                </a:lnTo>
                <a:lnTo>
                  <a:pt x="655319" y="557784"/>
                </a:lnTo>
                <a:lnTo>
                  <a:pt x="646176" y="505967"/>
                </a:lnTo>
                <a:lnTo>
                  <a:pt x="630935" y="457200"/>
                </a:lnTo>
                <a:lnTo>
                  <a:pt x="612647" y="408431"/>
                </a:lnTo>
                <a:lnTo>
                  <a:pt x="591312" y="359663"/>
                </a:lnTo>
                <a:lnTo>
                  <a:pt x="536447" y="274319"/>
                </a:lnTo>
                <a:lnTo>
                  <a:pt x="505967" y="231648"/>
                </a:lnTo>
                <a:lnTo>
                  <a:pt x="469391" y="195072"/>
                </a:lnTo>
                <a:lnTo>
                  <a:pt x="432815" y="161543"/>
                </a:lnTo>
                <a:lnTo>
                  <a:pt x="393191" y="131063"/>
                </a:lnTo>
                <a:lnTo>
                  <a:pt x="350519" y="100584"/>
                </a:lnTo>
                <a:lnTo>
                  <a:pt x="304800" y="76200"/>
                </a:lnTo>
                <a:lnTo>
                  <a:pt x="259079" y="54863"/>
                </a:lnTo>
                <a:lnTo>
                  <a:pt x="210312" y="33527"/>
                </a:lnTo>
                <a:lnTo>
                  <a:pt x="106679" y="9143"/>
                </a:lnTo>
                <a:lnTo>
                  <a:pt x="54863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04844" y="4500371"/>
            <a:ext cx="664845" cy="1000125"/>
          </a:xfrm>
          <a:custGeom>
            <a:avLst/>
            <a:gdLst/>
            <a:ahLst/>
            <a:cxnLst/>
            <a:rect l="l" t="t" r="r" b="b"/>
            <a:pathLst>
              <a:path w="664845" h="1000125">
                <a:moveTo>
                  <a:pt x="0" y="0"/>
                </a:moveTo>
                <a:lnTo>
                  <a:pt x="54863" y="3047"/>
                </a:lnTo>
                <a:lnTo>
                  <a:pt x="106679" y="9143"/>
                </a:lnTo>
                <a:lnTo>
                  <a:pt x="158495" y="21335"/>
                </a:lnTo>
                <a:lnTo>
                  <a:pt x="210311" y="33527"/>
                </a:lnTo>
                <a:lnTo>
                  <a:pt x="259079" y="54863"/>
                </a:lnTo>
                <a:lnTo>
                  <a:pt x="304799" y="76199"/>
                </a:lnTo>
                <a:lnTo>
                  <a:pt x="350519" y="100583"/>
                </a:lnTo>
                <a:lnTo>
                  <a:pt x="393191" y="131063"/>
                </a:lnTo>
                <a:lnTo>
                  <a:pt x="432815" y="161543"/>
                </a:lnTo>
                <a:lnTo>
                  <a:pt x="469391" y="195071"/>
                </a:lnTo>
                <a:lnTo>
                  <a:pt x="505967" y="231647"/>
                </a:lnTo>
                <a:lnTo>
                  <a:pt x="536447" y="274319"/>
                </a:lnTo>
                <a:lnTo>
                  <a:pt x="563879" y="316991"/>
                </a:lnTo>
                <a:lnTo>
                  <a:pt x="591311" y="359663"/>
                </a:lnTo>
                <a:lnTo>
                  <a:pt x="612647" y="408431"/>
                </a:lnTo>
                <a:lnTo>
                  <a:pt x="630935" y="457199"/>
                </a:lnTo>
                <a:lnTo>
                  <a:pt x="646175" y="505967"/>
                </a:lnTo>
                <a:lnTo>
                  <a:pt x="655319" y="557783"/>
                </a:lnTo>
                <a:lnTo>
                  <a:pt x="661415" y="612647"/>
                </a:lnTo>
                <a:lnTo>
                  <a:pt x="664463" y="664463"/>
                </a:lnTo>
                <a:lnTo>
                  <a:pt x="664463" y="682751"/>
                </a:lnTo>
                <a:lnTo>
                  <a:pt x="661415" y="734567"/>
                </a:lnTo>
                <a:lnTo>
                  <a:pt x="652271" y="786383"/>
                </a:lnTo>
                <a:lnTo>
                  <a:pt x="643127" y="838199"/>
                </a:lnTo>
                <a:lnTo>
                  <a:pt x="627887" y="886967"/>
                </a:lnTo>
                <a:lnTo>
                  <a:pt x="606551" y="935735"/>
                </a:lnTo>
                <a:lnTo>
                  <a:pt x="585215" y="984503"/>
                </a:lnTo>
                <a:lnTo>
                  <a:pt x="576071" y="999743"/>
                </a:lnTo>
                <a:lnTo>
                  <a:pt x="0" y="66446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038855" y="4498847"/>
            <a:ext cx="1240790" cy="1329055"/>
          </a:xfrm>
          <a:custGeom>
            <a:avLst/>
            <a:gdLst/>
            <a:ahLst/>
            <a:cxnLst/>
            <a:rect l="l" t="t" r="r" b="b"/>
            <a:pathLst>
              <a:path w="1240789" h="1329054">
                <a:moveTo>
                  <a:pt x="664464" y="0"/>
                </a:moveTo>
                <a:lnTo>
                  <a:pt x="594359" y="3048"/>
                </a:lnTo>
                <a:lnTo>
                  <a:pt x="524256" y="15239"/>
                </a:lnTo>
                <a:lnTo>
                  <a:pt x="457199" y="33527"/>
                </a:lnTo>
                <a:lnTo>
                  <a:pt x="393192" y="57912"/>
                </a:lnTo>
                <a:lnTo>
                  <a:pt x="332231" y="91439"/>
                </a:lnTo>
                <a:lnTo>
                  <a:pt x="274319" y="128015"/>
                </a:lnTo>
                <a:lnTo>
                  <a:pt x="219456" y="170687"/>
                </a:lnTo>
                <a:lnTo>
                  <a:pt x="170687" y="219455"/>
                </a:lnTo>
                <a:lnTo>
                  <a:pt x="128016" y="274319"/>
                </a:lnTo>
                <a:lnTo>
                  <a:pt x="88392" y="332231"/>
                </a:lnTo>
                <a:lnTo>
                  <a:pt x="64007" y="381000"/>
                </a:lnTo>
                <a:lnTo>
                  <a:pt x="42671" y="429767"/>
                </a:lnTo>
                <a:lnTo>
                  <a:pt x="24383" y="481584"/>
                </a:lnTo>
                <a:lnTo>
                  <a:pt x="12192" y="533400"/>
                </a:lnTo>
                <a:lnTo>
                  <a:pt x="6095" y="582167"/>
                </a:lnTo>
                <a:lnTo>
                  <a:pt x="0" y="633984"/>
                </a:lnTo>
                <a:lnTo>
                  <a:pt x="0" y="685800"/>
                </a:lnTo>
                <a:lnTo>
                  <a:pt x="3048" y="737615"/>
                </a:lnTo>
                <a:lnTo>
                  <a:pt x="12192" y="789431"/>
                </a:lnTo>
                <a:lnTo>
                  <a:pt x="21336" y="838200"/>
                </a:lnTo>
                <a:lnTo>
                  <a:pt x="36575" y="886967"/>
                </a:lnTo>
                <a:lnTo>
                  <a:pt x="54863" y="932688"/>
                </a:lnTo>
                <a:lnTo>
                  <a:pt x="79248" y="981455"/>
                </a:lnTo>
                <a:lnTo>
                  <a:pt x="103631" y="1024127"/>
                </a:lnTo>
                <a:lnTo>
                  <a:pt x="134112" y="1066800"/>
                </a:lnTo>
                <a:lnTo>
                  <a:pt x="167639" y="1106424"/>
                </a:lnTo>
                <a:lnTo>
                  <a:pt x="204216" y="1146048"/>
                </a:lnTo>
                <a:lnTo>
                  <a:pt x="243840" y="1179576"/>
                </a:lnTo>
                <a:lnTo>
                  <a:pt x="286511" y="1213103"/>
                </a:lnTo>
                <a:lnTo>
                  <a:pt x="332231" y="1240536"/>
                </a:lnTo>
                <a:lnTo>
                  <a:pt x="380999" y="1267967"/>
                </a:lnTo>
                <a:lnTo>
                  <a:pt x="429768" y="1289303"/>
                </a:lnTo>
                <a:lnTo>
                  <a:pt x="481583" y="1304543"/>
                </a:lnTo>
                <a:lnTo>
                  <a:pt x="530352" y="1316736"/>
                </a:lnTo>
                <a:lnTo>
                  <a:pt x="582168" y="1325879"/>
                </a:lnTo>
                <a:lnTo>
                  <a:pt x="633983" y="1328927"/>
                </a:lnTo>
                <a:lnTo>
                  <a:pt x="685799" y="1328927"/>
                </a:lnTo>
                <a:lnTo>
                  <a:pt x="737616" y="1325879"/>
                </a:lnTo>
                <a:lnTo>
                  <a:pt x="786383" y="1319784"/>
                </a:lnTo>
                <a:lnTo>
                  <a:pt x="835152" y="1307591"/>
                </a:lnTo>
                <a:lnTo>
                  <a:pt x="883919" y="1292352"/>
                </a:lnTo>
                <a:lnTo>
                  <a:pt x="932688" y="1274064"/>
                </a:lnTo>
                <a:lnTo>
                  <a:pt x="978407" y="1252727"/>
                </a:lnTo>
                <a:lnTo>
                  <a:pt x="1024128" y="1225296"/>
                </a:lnTo>
                <a:lnTo>
                  <a:pt x="1066799" y="1197864"/>
                </a:lnTo>
                <a:lnTo>
                  <a:pt x="1106423" y="1164336"/>
                </a:lnTo>
                <a:lnTo>
                  <a:pt x="1142999" y="1127760"/>
                </a:lnTo>
                <a:lnTo>
                  <a:pt x="1179576" y="1088136"/>
                </a:lnTo>
                <a:lnTo>
                  <a:pt x="1210056" y="1045463"/>
                </a:lnTo>
                <a:lnTo>
                  <a:pt x="1240535" y="999743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040379" y="4500371"/>
            <a:ext cx="1240790" cy="1329055"/>
          </a:xfrm>
          <a:custGeom>
            <a:avLst/>
            <a:gdLst/>
            <a:ahLst/>
            <a:cxnLst/>
            <a:rect l="l" t="t" r="r" b="b"/>
            <a:pathLst>
              <a:path w="1240789" h="1329054">
                <a:moveTo>
                  <a:pt x="1240535" y="999743"/>
                </a:moveTo>
                <a:lnTo>
                  <a:pt x="1210056" y="1045463"/>
                </a:lnTo>
                <a:lnTo>
                  <a:pt x="1179576" y="1088135"/>
                </a:lnTo>
                <a:lnTo>
                  <a:pt x="1143000" y="1127759"/>
                </a:lnTo>
                <a:lnTo>
                  <a:pt x="1106423" y="1164335"/>
                </a:lnTo>
                <a:lnTo>
                  <a:pt x="1066800" y="1197863"/>
                </a:lnTo>
                <a:lnTo>
                  <a:pt x="1024128" y="1225295"/>
                </a:lnTo>
                <a:lnTo>
                  <a:pt x="978408" y="1252727"/>
                </a:lnTo>
                <a:lnTo>
                  <a:pt x="932688" y="1274063"/>
                </a:lnTo>
                <a:lnTo>
                  <a:pt x="883920" y="1292351"/>
                </a:lnTo>
                <a:lnTo>
                  <a:pt x="835152" y="1307591"/>
                </a:lnTo>
                <a:lnTo>
                  <a:pt x="786384" y="1319783"/>
                </a:lnTo>
                <a:lnTo>
                  <a:pt x="737616" y="1325879"/>
                </a:lnTo>
                <a:lnTo>
                  <a:pt x="685800" y="1328927"/>
                </a:lnTo>
                <a:lnTo>
                  <a:pt x="633984" y="1328927"/>
                </a:lnTo>
                <a:lnTo>
                  <a:pt x="582167" y="1325879"/>
                </a:lnTo>
                <a:lnTo>
                  <a:pt x="530352" y="1316735"/>
                </a:lnTo>
                <a:lnTo>
                  <a:pt x="481584" y="1304543"/>
                </a:lnTo>
                <a:lnTo>
                  <a:pt x="429767" y="1289303"/>
                </a:lnTo>
                <a:lnTo>
                  <a:pt x="380999" y="1267967"/>
                </a:lnTo>
                <a:lnTo>
                  <a:pt x="332232" y="1240535"/>
                </a:lnTo>
                <a:lnTo>
                  <a:pt x="286511" y="1213103"/>
                </a:lnTo>
                <a:lnTo>
                  <a:pt x="243840" y="1179575"/>
                </a:lnTo>
                <a:lnTo>
                  <a:pt x="204216" y="1146047"/>
                </a:lnTo>
                <a:lnTo>
                  <a:pt x="167640" y="1106423"/>
                </a:lnTo>
                <a:lnTo>
                  <a:pt x="134112" y="1066799"/>
                </a:lnTo>
                <a:lnTo>
                  <a:pt x="103632" y="1024127"/>
                </a:lnTo>
                <a:lnTo>
                  <a:pt x="79248" y="981455"/>
                </a:lnTo>
                <a:lnTo>
                  <a:pt x="54864" y="932687"/>
                </a:lnTo>
                <a:lnTo>
                  <a:pt x="36576" y="886967"/>
                </a:lnTo>
                <a:lnTo>
                  <a:pt x="21336" y="838199"/>
                </a:lnTo>
                <a:lnTo>
                  <a:pt x="12192" y="789431"/>
                </a:lnTo>
                <a:lnTo>
                  <a:pt x="3048" y="737615"/>
                </a:lnTo>
                <a:lnTo>
                  <a:pt x="0" y="685799"/>
                </a:lnTo>
                <a:lnTo>
                  <a:pt x="0" y="633983"/>
                </a:lnTo>
                <a:lnTo>
                  <a:pt x="6096" y="582167"/>
                </a:lnTo>
                <a:lnTo>
                  <a:pt x="12192" y="533399"/>
                </a:lnTo>
                <a:lnTo>
                  <a:pt x="24383" y="481583"/>
                </a:lnTo>
                <a:lnTo>
                  <a:pt x="42671" y="429767"/>
                </a:lnTo>
                <a:lnTo>
                  <a:pt x="64008" y="380999"/>
                </a:lnTo>
                <a:lnTo>
                  <a:pt x="88392" y="332231"/>
                </a:lnTo>
                <a:lnTo>
                  <a:pt x="128016" y="274319"/>
                </a:lnTo>
                <a:lnTo>
                  <a:pt x="170688" y="219455"/>
                </a:lnTo>
                <a:lnTo>
                  <a:pt x="219455" y="170687"/>
                </a:lnTo>
                <a:lnTo>
                  <a:pt x="274320" y="128015"/>
                </a:lnTo>
                <a:lnTo>
                  <a:pt x="332232" y="91439"/>
                </a:lnTo>
                <a:lnTo>
                  <a:pt x="393191" y="57911"/>
                </a:lnTo>
                <a:lnTo>
                  <a:pt x="457200" y="33527"/>
                </a:lnTo>
                <a:lnTo>
                  <a:pt x="524255" y="15239"/>
                </a:lnTo>
                <a:lnTo>
                  <a:pt x="594360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1240535" y="99974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19883" y="4247388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9883" y="4247388"/>
            <a:ext cx="0" cy="1838325"/>
          </a:xfrm>
          <a:custGeom>
            <a:avLst/>
            <a:gdLst/>
            <a:ahLst/>
            <a:cxnLst/>
            <a:rect l="l" t="t" r="r" b="b"/>
            <a:pathLst>
              <a:path w="0" h="1838325">
                <a:moveTo>
                  <a:pt x="0" y="0"/>
                </a:moveTo>
                <a:lnTo>
                  <a:pt x="0" y="183794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08454" y="4091124"/>
            <a:ext cx="3181350" cy="2186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000">
              <a:latin typeface="Times New Roman"/>
              <a:cs typeface="Times New Roman"/>
            </a:endParaRPr>
          </a:p>
          <a:p>
            <a:pPr algn="ctr" marL="1729105" marR="1074420">
              <a:lnSpc>
                <a:spcPct val="107400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33%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algn="ctr" marL="1132205" marR="1787525">
              <a:lnSpc>
                <a:spcPct val="10740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67%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35"/>
              </a:spcBef>
            </a:pPr>
            <a:r>
              <a:rPr dirty="0" sz="1000" spc="20">
                <a:latin typeface="Times New Roman"/>
                <a:cs typeface="Times New Roman"/>
              </a:rPr>
              <a:t>3</a:t>
            </a:r>
            <a:r>
              <a:rPr dirty="0" sz="1000" spc="15">
                <a:latin typeface="Times New Roman"/>
                <a:cs typeface="Times New Roman"/>
              </a:rPr>
              <a:t>0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2745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9917" y="3233293"/>
          <a:ext cx="3860800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90144"/>
                <a:gridCol w="381000"/>
                <a:gridCol w="390144"/>
                <a:gridCol w="387095"/>
                <a:gridCol w="374904"/>
                <a:gridCol w="374903"/>
                <a:gridCol w="390144"/>
                <a:gridCol w="390143"/>
                <a:gridCol w="381000"/>
              </a:tblGrid>
              <a:tr h="173736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930348"/>
            <a:ext cx="2044064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14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4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58695" y="1075944"/>
            <a:ext cx="3828287" cy="48737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0584" cy="14660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3085284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429000" y="4471415"/>
            <a:ext cx="984503" cy="14264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90088" y="4471415"/>
            <a:ext cx="758951" cy="13837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477767" y="4498847"/>
            <a:ext cx="890269" cy="1329055"/>
          </a:xfrm>
          <a:custGeom>
            <a:avLst/>
            <a:gdLst/>
            <a:ahLst/>
            <a:cxnLst/>
            <a:rect l="l" t="t" r="r" b="b"/>
            <a:pathLst>
              <a:path w="890270" h="1329054">
                <a:moveTo>
                  <a:pt x="225552" y="0"/>
                </a:moveTo>
                <a:lnTo>
                  <a:pt x="225552" y="664463"/>
                </a:lnTo>
                <a:lnTo>
                  <a:pt x="0" y="1292352"/>
                </a:lnTo>
                <a:lnTo>
                  <a:pt x="12192" y="1295400"/>
                </a:lnTo>
                <a:lnTo>
                  <a:pt x="48768" y="1307591"/>
                </a:lnTo>
                <a:lnTo>
                  <a:pt x="85344" y="1316736"/>
                </a:lnTo>
                <a:lnTo>
                  <a:pt x="124968" y="1322831"/>
                </a:lnTo>
                <a:lnTo>
                  <a:pt x="161544" y="1328927"/>
                </a:lnTo>
                <a:lnTo>
                  <a:pt x="280416" y="1328927"/>
                </a:lnTo>
                <a:lnTo>
                  <a:pt x="332232" y="1322831"/>
                </a:lnTo>
                <a:lnTo>
                  <a:pt x="384048" y="1310639"/>
                </a:lnTo>
                <a:lnTo>
                  <a:pt x="435864" y="1295400"/>
                </a:lnTo>
                <a:lnTo>
                  <a:pt x="484632" y="1277112"/>
                </a:lnTo>
                <a:lnTo>
                  <a:pt x="530352" y="1255776"/>
                </a:lnTo>
                <a:lnTo>
                  <a:pt x="576072" y="1231391"/>
                </a:lnTo>
                <a:lnTo>
                  <a:pt x="618744" y="1200912"/>
                </a:lnTo>
                <a:lnTo>
                  <a:pt x="658368" y="1170431"/>
                </a:lnTo>
                <a:lnTo>
                  <a:pt x="694944" y="1136903"/>
                </a:lnTo>
                <a:lnTo>
                  <a:pt x="731520" y="1097279"/>
                </a:lnTo>
                <a:lnTo>
                  <a:pt x="762000" y="1057655"/>
                </a:lnTo>
                <a:lnTo>
                  <a:pt x="816864" y="972312"/>
                </a:lnTo>
                <a:lnTo>
                  <a:pt x="838200" y="923543"/>
                </a:lnTo>
                <a:lnTo>
                  <a:pt x="856488" y="874776"/>
                </a:lnTo>
                <a:lnTo>
                  <a:pt x="871728" y="826007"/>
                </a:lnTo>
                <a:lnTo>
                  <a:pt x="880872" y="774191"/>
                </a:lnTo>
                <a:lnTo>
                  <a:pt x="886968" y="719327"/>
                </a:lnTo>
                <a:lnTo>
                  <a:pt x="890016" y="664463"/>
                </a:lnTo>
                <a:lnTo>
                  <a:pt x="886968" y="612648"/>
                </a:lnTo>
                <a:lnTo>
                  <a:pt x="880872" y="557784"/>
                </a:lnTo>
                <a:lnTo>
                  <a:pt x="871728" y="505967"/>
                </a:lnTo>
                <a:lnTo>
                  <a:pt x="856488" y="457200"/>
                </a:lnTo>
                <a:lnTo>
                  <a:pt x="838200" y="408431"/>
                </a:lnTo>
                <a:lnTo>
                  <a:pt x="816864" y="359663"/>
                </a:lnTo>
                <a:lnTo>
                  <a:pt x="762000" y="274319"/>
                </a:lnTo>
                <a:lnTo>
                  <a:pt x="731520" y="231648"/>
                </a:lnTo>
                <a:lnTo>
                  <a:pt x="694944" y="195072"/>
                </a:lnTo>
                <a:lnTo>
                  <a:pt x="658368" y="161543"/>
                </a:lnTo>
                <a:lnTo>
                  <a:pt x="618744" y="131063"/>
                </a:lnTo>
                <a:lnTo>
                  <a:pt x="576072" y="100584"/>
                </a:lnTo>
                <a:lnTo>
                  <a:pt x="530352" y="76200"/>
                </a:lnTo>
                <a:lnTo>
                  <a:pt x="484632" y="54863"/>
                </a:lnTo>
                <a:lnTo>
                  <a:pt x="435864" y="33527"/>
                </a:lnTo>
                <a:lnTo>
                  <a:pt x="332232" y="9143"/>
                </a:lnTo>
                <a:lnTo>
                  <a:pt x="280416" y="3048"/>
                </a:lnTo>
                <a:lnTo>
                  <a:pt x="22555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479291" y="4500371"/>
            <a:ext cx="890269" cy="1329055"/>
          </a:xfrm>
          <a:custGeom>
            <a:avLst/>
            <a:gdLst/>
            <a:ahLst/>
            <a:cxnLst/>
            <a:rect l="l" t="t" r="r" b="b"/>
            <a:pathLst>
              <a:path w="890270" h="1329054">
                <a:moveTo>
                  <a:pt x="225552" y="0"/>
                </a:moveTo>
                <a:lnTo>
                  <a:pt x="280416" y="3047"/>
                </a:lnTo>
                <a:lnTo>
                  <a:pt x="332232" y="9143"/>
                </a:lnTo>
                <a:lnTo>
                  <a:pt x="384048" y="21335"/>
                </a:lnTo>
                <a:lnTo>
                  <a:pt x="435864" y="33527"/>
                </a:lnTo>
                <a:lnTo>
                  <a:pt x="484632" y="54863"/>
                </a:lnTo>
                <a:lnTo>
                  <a:pt x="530352" y="76199"/>
                </a:lnTo>
                <a:lnTo>
                  <a:pt x="576072" y="100583"/>
                </a:lnTo>
                <a:lnTo>
                  <a:pt x="618744" y="131063"/>
                </a:lnTo>
                <a:lnTo>
                  <a:pt x="658367" y="161543"/>
                </a:lnTo>
                <a:lnTo>
                  <a:pt x="694944" y="195071"/>
                </a:lnTo>
                <a:lnTo>
                  <a:pt x="731520" y="231647"/>
                </a:lnTo>
                <a:lnTo>
                  <a:pt x="762000" y="274319"/>
                </a:lnTo>
                <a:lnTo>
                  <a:pt x="789431" y="316991"/>
                </a:lnTo>
                <a:lnTo>
                  <a:pt x="816863" y="359663"/>
                </a:lnTo>
                <a:lnTo>
                  <a:pt x="838199" y="408431"/>
                </a:lnTo>
                <a:lnTo>
                  <a:pt x="856487" y="457199"/>
                </a:lnTo>
                <a:lnTo>
                  <a:pt x="871727" y="505967"/>
                </a:lnTo>
                <a:lnTo>
                  <a:pt x="880871" y="557783"/>
                </a:lnTo>
                <a:lnTo>
                  <a:pt x="886967" y="612647"/>
                </a:lnTo>
                <a:lnTo>
                  <a:pt x="890015" y="664463"/>
                </a:lnTo>
                <a:lnTo>
                  <a:pt x="886967" y="719327"/>
                </a:lnTo>
                <a:lnTo>
                  <a:pt x="880871" y="774191"/>
                </a:lnTo>
                <a:lnTo>
                  <a:pt x="871727" y="826007"/>
                </a:lnTo>
                <a:lnTo>
                  <a:pt x="856487" y="874775"/>
                </a:lnTo>
                <a:lnTo>
                  <a:pt x="838199" y="923543"/>
                </a:lnTo>
                <a:lnTo>
                  <a:pt x="816863" y="972311"/>
                </a:lnTo>
                <a:lnTo>
                  <a:pt x="789431" y="1014983"/>
                </a:lnTo>
                <a:lnTo>
                  <a:pt x="762000" y="1057655"/>
                </a:lnTo>
                <a:lnTo>
                  <a:pt x="731520" y="1097279"/>
                </a:lnTo>
                <a:lnTo>
                  <a:pt x="694944" y="1136903"/>
                </a:lnTo>
                <a:lnTo>
                  <a:pt x="658367" y="1170431"/>
                </a:lnTo>
                <a:lnTo>
                  <a:pt x="618744" y="1200911"/>
                </a:lnTo>
                <a:lnTo>
                  <a:pt x="576072" y="1231391"/>
                </a:lnTo>
                <a:lnTo>
                  <a:pt x="530352" y="1255775"/>
                </a:lnTo>
                <a:lnTo>
                  <a:pt x="484632" y="1277111"/>
                </a:lnTo>
                <a:lnTo>
                  <a:pt x="435864" y="1295399"/>
                </a:lnTo>
                <a:lnTo>
                  <a:pt x="384048" y="1310639"/>
                </a:lnTo>
                <a:lnTo>
                  <a:pt x="332232" y="1322831"/>
                </a:lnTo>
                <a:lnTo>
                  <a:pt x="280416" y="1328927"/>
                </a:lnTo>
                <a:lnTo>
                  <a:pt x="225552" y="1328927"/>
                </a:lnTo>
                <a:lnTo>
                  <a:pt x="213360" y="1328927"/>
                </a:lnTo>
                <a:lnTo>
                  <a:pt x="173735" y="1328927"/>
                </a:lnTo>
                <a:lnTo>
                  <a:pt x="137160" y="1325879"/>
                </a:lnTo>
                <a:lnTo>
                  <a:pt x="97535" y="1319783"/>
                </a:lnTo>
                <a:lnTo>
                  <a:pt x="60960" y="1310639"/>
                </a:lnTo>
                <a:lnTo>
                  <a:pt x="24384" y="1298447"/>
                </a:lnTo>
                <a:lnTo>
                  <a:pt x="0" y="1292351"/>
                </a:lnTo>
                <a:lnTo>
                  <a:pt x="225552" y="664463"/>
                </a:lnTo>
                <a:lnTo>
                  <a:pt x="225552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038855" y="4498847"/>
            <a:ext cx="664845" cy="1289685"/>
          </a:xfrm>
          <a:custGeom>
            <a:avLst/>
            <a:gdLst/>
            <a:ahLst/>
            <a:cxnLst/>
            <a:rect l="l" t="t" r="r" b="b"/>
            <a:pathLst>
              <a:path w="664845" h="1289685">
                <a:moveTo>
                  <a:pt x="664464" y="0"/>
                </a:moveTo>
                <a:lnTo>
                  <a:pt x="582168" y="6096"/>
                </a:lnTo>
                <a:lnTo>
                  <a:pt x="542544" y="12191"/>
                </a:lnTo>
                <a:lnTo>
                  <a:pt x="499871" y="21336"/>
                </a:lnTo>
                <a:lnTo>
                  <a:pt x="463295" y="33527"/>
                </a:lnTo>
                <a:lnTo>
                  <a:pt x="423671" y="45719"/>
                </a:lnTo>
                <a:lnTo>
                  <a:pt x="387095" y="60960"/>
                </a:lnTo>
                <a:lnTo>
                  <a:pt x="350519" y="79248"/>
                </a:lnTo>
                <a:lnTo>
                  <a:pt x="283464" y="121919"/>
                </a:lnTo>
                <a:lnTo>
                  <a:pt x="249935" y="146303"/>
                </a:lnTo>
                <a:lnTo>
                  <a:pt x="219456" y="170687"/>
                </a:lnTo>
                <a:lnTo>
                  <a:pt x="192024" y="198119"/>
                </a:lnTo>
                <a:lnTo>
                  <a:pt x="137160" y="259079"/>
                </a:lnTo>
                <a:lnTo>
                  <a:pt x="115824" y="292607"/>
                </a:lnTo>
                <a:lnTo>
                  <a:pt x="91439" y="326136"/>
                </a:lnTo>
                <a:lnTo>
                  <a:pt x="54863" y="399288"/>
                </a:lnTo>
                <a:lnTo>
                  <a:pt x="39624" y="438912"/>
                </a:lnTo>
                <a:lnTo>
                  <a:pt x="24383" y="490727"/>
                </a:lnTo>
                <a:lnTo>
                  <a:pt x="12192" y="542543"/>
                </a:lnTo>
                <a:lnTo>
                  <a:pt x="3048" y="594360"/>
                </a:lnTo>
                <a:lnTo>
                  <a:pt x="0" y="649224"/>
                </a:lnTo>
                <a:lnTo>
                  <a:pt x="0" y="697991"/>
                </a:lnTo>
                <a:lnTo>
                  <a:pt x="12192" y="801624"/>
                </a:lnTo>
                <a:lnTo>
                  <a:pt x="24383" y="850391"/>
                </a:lnTo>
                <a:lnTo>
                  <a:pt x="60960" y="947927"/>
                </a:lnTo>
                <a:lnTo>
                  <a:pt x="85343" y="990600"/>
                </a:lnTo>
                <a:lnTo>
                  <a:pt x="112775" y="1036319"/>
                </a:lnTo>
                <a:lnTo>
                  <a:pt x="143256" y="1075943"/>
                </a:lnTo>
                <a:lnTo>
                  <a:pt x="176783" y="1115567"/>
                </a:lnTo>
                <a:lnTo>
                  <a:pt x="210312" y="1152143"/>
                </a:lnTo>
                <a:lnTo>
                  <a:pt x="249935" y="1185672"/>
                </a:lnTo>
                <a:lnTo>
                  <a:pt x="292607" y="1219200"/>
                </a:lnTo>
                <a:lnTo>
                  <a:pt x="338328" y="1246631"/>
                </a:lnTo>
                <a:lnTo>
                  <a:pt x="387095" y="1271015"/>
                </a:lnTo>
                <a:lnTo>
                  <a:pt x="435864" y="1289303"/>
                </a:lnTo>
                <a:lnTo>
                  <a:pt x="664464" y="664463"/>
                </a:lnTo>
                <a:lnTo>
                  <a:pt x="6644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040379" y="4500371"/>
            <a:ext cx="664845" cy="1289685"/>
          </a:xfrm>
          <a:custGeom>
            <a:avLst/>
            <a:gdLst/>
            <a:ahLst/>
            <a:cxnLst/>
            <a:rect l="l" t="t" r="r" b="b"/>
            <a:pathLst>
              <a:path w="664845" h="1289685">
                <a:moveTo>
                  <a:pt x="435864" y="1289303"/>
                </a:moveTo>
                <a:lnTo>
                  <a:pt x="387096" y="1271015"/>
                </a:lnTo>
                <a:lnTo>
                  <a:pt x="338328" y="1246631"/>
                </a:lnTo>
                <a:lnTo>
                  <a:pt x="292608" y="1219199"/>
                </a:lnTo>
                <a:lnTo>
                  <a:pt x="249935" y="1185671"/>
                </a:lnTo>
                <a:lnTo>
                  <a:pt x="210312" y="1152143"/>
                </a:lnTo>
                <a:lnTo>
                  <a:pt x="176783" y="1115567"/>
                </a:lnTo>
                <a:lnTo>
                  <a:pt x="143255" y="1075943"/>
                </a:lnTo>
                <a:lnTo>
                  <a:pt x="112776" y="1036319"/>
                </a:lnTo>
                <a:lnTo>
                  <a:pt x="85343" y="990599"/>
                </a:lnTo>
                <a:lnTo>
                  <a:pt x="60960" y="947927"/>
                </a:lnTo>
                <a:lnTo>
                  <a:pt x="42671" y="899159"/>
                </a:lnTo>
                <a:lnTo>
                  <a:pt x="24383" y="850391"/>
                </a:lnTo>
                <a:lnTo>
                  <a:pt x="12192" y="801623"/>
                </a:lnTo>
                <a:lnTo>
                  <a:pt x="6096" y="749807"/>
                </a:lnTo>
                <a:lnTo>
                  <a:pt x="0" y="697991"/>
                </a:lnTo>
                <a:lnTo>
                  <a:pt x="0" y="649223"/>
                </a:lnTo>
                <a:lnTo>
                  <a:pt x="3048" y="594359"/>
                </a:lnTo>
                <a:lnTo>
                  <a:pt x="12192" y="542543"/>
                </a:lnTo>
                <a:lnTo>
                  <a:pt x="24383" y="490727"/>
                </a:lnTo>
                <a:lnTo>
                  <a:pt x="39624" y="438911"/>
                </a:lnTo>
                <a:lnTo>
                  <a:pt x="54864" y="399287"/>
                </a:lnTo>
                <a:lnTo>
                  <a:pt x="73152" y="362711"/>
                </a:lnTo>
                <a:lnTo>
                  <a:pt x="91440" y="326135"/>
                </a:lnTo>
                <a:lnTo>
                  <a:pt x="115824" y="292607"/>
                </a:lnTo>
                <a:lnTo>
                  <a:pt x="137160" y="259079"/>
                </a:lnTo>
                <a:lnTo>
                  <a:pt x="164592" y="228599"/>
                </a:lnTo>
                <a:lnTo>
                  <a:pt x="192024" y="198119"/>
                </a:lnTo>
                <a:lnTo>
                  <a:pt x="219455" y="170687"/>
                </a:lnTo>
                <a:lnTo>
                  <a:pt x="249935" y="146303"/>
                </a:lnTo>
                <a:lnTo>
                  <a:pt x="283464" y="121919"/>
                </a:lnTo>
                <a:lnTo>
                  <a:pt x="316991" y="100583"/>
                </a:lnTo>
                <a:lnTo>
                  <a:pt x="350520" y="79247"/>
                </a:lnTo>
                <a:lnTo>
                  <a:pt x="387096" y="60959"/>
                </a:lnTo>
                <a:lnTo>
                  <a:pt x="423672" y="45719"/>
                </a:lnTo>
                <a:lnTo>
                  <a:pt x="463296" y="33527"/>
                </a:lnTo>
                <a:lnTo>
                  <a:pt x="499872" y="21335"/>
                </a:lnTo>
                <a:lnTo>
                  <a:pt x="542544" y="12191"/>
                </a:lnTo>
                <a:lnTo>
                  <a:pt x="582167" y="6095"/>
                </a:lnTo>
                <a:lnTo>
                  <a:pt x="621791" y="3047"/>
                </a:lnTo>
                <a:lnTo>
                  <a:pt x="664464" y="0"/>
                </a:lnTo>
                <a:lnTo>
                  <a:pt x="664464" y="664463"/>
                </a:lnTo>
                <a:lnTo>
                  <a:pt x="435864" y="128930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19883" y="4247388"/>
            <a:ext cx="3169920" cy="1838325"/>
          </a:xfrm>
          <a:custGeom>
            <a:avLst/>
            <a:gdLst/>
            <a:ahLst/>
            <a:cxnLst/>
            <a:rect l="l" t="t" r="r" b="b"/>
            <a:pathLst>
              <a:path w="3169920" h="1838325">
                <a:moveTo>
                  <a:pt x="0" y="1837943"/>
                </a:moveTo>
                <a:lnTo>
                  <a:pt x="3169919" y="1837943"/>
                </a:lnTo>
                <a:lnTo>
                  <a:pt x="31699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9883" y="4247388"/>
            <a:ext cx="0" cy="1838325"/>
          </a:xfrm>
          <a:custGeom>
            <a:avLst/>
            <a:gdLst/>
            <a:ahLst/>
            <a:cxnLst/>
            <a:rect l="l" t="t" r="r" b="b"/>
            <a:pathLst>
              <a:path w="0" h="1838325">
                <a:moveTo>
                  <a:pt x="0" y="0"/>
                </a:moveTo>
                <a:lnTo>
                  <a:pt x="0" y="183794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08454" y="4091124"/>
            <a:ext cx="3181350" cy="2186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sem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"/>
              </a:spcBef>
            </a:pPr>
            <a:endParaRPr sz="1350">
              <a:latin typeface="Times New Roman"/>
              <a:cs typeface="Times New Roman"/>
            </a:endParaRPr>
          </a:p>
          <a:p>
            <a:pPr algn="ctr" marL="1075690" marR="1844675">
              <a:lnSpc>
                <a:spcPct val="10740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44%</a:t>
            </a:r>
            <a:endParaRPr sz="950">
              <a:latin typeface="Calibri"/>
              <a:cs typeface="Calibri"/>
            </a:endParaRPr>
          </a:p>
          <a:p>
            <a:pPr marL="1870075" marR="1000125" indent="-86995">
              <a:lnSpc>
                <a:spcPct val="105300"/>
              </a:lnSpc>
              <a:spcBef>
                <a:spcPts val="140"/>
              </a:spcBef>
            </a:pPr>
            <a:r>
              <a:rPr dirty="0" sz="950" spc="10">
                <a:latin typeface="Calibri"/>
                <a:cs typeface="Calibri"/>
              </a:rPr>
              <a:t>Acertos 56%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3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0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222745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57348" y="3233293"/>
          <a:ext cx="3806190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3088"/>
                <a:gridCol w="387095"/>
                <a:gridCol w="374904"/>
                <a:gridCol w="381000"/>
                <a:gridCol w="390143"/>
                <a:gridCol w="390144"/>
                <a:gridCol w="390143"/>
                <a:gridCol w="390144"/>
                <a:gridCol w="387095"/>
                <a:gridCol w="381000"/>
              </a:tblGrid>
              <a:tr h="173736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6839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0091" y="248715"/>
            <a:ext cx="1016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673351" y="3207204"/>
            <a:ext cx="103251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F</a:t>
            </a:r>
            <a:r>
              <a:rPr dirty="0" sz="1000" spc="10">
                <a:latin typeface="Times New Roman"/>
                <a:cs typeface="Times New Roman"/>
              </a:rPr>
              <a:t>icha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a</a:t>
            </a:r>
            <a:r>
              <a:rPr dirty="0" sz="1000">
                <a:latin typeface="Times New Roman"/>
                <a:cs typeface="Times New Roman"/>
              </a:rPr>
              <a:t>l</a:t>
            </a:r>
            <a:r>
              <a:rPr dirty="0" sz="1000" spc="10">
                <a:latin typeface="Times New Roman"/>
                <a:cs typeface="Times New Roman"/>
              </a:rPr>
              <a:t>ográf</a:t>
            </a:r>
            <a:r>
              <a:rPr dirty="0" sz="1000">
                <a:latin typeface="Times New Roman"/>
                <a:cs typeface="Times New Roman"/>
              </a:rPr>
              <a:t>i</a:t>
            </a:r>
            <a:r>
              <a:rPr dirty="0" sz="1000" spc="10">
                <a:latin typeface="Times New Roman"/>
                <a:cs typeface="Times New Roman"/>
              </a:rPr>
              <a:t>ca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85544" y="3352800"/>
            <a:ext cx="4443983" cy="31546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31264" y="597408"/>
            <a:ext cx="262127" cy="29870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719072" y="3907535"/>
            <a:ext cx="286512" cy="26487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069592" y="624840"/>
            <a:ext cx="313944" cy="6120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816351" y="1502663"/>
            <a:ext cx="265175" cy="544068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169920" y="603504"/>
            <a:ext cx="259079" cy="64465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535679" y="655319"/>
            <a:ext cx="268224" cy="60990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526535" y="6763511"/>
            <a:ext cx="274320" cy="2225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892296" y="597408"/>
            <a:ext cx="259079" cy="56144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886200" y="6217920"/>
            <a:ext cx="274320" cy="6979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248911" y="597408"/>
            <a:ext cx="249935" cy="13898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608576" y="597408"/>
            <a:ext cx="274320" cy="13898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608576" y="2319527"/>
            <a:ext cx="271271" cy="461467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956047" y="597408"/>
            <a:ext cx="289559" cy="633679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324855" y="597408"/>
            <a:ext cx="268224" cy="570890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13304" y="597408"/>
            <a:ext cx="274319" cy="5699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2913127" y="1154327"/>
            <a:ext cx="67945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251959" y="2340864"/>
            <a:ext cx="249935" cy="8534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832355" y="3559199"/>
            <a:ext cx="67945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432805" y="6281063"/>
            <a:ext cx="6985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327903" y="6644640"/>
            <a:ext cx="259079" cy="1371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1832355" y="6543192"/>
            <a:ext cx="6794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  <a:spcBef>
                <a:spcPts val="70"/>
              </a:spcBef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725167" y="6925056"/>
            <a:ext cx="280416" cy="8229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4331717" y="1920391"/>
          <a:ext cx="465455" cy="4597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2092"/>
                <a:gridCol w="233361"/>
              </a:tblGrid>
              <a:tr h="142748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43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83820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43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86868"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45796"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6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9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47013" y="930348"/>
            <a:ext cx="19919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15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58695" y="1234439"/>
            <a:ext cx="3828287" cy="42793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25824" cy="26700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299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77052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85940"/>
            <a:ext cx="214376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953511" y="5635752"/>
            <a:ext cx="1048512" cy="10637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941320" y="5635752"/>
            <a:ext cx="576071" cy="6949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002279" y="5663184"/>
            <a:ext cx="951230" cy="969644"/>
          </a:xfrm>
          <a:custGeom>
            <a:avLst/>
            <a:gdLst/>
            <a:ahLst/>
            <a:cxnLst/>
            <a:rect l="l" t="t" r="r" b="b"/>
            <a:pathLst>
              <a:path w="951229" h="969645">
                <a:moveTo>
                  <a:pt x="469392" y="0"/>
                </a:moveTo>
                <a:lnTo>
                  <a:pt x="469392" y="484631"/>
                </a:lnTo>
                <a:lnTo>
                  <a:pt x="0" y="600455"/>
                </a:lnTo>
                <a:lnTo>
                  <a:pt x="6095" y="633983"/>
                </a:lnTo>
                <a:lnTo>
                  <a:pt x="30480" y="691895"/>
                </a:lnTo>
                <a:lnTo>
                  <a:pt x="64007" y="749807"/>
                </a:lnTo>
                <a:lnTo>
                  <a:pt x="100583" y="798576"/>
                </a:lnTo>
                <a:lnTo>
                  <a:pt x="146303" y="844295"/>
                </a:lnTo>
                <a:lnTo>
                  <a:pt x="195071" y="883919"/>
                </a:lnTo>
                <a:lnTo>
                  <a:pt x="249935" y="917448"/>
                </a:lnTo>
                <a:lnTo>
                  <a:pt x="307847" y="941831"/>
                </a:lnTo>
                <a:lnTo>
                  <a:pt x="371856" y="957071"/>
                </a:lnTo>
                <a:lnTo>
                  <a:pt x="435864" y="966215"/>
                </a:lnTo>
                <a:lnTo>
                  <a:pt x="469392" y="969263"/>
                </a:lnTo>
                <a:lnTo>
                  <a:pt x="545592" y="963167"/>
                </a:lnTo>
                <a:lnTo>
                  <a:pt x="585216" y="954024"/>
                </a:lnTo>
                <a:lnTo>
                  <a:pt x="621792" y="941831"/>
                </a:lnTo>
                <a:lnTo>
                  <a:pt x="691895" y="914400"/>
                </a:lnTo>
                <a:lnTo>
                  <a:pt x="752856" y="874776"/>
                </a:lnTo>
                <a:lnTo>
                  <a:pt x="810768" y="826007"/>
                </a:lnTo>
                <a:lnTo>
                  <a:pt x="859535" y="771143"/>
                </a:lnTo>
                <a:lnTo>
                  <a:pt x="899159" y="707136"/>
                </a:lnTo>
                <a:lnTo>
                  <a:pt x="926592" y="637031"/>
                </a:lnTo>
                <a:lnTo>
                  <a:pt x="938783" y="600455"/>
                </a:lnTo>
                <a:lnTo>
                  <a:pt x="944880" y="560831"/>
                </a:lnTo>
                <a:lnTo>
                  <a:pt x="950975" y="524255"/>
                </a:lnTo>
                <a:lnTo>
                  <a:pt x="950975" y="445007"/>
                </a:lnTo>
                <a:lnTo>
                  <a:pt x="944880" y="405383"/>
                </a:lnTo>
                <a:lnTo>
                  <a:pt x="926592" y="332231"/>
                </a:lnTo>
                <a:lnTo>
                  <a:pt x="899159" y="262127"/>
                </a:lnTo>
                <a:lnTo>
                  <a:pt x="859535" y="198119"/>
                </a:lnTo>
                <a:lnTo>
                  <a:pt x="810768" y="143255"/>
                </a:lnTo>
                <a:lnTo>
                  <a:pt x="752856" y="94487"/>
                </a:lnTo>
                <a:lnTo>
                  <a:pt x="691895" y="54863"/>
                </a:lnTo>
                <a:lnTo>
                  <a:pt x="621792" y="24383"/>
                </a:lnTo>
                <a:lnTo>
                  <a:pt x="585216" y="12191"/>
                </a:lnTo>
                <a:lnTo>
                  <a:pt x="545592" y="6095"/>
                </a:lnTo>
                <a:lnTo>
                  <a:pt x="46939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003804" y="5664707"/>
            <a:ext cx="951230" cy="969644"/>
          </a:xfrm>
          <a:custGeom>
            <a:avLst/>
            <a:gdLst/>
            <a:ahLst/>
            <a:cxnLst/>
            <a:rect l="l" t="t" r="r" b="b"/>
            <a:pathLst>
              <a:path w="951229" h="969645">
                <a:moveTo>
                  <a:pt x="469391" y="0"/>
                </a:moveTo>
                <a:lnTo>
                  <a:pt x="509015" y="3047"/>
                </a:lnTo>
                <a:lnTo>
                  <a:pt x="585215" y="12191"/>
                </a:lnTo>
                <a:lnTo>
                  <a:pt x="621791" y="24383"/>
                </a:lnTo>
                <a:lnTo>
                  <a:pt x="691895" y="54863"/>
                </a:lnTo>
                <a:lnTo>
                  <a:pt x="752855" y="94487"/>
                </a:lnTo>
                <a:lnTo>
                  <a:pt x="810767" y="143255"/>
                </a:lnTo>
                <a:lnTo>
                  <a:pt x="859535" y="198119"/>
                </a:lnTo>
                <a:lnTo>
                  <a:pt x="899159" y="262127"/>
                </a:lnTo>
                <a:lnTo>
                  <a:pt x="926591" y="332231"/>
                </a:lnTo>
                <a:lnTo>
                  <a:pt x="938783" y="368807"/>
                </a:lnTo>
                <a:lnTo>
                  <a:pt x="950975" y="445007"/>
                </a:lnTo>
                <a:lnTo>
                  <a:pt x="950975" y="484631"/>
                </a:lnTo>
                <a:lnTo>
                  <a:pt x="950975" y="524255"/>
                </a:lnTo>
                <a:lnTo>
                  <a:pt x="944879" y="560831"/>
                </a:lnTo>
                <a:lnTo>
                  <a:pt x="938783" y="600455"/>
                </a:lnTo>
                <a:lnTo>
                  <a:pt x="926591" y="637031"/>
                </a:lnTo>
                <a:lnTo>
                  <a:pt x="899159" y="707135"/>
                </a:lnTo>
                <a:lnTo>
                  <a:pt x="859535" y="771143"/>
                </a:lnTo>
                <a:lnTo>
                  <a:pt x="810767" y="826007"/>
                </a:lnTo>
                <a:lnTo>
                  <a:pt x="752855" y="874775"/>
                </a:lnTo>
                <a:lnTo>
                  <a:pt x="691895" y="914399"/>
                </a:lnTo>
                <a:lnTo>
                  <a:pt x="621791" y="941831"/>
                </a:lnTo>
                <a:lnTo>
                  <a:pt x="585215" y="954023"/>
                </a:lnTo>
                <a:lnTo>
                  <a:pt x="545591" y="963167"/>
                </a:lnTo>
                <a:lnTo>
                  <a:pt x="469391" y="969263"/>
                </a:lnTo>
                <a:lnTo>
                  <a:pt x="435863" y="966215"/>
                </a:lnTo>
                <a:lnTo>
                  <a:pt x="371855" y="957071"/>
                </a:lnTo>
                <a:lnTo>
                  <a:pt x="307847" y="941831"/>
                </a:lnTo>
                <a:lnTo>
                  <a:pt x="249935" y="917447"/>
                </a:lnTo>
                <a:lnTo>
                  <a:pt x="195071" y="883919"/>
                </a:lnTo>
                <a:lnTo>
                  <a:pt x="146303" y="844295"/>
                </a:lnTo>
                <a:lnTo>
                  <a:pt x="100583" y="798575"/>
                </a:lnTo>
                <a:lnTo>
                  <a:pt x="64007" y="749807"/>
                </a:lnTo>
                <a:lnTo>
                  <a:pt x="30479" y="691895"/>
                </a:lnTo>
                <a:lnTo>
                  <a:pt x="6095" y="633983"/>
                </a:lnTo>
                <a:lnTo>
                  <a:pt x="0" y="600455"/>
                </a:lnTo>
                <a:lnTo>
                  <a:pt x="469391" y="484631"/>
                </a:lnTo>
                <a:lnTo>
                  <a:pt x="46939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987039" y="5663184"/>
            <a:ext cx="485140" cy="600710"/>
          </a:xfrm>
          <a:custGeom>
            <a:avLst/>
            <a:gdLst/>
            <a:ahLst/>
            <a:cxnLst/>
            <a:rect l="l" t="t" r="r" b="b"/>
            <a:pathLst>
              <a:path w="485139" h="600710">
                <a:moveTo>
                  <a:pt x="478536" y="0"/>
                </a:moveTo>
                <a:lnTo>
                  <a:pt x="402336" y="6095"/>
                </a:lnTo>
                <a:lnTo>
                  <a:pt x="329184" y="24383"/>
                </a:lnTo>
                <a:lnTo>
                  <a:pt x="256032" y="54863"/>
                </a:lnTo>
                <a:lnTo>
                  <a:pt x="164592" y="118871"/>
                </a:lnTo>
                <a:lnTo>
                  <a:pt x="112776" y="173736"/>
                </a:lnTo>
                <a:lnTo>
                  <a:pt x="67056" y="234695"/>
                </a:lnTo>
                <a:lnTo>
                  <a:pt x="36576" y="301751"/>
                </a:lnTo>
                <a:lnTo>
                  <a:pt x="12192" y="371855"/>
                </a:lnTo>
                <a:lnTo>
                  <a:pt x="0" y="448055"/>
                </a:lnTo>
                <a:lnTo>
                  <a:pt x="0" y="524255"/>
                </a:lnTo>
                <a:lnTo>
                  <a:pt x="6096" y="560831"/>
                </a:lnTo>
                <a:lnTo>
                  <a:pt x="15240" y="600455"/>
                </a:lnTo>
                <a:lnTo>
                  <a:pt x="484632" y="484631"/>
                </a:lnTo>
                <a:lnTo>
                  <a:pt x="478536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988563" y="5664707"/>
            <a:ext cx="485140" cy="600710"/>
          </a:xfrm>
          <a:custGeom>
            <a:avLst/>
            <a:gdLst/>
            <a:ahLst/>
            <a:cxnLst/>
            <a:rect l="l" t="t" r="r" b="b"/>
            <a:pathLst>
              <a:path w="485139" h="600710">
                <a:moveTo>
                  <a:pt x="15240" y="600455"/>
                </a:moveTo>
                <a:lnTo>
                  <a:pt x="6096" y="560831"/>
                </a:lnTo>
                <a:lnTo>
                  <a:pt x="0" y="524255"/>
                </a:lnTo>
                <a:lnTo>
                  <a:pt x="0" y="484631"/>
                </a:lnTo>
                <a:lnTo>
                  <a:pt x="0" y="448055"/>
                </a:lnTo>
                <a:lnTo>
                  <a:pt x="12192" y="371855"/>
                </a:lnTo>
                <a:lnTo>
                  <a:pt x="36576" y="301751"/>
                </a:lnTo>
                <a:lnTo>
                  <a:pt x="67056" y="234695"/>
                </a:lnTo>
                <a:lnTo>
                  <a:pt x="112776" y="173735"/>
                </a:lnTo>
                <a:lnTo>
                  <a:pt x="164592" y="118871"/>
                </a:lnTo>
                <a:lnTo>
                  <a:pt x="225552" y="76199"/>
                </a:lnTo>
                <a:lnTo>
                  <a:pt x="256032" y="54863"/>
                </a:lnTo>
                <a:lnTo>
                  <a:pt x="292607" y="39623"/>
                </a:lnTo>
                <a:lnTo>
                  <a:pt x="329183" y="24383"/>
                </a:lnTo>
                <a:lnTo>
                  <a:pt x="365760" y="15239"/>
                </a:lnTo>
                <a:lnTo>
                  <a:pt x="402336" y="6095"/>
                </a:lnTo>
                <a:lnTo>
                  <a:pt x="441960" y="3047"/>
                </a:lnTo>
                <a:lnTo>
                  <a:pt x="478536" y="0"/>
                </a:lnTo>
                <a:lnTo>
                  <a:pt x="484632" y="484631"/>
                </a:lnTo>
                <a:lnTo>
                  <a:pt x="15240" y="600455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2119883" y="5436107"/>
            <a:ext cx="2703830" cy="142684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L="1052830" marR="1367155">
              <a:lnSpc>
                <a:spcPct val="1074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10">
                <a:latin typeface="Calibri"/>
                <a:cs typeface="Calibri"/>
              </a:rPr>
              <a:t> 29%</a:t>
            </a:r>
            <a:endParaRPr sz="950">
              <a:latin typeface="Calibri"/>
              <a:cs typeface="Calibri"/>
            </a:endParaRPr>
          </a:p>
          <a:p>
            <a:pPr algn="ctr" marL="1351280" marR="965200">
              <a:lnSpc>
                <a:spcPct val="105300"/>
              </a:lnSpc>
              <a:spcBef>
                <a:spcPts val="140"/>
              </a:spcBef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71%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22269"/>
          <a:ext cx="3574415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218308" y="4425060"/>
          <a:ext cx="368109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3088"/>
                <a:gridCol w="390144"/>
                <a:gridCol w="374904"/>
                <a:gridCol w="381000"/>
                <a:gridCol w="387095"/>
                <a:gridCol w="384048"/>
                <a:gridCol w="387095"/>
                <a:gridCol w="338328"/>
                <a:gridCol w="381000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838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300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E</a:t>
            </a:r>
            <a:r>
              <a:rPr dirty="0" sz="1000" spc="10">
                <a:latin typeface="Times New Roman"/>
                <a:cs typeface="Times New Roman"/>
              </a:rPr>
              <a:t>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3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certos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16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231391"/>
            <a:ext cx="3822191" cy="44043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26395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49620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58508"/>
            <a:ext cx="89789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58708"/>
            <a:ext cx="111823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3</a:t>
            </a:r>
            <a:r>
              <a:rPr dirty="0" sz="1000" spc="15">
                <a:latin typeface="Times New Roman"/>
                <a:cs typeface="Times New Roman"/>
              </a:rPr>
              <a:t>0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075432" y="5605271"/>
            <a:ext cx="978407" cy="10454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011423" y="5605271"/>
            <a:ext cx="566927" cy="8077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121151" y="5632703"/>
            <a:ext cx="887094" cy="951230"/>
          </a:xfrm>
          <a:custGeom>
            <a:avLst/>
            <a:gdLst/>
            <a:ahLst/>
            <a:cxnLst/>
            <a:rect l="l" t="t" r="r" b="b"/>
            <a:pathLst>
              <a:path w="887095" h="951229">
                <a:moveTo>
                  <a:pt x="411480" y="0"/>
                </a:moveTo>
                <a:lnTo>
                  <a:pt x="411480" y="475488"/>
                </a:lnTo>
                <a:lnTo>
                  <a:pt x="0" y="713232"/>
                </a:lnTo>
                <a:lnTo>
                  <a:pt x="12192" y="734568"/>
                </a:lnTo>
                <a:lnTo>
                  <a:pt x="42672" y="774192"/>
                </a:lnTo>
                <a:lnTo>
                  <a:pt x="76200" y="813816"/>
                </a:lnTo>
                <a:lnTo>
                  <a:pt x="112775" y="844296"/>
                </a:lnTo>
                <a:lnTo>
                  <a:pt x="152400" y="874776"/>
                </a:lnTo>
                <a:lnTo>
                  <a:pt x="195072" y="899160"/>
                </a:lnTo>
                <a:lnTo>
                  <a:pt x="240792" y="920496"/>
                </a:lnTo>
                <a:lnTo>
                  <a:pt x="286512" y="935736"/>
                </a:lnTo>
                <a:lnTo>
                  <a:pt x="335280" y="944880"/>
                </a:lnTo>
                <a:lnTo>
                  <a:pt x="384048" y="950976"/>
                </a:lnTo>
                <a:lnTo>
                  <a:pt x="411480" y="950976"/>
                </a:lnTo>
                <a:lnTo>
                  <a:pt x="487680" y="944880"/>
                </a:lnTo>
                <a:lnTo>
                  <a:pt x="560832" y="926592"/>
                </a:lnTo>
                <a:lnTo>
                  <a:pt x="627888" y="896112"/>
                </a:lnTo>
                <a:lnTo>
                  <a:pt x="691896" y="859536"/>
                </a:lnTo>
                <a:lnTo>
                  <a:pt x="746760" y="810768"/>
                </a:lnTo>
                <a:lnTo>
                  <a:pt x="795527" y="755904"/>
                </a:lnTo>
                <a:lnTo>
                  <a:pt x="832103" y="694944"/>
                </a:lnTo>
                <a:lnTo>
                  <a:pt x="862584" y="624840"/>
                </a:lnTo>
                <a:lnTo>
                  <a:pt x="877824" y="551688"/>
                </a:lnTo>
                <a:lnTo>
                  <a:pt x="886968" y="475488"/>
                </a:lnTo>
                <a:lnTo>
                  <a:pt x="883920" y="435863"/>
                </a:lnTo>
                <a:lnTo>
                  <a:pt x="862584" y="326136"/>
                </a:lnTo>
                <a:lnTo>
                  <a:pt x="832103" y="256032"/>
                </a:lnTo>
                <a:lnTo>
                  <a:pt x="795527" y="195072"/>
                </a:lnTo>
                <a:lnTo>
                  <a:pt x="746760" y="140208"/>
                </a:lnTo>
                <a:lnTo>
                  <a:pt x="691896" y="91440"/>
                </a:lnTo>
                <a:lnTo>
                  <a:pt x="627888" y="54863"/>
                </a:lnTo>
                <a:lnTo>
                  <a:pt x="560832" y="24384"/>
                </a:lnTo>
                <a:lnTo>
                  <a:pt x="487680" y="6096"/>
                </a:lnTo>
                <a:lnTo>
                  <a:pt x="41148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122676" y="5634227"/>
            <a:ext cx="887094" cy="951230"/>
          </a:xfrm>
          <a:custGeom>
            <a:avLst/>
            <a:gdLst/>
            <a:ahLst/>
            <a:cxnLst/>
            <a:rect l="l" t="t" r="r" b="b"/>
            <a:pathLst>
              <a:path w="887095" h="951229">
                <a:moveTo>
                  <a:pt x="411479" y="0"/>
                </a:moveTo>
                <a:lnTo>
                  <a:pt x="448055" y="3047"/>
                </a:lnTo>
                <a:lnTo>
                  <a:pt x="487679" y="6095"/>
                </a:lnTo>
                <a:lnTo>
                  <a:pt x="560831" y="24383"/>
                </a:lnTo>
                <a:lnTo>
                  <a:pt x="627887" y="54863"/>
                </a:lnTo>
                <a:lnTo>
                  <a:pt x="691895" y="91439"/>
                </a:lnTo>
                <a:lnTo>
                  <a:pt x="746759" y="140207"/>
                </a:lnTo>
                <a:lnTo>
                  <a:pt x="795527" y="195071"/>
                </a:lnTo>
                <a:lnTo>
                  <a:pt x="832103" y="256031"/>
                </a:lnTo>
                <a:lnTo>
                  <a:pt x="862583" y="326135"/>
                </a:lnTo>
                <a:lnTo>
                  <a:pt x="877823" y="399287"/>
                </a:lnTo>
                <a:lnTo>
                  <a:pt x="886967" y="475487"/>
                </a:lnTo>
                <a:lnTo>
                  <a:pt x="883919" y="515111"/>
                </a:lnTo>
                <a:lnTo>
                  <a:pt x="862583" y="624839"/>
                </a:lnTo>
                <a:lnTo>
                  <a:pt x="832103" y="694943"/>
                </a:lnTo>
                <a:lnTo>
                  <a:pt x="795527" y="755903"/>
                </a:lnTo>
                <a:lnTo>
                  <a:pt x="746759" y="810767"/>
                </a:lnTo>
                <a:lnTo>
                  <a:pt x="691895" y="859535"/>
                </a:lnTo>
                <a:lnTo>
                  <a:pt x="627887" y="896111"/>
                </a:lnTo>
                <a:lnTo>
                  <a:pt x="560831" y="926591"/>
                </a:lnTo>
                <a:lnTo>
                  <a:pt x="487679" y="944879"/>
                </a:lnTo>
                <a:lnTo>
                  <a:pt x="448055" y="947927"/>
                </a:lnTo>
                <a:lnTo>
                  <a:pt x="411479" y="950975"/>
                </a:lnTo>
                <a:lnTo>
                  <a:pt x="384047" y="950975"/>
                </a:lnTo>
                <a:lnTo>
                  <a:pt x="335279" y="944879"/>
                </a:lnTo>
                <a:lnTo>
                  <a:pt x="286511" y="935735"/>
                </a:lnTo>
                <a:lnTo>
                  <a:pt x="240791" y="920495"/>
                </a:lnTo>
                <a:lnTo>
                  <a:pt x="195071" y="899159"/>
                </a:lnTo>
                <a:lnTo>
                  <a:pt x="152399" y="874775"/>
                </a:lnTo>
                <a:lnTo>
                  <a:pt x="112775" y="844295"/>
                </a:lnTo>
                <a:lnTo>
                  <a:pt x="76199" y="813815"/>
                </a:lnTo>
                <a:lnTo>
                  <a:pt x="42671" y="774191"/>
                </a:lnTo>
                <a:lnTo>
                  <a:pt x="12191" y="734567"/>
                </a:lnTo>
                <a:lnTo>
                  <a:pt x="0" y="713231"/>
                </a:lnTo>
                <a:lnTo>
                  <a:pt x="411479" y="475487"/>
                </a:lnTo>
                <a:lnTo>
                  <a:pt x="411479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57144" y="5632703"/>
            <a:ext cx="475615" cy="713740"/>
          </a:xfrm>
          <a:custGeom>
            <a:avLst/>
            <a:gdLst/>
            <a:ahLst/>
            <a:cxnLst/>
            <a:rect l="l" t="t" r="r" b="b"/>
            <a:pathLst>
              <a:path w="475614" h="713739">
                <a:moveTo>
                  <a:pt x="469392" y="0"/>
                </a:moveTo>
                <a:lnTo>
                  <a:pt x="393192" y="6096"/>
                </a:lnTo>
                <a:lnTo>
                  <a:pt x="283464" y="39624"/>
                </a:lnTo>
                <a:lnTo>
                  <a:pt x="249935" y="57912"/>
                </a:lnTo>
                <a:lnTo>
                  <a:pt x="204216" y="85344"/>
                </a:lnTo>
                <a:lnTo>
                  <a:pt x="173736" y="109728"/>
                </a:lnTo>
                <a:lnTo>
                  <a:pt x="118872" y="161544"/>
                </a:lnTo>
                <a:lnTo>
                  <a:pt x="73151" y="219456"/>
                </a:lnTo>
                <a:lnTo>
                  <a:pt x="39624" y="283463"/>
                </a:lnTo>
                <a:lnTo>
                  <a:pt x="15239" y="353568"/>
                </a:lnTo>
                <a:lnTo>
                  <a:pt x="3048" y="423672"/>
                </a:lnTo>
                <a:lnTo>
                  <a:pt x="0" y="460248"/>
                </a:lnTo>
                <a:lnTo>
                  <a:pt x="0" y="496824"/>
                </a:lnTo>
                <a:lnTo>
                  <a:pt x="9143" y="569976"/>
                </a:lnTo>
                <a:lnTo>
                  <a:pt x="30480" y="643128"/>
                </a:lnTo>
                <a:lnTo>
                  <a:pt x="45719" y="679704"/>
                </a:lnTo>
                <a:lnTo>
                  <a:pt x="64007" y="713232"/>
                </a:lnTo>
                <a:lnTo>
                  <a:pt x="475488" y="475488"/>
                </a:lnTo>
                <a:lnTo>
                  <a:pt x="469392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058668" y="5634227"/>
            <a:ext cx="475615" cy="713740"/>
          </a:xfrm>
          <a:custGeom>
            <a:avLst/>
            <a:gdLst/>
            <a:ahLst/>
            <a:cxnLst/>
            <a:rect l="l" t="t" r="r" b="b"/>
            <a:pathLst>
              <a:path w="475614" h="713739">
                <a:moveTo>
                  <a:pt x="64007" y="713231"/>
                </a:moveTo>
                <a:lnTo>
                  <a:pt x="45719" y="679703"/>
                </a:lnTo>
                <a:lnTo>
                  <a:pt x="30479" y="643127"/>
                </a:lnTo>
                <a:lnTo>
                  <a:pt x="9143" y="569975"/>
                </a:lnTo>
                <a:lnTo>
                  <a:pt x="0" y="496823"/>
                </a:lnTo>
                <a:lnTo>
                  <a:pt x="0" y="460247"/>
                </a:lnTo>
                <a:lnTo>
                  <a:pt x="15239" y="353567"/>
                </a:lnTo>
                <a:lnTo>
                  <a:pt x="39623" y="283463"/>
                </a:lnTo>
                <a:lnTo>
                  <a:pt x="73151" y="219455"/>
                </a:lnTo>
                <a:lnTo>
                  <a:pt x="118871" y="161543"/>
                </a:lnTo>
                <a:lnTo>
                  <a:pt x="173735" y="109727"/>
                </a:lnTo>
                <a:lnTo>
                  <a:pt x="204215" y="85343"/>
                </a:lnTo>
                <a:lnTo>
                  <a:pt x="237743" y="64007"/>
                </a:lnTo>
                <a:lnTo>
                  <a:pt x="271271" y="45719"/>
                </a:lnTo>
                <a:lnTo>
                  <a:pt x="307847" y="30479"/>
                </a:lnTo>
                <a:lnTo>
                  <a:pt x="344423" y="18287"/>
                </a:lnTo>
                <a:lnTo>
                  <a:pt x="417575" y="3047"/>
                </a:lnTo>
                <a:lnTo>
                  <a:pt x="457199" y="0"/>
                </a:lnTo>
                <a:lnTo>
                  <a:pt x="469391" y="0"/>
                </a:lnTo>
                <a:lnTo>
                  <a:pt x="475487" y="475487"/>
                </a:lnTo>
                <a:lnTo>
                  <a:pt x="64007" y="71323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19883" y="5408676"/>
            <a:ext cx="2825750" cy="140525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L="1118235" marR="1437005">
              <a:lnSpc>
                <a:spcPct val="10740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33%</a:t>
            </a:r>
            <a:endParaRPr sz="950">
              <a:latin typeface="Calibri"/>
              <a:cs typeface="Calibri"/>
            </a:endParaRPr>
          </a:p>
          <a:p>
            <a:pPr algn="ctr" marL="1418590" marR="1019810">
              <a:lnSpc>
                <a:spcPct val="107400"/>
              </a:lnSpc>
              <a:spcBef>
                <a:spcPts val="45"/>
              </a:spcBef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67%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391789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78685" y="4397629"/>
          <a:ext cx="376364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4904"/>
                <a:gridCol w="390143"/>
                <a:gridCol w="387095"/>
                <a:gridCol w="384048"/>
                <a:gridCol w="344424"/>
                <a:gridCol w="374903"/>
                <a:gridCol w="387096"/>
                <a:gridCol w="344424"/>
                <a:gridCol w="374903"/>
                <a:gridCol w="390144"/>
              </a:tblGrid>
              <a:tr h="173735"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302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17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78991"/>
            <a:ext cx="3825239" cy="42885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6365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43524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892551" y="5605271"/>
            <a:ext cx="1075943" cy="10759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892551" y="5605272"/>
            <a:ext cx="582168" cy="5852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938272" y="5632703"/>
            <a:ext cx="981710" cy="981710"/>
          </a:xfrm>
          <a:custGeom>
            <a:avLst/>
            <a:gdLst/>
            <a:ahLst/>
            <a:cxnLst/>
            <a:rect l="l" t="t" r="r" b="b"/>
            <a:pathLst>
              <a:path w="981710" h="981709">
                <a:moveTo>
                  <a:pt x="981455" y="490728"/>
                </a:moveTo>
                <a:lnTo>
                  <a:pt x="0" y="490728"/>
                </a:lnTo>
                <a:lnTo>
                  <a:pt x="6095" y="569976"/>
                </a:lnTo>
                <a:lnTo>
                  <a:pt x="15239" y="606551"/>
                </a:lnTo>
                <a:lnTo>
                  <a:pt x="24383" y="646176"/>
                </a:lnTo>
                <a:lnTo>
                  <a:pt x="73151" y="749808"/>
                </a:lnTo>
                <a:lnTo>
                  <a:pt x="118871" y="810768"/>
                </a:lnTo>
                <a:lnTo>
                  <a:pt x="170687" y="862584"/>
                </a:lnTo>
                <a:lnTo>
                  <a:pt x="231647" y="908304"/>
                </a:lnTo>
                <a:lnTo>
                  <a:pt x="298703" y="941832"/>
                </a:lnTo>
                <a:lnTo>
                  <a:pt x="371855" y="966216"/>
                </a:lnTo>
                <a:lnTo>
                  <a:pt x="411479" y="975360"/>
                </a:lnTo>
                <a:lnTo>
                  <a:pt x="490727" y="981456"/>
                </a:lnTo>
                <a:lnTo>
                  <a:pt x="569976" y="975360"/>
                </a:lnTo>
                <a:lnTo>
                  <a:pt x="609600" y="966216"/>
                </a:lnTo>
                <a:lnTo>
                  <a:pt x="682751" y="941832"/>
                </a:lnTo>
                <a:lnTo>
                  <a:pt x="749807" y="908304"/>
                </a:lnTo>
                <a:lnTo>
                  <a:pt x="810767" y="862584"/>
                </a:lnTo>
                <a:lnTo>
                  <a:pt x="862583" y="810768"/>
                </a:lnTo>
                <a:lnTo>
                  <a:pt x="908303" y="749808"/>
                </a:lnTo>
                <a:lnTo>
                  <a:pt x="941831" y="679704"/>
                </a:lnTo>
                <a:lnTo>
                  <a:pt x="966215" y="606551"/>
                </a:lnTo>
                <a:lnTo>
                  <a:pt x="975360" y="569976"/>
                </a:lnTo>
                <a:lnTo>
                  <a:pt x="981455" y="490728"/>
                </a:lnTo>
                <a:close/>
              </a:path>
              <a:path w="981710" h="981709">
                <a:moveTo>
                  <a:pt x="490727" y="472440"/>
                </a:moveTo>
                <a:lnTo>
                  <a:pt x="0" y="472440"/>
                </a:lnTo>
                <a:lnTo>
                  <a:pt x="490727" y="490728"/>
                </a:lnTo>
                <a:lnTo>
                  <a:pt x="490727" y="472440"/>
                </a:lnTo>
                <a:close/>
              </a:path>
              <a:path w="981710" h="981709">
                <a:moveTo>
                  <a:pt x="490727" y="0"/>
                </a:moveTo>
                <a:lnTo>
                  <a:pt x="490727" y="472440"/>
                </a:lnTo>
                <a:lnTo>
                  <a:pt x="981455" y="472440"/>
                </a:lnTo>
                <a:lnTo>
                  <a:pt x="978407" y="451104"/>
                </a:lnTo>
                <a:lnTo>
                  <a:pt x="975360" y="411480"/>
                </a:lnTo>
                <a:lnTo>
                  <a:pt x="966215" y="371856"/>
                </a:lnTo>
                <a:lnTo>
                  <a:pt x="941831" y="298704"/>
                </a:lnTo>
                <a:lnTo>
                  <a:pt x="908303" y="231648"/>
                </a:lnTo>
                <a:lnTo>
                  <a:pt x="862583" y="170687"/>
                </a:lnTo>
                <a:lnTo>
                  <a:pt x="810767" y="118872"/>
                </a:lnTo>
                <a:lnTo>
                  <a:pt x="749807" y="73151"/>
                </a:lnTo>
                <a:lnTo>
                  <a:pt x="682751" y="39624"/>
                </a:lnTo>
                <a:lnTo>
                  <a:pt x="646176" y="24384"/>
                </a:lnTo>
                <a:lnTo>
                  <a:pt x="569976" y="6096"/>
                </a:lnTo>
                <a:lnTo>
                  <a:pt x="490727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39795" y="5634227"/>
            <a:ext cx="981710" cy="981710"/>
          </a:xfrm>
          <a:custGeom>
            <a:avLst/>
            <a:gdLst/>
            <a:ahLst/>
            <a:cxnLst/>
            <a:rect l="l" t="t" r="r" b="b"/>
            <a:pathLst>
              <a:path w="981710" h="981709">
                <a:moveTo>
                  <a:pt x="490728" y="0"/>
                </a:moveTo>
                <a:lnTo>
                  <a:pt x="530351" y="3047"/>
                </a:lnTo>
                <a:lnTo>
                  <a:pt x="569975" y="6095"/>
                </a:lnTo>
                <a:lnTo>
                  <a:pt x="609600" y="15239"/>
                </a:lnTo>
                <a:lnTo>
                  <a:pt x="682751" y="39623"/>
                </a:lnTo>
                <a:lnTo>
                  <a:pt x="749807" y="73151"/>
                </a:lnTo>
                <a:lnTo>
                  <a:pt x="810768" y="118871"/>
                </a:lnTo>
                <a:lnTo>
                  <a:pt x="862584" y="170687"/>
                </a:lnTo>
                <a:lnTo>
                  <a:pt x="908304" y="231647"/>
                </a:lnTo>
                <a:lnTo>
                  <a:pt x="941831" y="298703"/>
                </a:lnTo>
                <a:lnTo>
                  <a:pt x="957072" y="335279"/>
                </a:lnTo>
                <a:lnTo>
                  <a:pt x="975360" y="411479"/>
                </a:lnTo>
                <a:lnTo>
                  <a:pt x="978407" y="451103"/>
                </a:lnTo>
                <a:lnTo>
                  <a:pt x="981456" y="490727"/>
                </a:lnTo>
                <a:lnTo>
                  <a:pt x="978407" y="530351"/>
                </a:lnTo>
                <a:lnTo>
                  <a:pt x="975360" y="569975"/>
                </a:lnTo>
                <a:lnTo>
                  <a:pt x="966216" y="606551"/>
                </a:lnTo>
                <a:lnTo>
                  <a:pt x="957072" y="646175"/>
                </a:lnTo>
                <a:lnTo>
                  <a:pt x="908304" y="749807"/>
                </a:lnTo>
                <a:lnTo>
                  <a:pt x="862584" y="810767"/>
                </a:lnTo>
                <a:lnTo>
                  <a:pt x="810768" y="862583"/>
                </a:lnTo>
                <a:lnTo>
                  <a:pt x="749807" y="908303"/>
                </a:lnTo>
                <a:lnTo>
                  <a:pt x="682751" y="941831"/>
                </a:lnTo>
                <a:lnTo>
                  <a:pt x="646175" y="954023"/>
                </a:lnTo>
                <a:lnTo>
                  <a:pt x="609600" y="966215"/>
                </a:lnTo>
                <a:lnTo>
                  <a:pt x="569975" y="975359"/>
                </a:lnTo>
                <a:lnTo>
                  <a:pt x="530351" y="978407"/>
                </a:lnTo>
                <a:lnTo>
                  <a:pt x="490728" y="981455"/>
                </a:lnTo>
                <a:lnTo>
                  <a:pt x="451104" y="978407"/>
                </a:lnTo>
                <a:lnTo>
                  <a:pt x="411480" y="975359"/>
                </a:lnTo>
                <a:lnTo>
                  <a:pt x="371856" y="966215"/>
                </a:lnTo>
                <a:lnTo>
                  <a:pt x="335280" y="954023"/>
                </a:lnTo>
                <a:lnTo>
                  <a:pt x="298704" y="941831"/>
                </a:lnTo>
                <a:lnTo>
                  <a:pt x="231648" y="908303"/>
                </a:lnTo>
                <a:lnTo>
                  <a:pt x="170688" y="862583"/>
                </a:lnTo>
                <a:lnTo>
                  <a:pt x="118872" y="810767"/>
                </a:lnTo>
                <a:lnTo>
                  <a:pt x="73152" y="749807"/>
                </a:lnTo>
                <a:lnTo>
                  <a:pt x="39624" y="679703"/>
                </a:lnTo>
                <a:lnTo>
                  <a:pt x="15239" y="606551"/>
                </a:lnTo>
                <a:lnTo>
                  <a:pt x="6096" y="569975"/>
                </a:lnTo>
                <a:lnTo>
                  <a:pt x="3048" y="530351"/>
                </a:lnTo>
                <a:lnTo>
                  <a:pt x="0" y="490727"/>
                </a:lnTo>
                <a:lnTo>
                  <a:pt x="0" y="484631"/>
                </a:lnTo>
                <a:lnTo>
                  <a:pt x="0" y="478535"/>
                </a:lnTo>
                <a:lnTo>
                  <a:pt x="0" y="472439"/>
                </a:lnTo>
                <a:lnTo>
                  <a:pt x="490728" y="490727"/>
                </a:lnTo>
                <a:lnTo>
                  <a:pt x="490728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938272" y="5632703"/>
            <a:ext cx="490855" cy="490855"/>
          </a:xfrm>
          <a:custGeom>
            <a:avLst/>
            <a:gdLst/>
            <a:ahLst/>
            <a:cxnLst/>
            <a:rect l="l" t="t" r="r" b="b"/>
            <a:pathLst>
              <a:path w="490854" h="490854">
                <a:moveTo>
                  <a:pt x="490727" y="0"/>
                </a:moveTo>
                <a:lnTo>
                  <a:pt x="414527" y="6096"/>
                </a:lnTo>
                <a:lnTo>
                  <a:pt x="374903" y="15240"/>
                </a:lnTo>
                <a:lnTo>
                  <a:pt x="304800" y="36575"/>
                </a:lnTo>
                <a:lnTo>
                  <a:pt x="237744" y="70104"/>
                </a:lnTo>
                <a:lnTo>
                  <a:pt x="176783" y="112775"/>
                </a:lnTo>
                <a:lnTo>
                  <a:pt x="124967" y="164592"/>
                </a:lnTo>
                <a:lnTo>
                  <a:pt x="79247" y="222504"/>
                </a:lnTo>
                <a:lnTo>
                  <a:pt x="45719" y="286512"/>
                </a:lnTo>
                <a:lnTo>
                  <a:pt x="18287" y="359663"/>
                </a:lnTo>
                <a:lnTo>
                  <a:pt x="3047" y="432816"/>
                </a:lnTo>
                <a:lnTo>
                  <a:pt x="0" y="472440"/>
                </a:lnTo>
                <a:lnTo>
                  <a:pt x="490727" y="490728"/>
                </a:lnTo>
                <a:lnTo>
                  <a:pt x="490727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939795" y="5634227"/>
            <a:ext cx="490855" cy="490855"/>
          </a:xfrm>
          <a:custGeom>
            <a:avLst/>
            <a:gdLst/>
            <a:ahLst/>
            <a:cxnLst/>
            <a:rect l="l" t="t" r="r" b="b"/>
            <a:pathLst>
              <a:path w="490854" h="490854">
                <a:moveTo>
                  <a:pt x="0" y="472439"/>
                </a:moveTo>
                <a:lnTo>
                  <a:pt x="3048" y="432815"/>
                </a:lnTo>
                <a:lnTo>
                  <a:pt x="18288" y="359663"/>
                </a:lnTo>
                <a:lnTo>
                  <a:pt x="45720" y="286511"/>
                </a:lnTo>
                <a:lnTo>
                  <a:pt x="79248" y="222503"/>
                </a:lnTo>
                <a:lnTo>
                  <a:pt x="124967" y="164591"/>
                </a:lnTo>
                <a:lnTo>
                  <a:pt x="176783" y="112775"/>
                </a:lnTo>
                <a:lnTo>
                  <a:pt x="237744" y="70103"/>
                </a:lnTo>
                <a:lnTo>
                  <a:pt x="304800" y="36575"/>
                </a:lnTo>
                <a:lnTo>
                  <a:pt x="374904" y="15239"/>
                </a:lnTo>
                <a:lnTo>
                  <a:pt x="414528" y="6095"/>
                </a:lnTo>
                <a:lnTo>
                  <a:pt x="490728" y="0"/>
                </a:lnTo>
                <a:lnTo>
                  <a:pt x="490728" y="490727"/>
                </a:lnTo>
                <a:lnTo>
                  <a:pt x="0" y="472439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19883" y="5405627"/>
            <a:ext cx="2621280" cy="1438910"/>
          </a:xfrm>
          <a:custGeom>
            <a:avLst/>
            <a:gdLst/>
            <a:ahLst/>
            <a:cxnLst/>
            <a:rect l="l" t="t" r="r" b="b"/>
            <a:pathLst>
              <a:path w="2621279" h="1438909">
                <a:moveTo>
                  <a:pt x="0" y="1438655"/>
                </a:moveTo>
                <a:lnTo>
                  <a:pt x="2621279" y="1438655"/>
                </a:lnTo>
                <a:lnTo>
                  <a:pt x="26212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9883" y="5405627"/>
            <a:ext cx="0" cy="1438910"/>
          </a:xfrm>
          <a:custGeom>
            <a:avLst/>
            <a:gdLst/>
            <a:ahLst/>
            <a:cxnLst/>
            <a:rect l="l" t="t" r="r" b="b"/>
            <a:pathLst>
              <a:path w="0" h="1438909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08454" y="5246316"/>
            <a:ext cx="2632710" cy="1598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 marL="1036319" marR="1334770">
              <a:lnSpc>
                <a:spcPct val="107400"/>
              </a:lnSpc>
              <a:spcBef>
                <a:spcPts val="710"/>
              </a:spcBef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24%</a:t>
            </a:r>
            <a:endParaRPr sz="950">
              <a:latin typeface="Calibri"/>
              <a:cs typeface="Calibri"/>
            </a:endParaRPr>
          </a:p>
          <a:p>
            <a:pPr algn="ctr" marL="1327785" marR="927100">
              <a:lnSpc>
                <a:spcPct val="105300"/>
              </a:lnSpc>
              <a:spcBef>
                <a:spcPts val="285"/>
              </a:spcBef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76%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38569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230501" y="4388484"/>
          <a:ext cx="3659504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143"/>
                <a:gridCol w="313943"/>
                <a:gridCol w="390144"/>
                <a:gridCol w="387095"/>
                <a:gridCol w="347472"/>
                <a:gridCol w="387095"/>
                <a:gridCol w="390143"/>
                <a:gridCol w="338328"/>
                <a:gridCol w="323088"/>
                <a:gridCol w="381000"/>
              </a:tblGrid>
              <a:tr h="176783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838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304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3</a:t>
            </a:r>
            <a:r>
              <a:rPr dirty="0" sz="1000" spc="15">
                <a:latin typeface="Times New Roman"/>
                <a:cs typeface="Times New Roman"/>
              </a:rPr>
              <a:t>4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18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4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234439"/>
            <a:ext cx="3831335" cy="42793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6730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86196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95084"/>
            <a:ext cx="89789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154679" y="5644896"/>
            <a:ext cx="1014983" cy="10515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121151" y="5644896"/>
            <a:ext cx="573024" cy="7498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03448" y="5669279"/>
            <a:ext cx="920750" cy="957580"/>
          </a:xfrm>
          <a:custGeom>
            <a:avLst/>
            <a:gdLst/>
            <a:ahLst/>
            <a:cxnLst/>
            <a:rect l="l" t="t" r="r" b="b"/>
            <a:pathLst>
              <a:path w="920750" h="957579">
                <a:moveTo>
                  <a:pt x="441960" y="0"/>
                </a:moveTo>
                <a:lnTo>
                  <a:pt x="441960" y="478536"/>
                </a:lnTo>
                <a:lnTo>
                  <a:pt x="0" y="658368"/>
                </a:lnTo>
                <a:lnTo>
                  <a:pt x="12191" y="685800"/>
                </a:lnTo>
                <a:lnTo>
                  <a:pt x="39624" y="734568"/>
                </a:lnTo>
                <a:lnTo>
                  <a:pt x="73151" y="780288"/>
                </a:lnTo>
                <a:lnTo>
                  <a:pt x="109727" y="822960"/>
                </a:lnTo>
                <a:lnTo>
                  <a:pt x="152400" y="859536"/>
                </a:lnTo>
                <a:lnTo>
                  <a:pt x="198119" y="890016"/>
                </a:lnTo>
                <a:lnTo>
                  <a:pt x="249936" y="917448"/>
                </a:lnTo>
                <a:lnTo>
                  <a:pt x="301751" y="935736"/>
                </a:lnTo>
                <a:lnTo>
                  <a:pt x="356615" y="950976"/>
                </a:lnTo>
                <a:lnTo>
                  <a:pt x="414527" y="957072"/>
                </a:lnTo>
                <a:lnTo>
                  <a:pt x="481584" y="957072"/>
                </a:lnTo>
                <a:lnTo>
                  <a:pt x="521207" y="950976"/>
                </a:lnTo>
                <a:lnTo>
                  <a:pt x="627888" y="920496"/>
                </a:lnTo>
                <a:lnTo>
                  <a:pt x="694943" y="886968"/>
                </a:lnTo>
                <a:lnTo>
                  <a:pt x="755903" y="841248"/>
                </a:lnTo>
                <a:lnTo>
                  <a:pt x="804672" y="789432"/>
                </a:lnTo>
                <a:lnTo>
                  <a:pt x="850391" y="731520"/>
                </a:lnTo>
                <a:lnTo>
                  <a:pt x="883919" y="664464"/>
                </a:lnTo>
                <a:lnTo>
                  <a:pt x="908303" y="594360"/>
                </a:lnTo>
                <a:lnTo>
                  <a:pt x="920496" y="518160"/>
                </a:lnTo>
                <a:lnTo>
                  <a:pt x="920496" y="438912"/>
                </a:lnTo>
                <a:lnTo>
                  <a:pt x="908303" y="365760"/>
                </a:lnTo>
                <a:lnTo>
                  <a:pt x="883919" y="292608"/>
                </a:lnTo>
                <a:lnTo>
                  <a:pt x="850391" y="228600"/>
                </a:lnTo>
                <a:lnTo>
                  <a:pt x="804672" y="167640"/>
                </a:lnTo>
                <a:lnTo>
                  <a:pt x="755903" y="115824"/>
                </a:lnTo>
                <a:lnTo>
                  <a:pt x="694943" y="73152"/>
                </a:lnTo>
                <a:lnTo>
                  <a:pt x="627888" y="39624"/>
                </a:lnTo>
                <a:lnTo>
                  <a:pt x="557784" y="15240"/>
                </a:lnTo>
                <a:lnTo>
                  <a:pt x="521207" y="6096"/>
                </a:lnTo>
                <a:lnTo>
                  <a:pt x="44196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04972" y="5670803"/>
            <a:ext cx="920750" cy="957580"/>
          </a:xfrm>
          <a:custGeom>
            <a:avLst/>
            <a:gdLst/>
            <a:ahLst/>
            <a:cxnLst/>
            <a:rect l="l" t="t" r="r" b="b"/>
            <a:pathLst>
              <a:path w="920750" h="957579">
                <a:moveTo>
                  <a:pt x="441959" y="0"/>
                </a:moveTo>
                <a:lnTo>
                  <a:pt x="481583" y="3047"/>
                </a:lnTo>
                <a:lnTo>
                  <a:pt x="521207" y="6095"/>
                </a:lnTo>
                <a:lnTo>
                  <a:pt x="557783" y="15239"/>
                </a:lnTo>
                <a:lnTo>
                  <a:pt x="627887" y="39623"/>
                </a:lnTo>
                <a:lnTo>
                  <a:pt x="694943" y="73151"/>
                </a:lnTo>
                <a:lnTo>
                  <a:pt x="755903" y="115823"/>
                </a:lnTo>
                <a:lnTo>
                  <a:pt x="804671" y="167639"/>
                </a:lnTo>
                <a:lnTo>
                  <a:pt x="850391" y="228599"/>
                </a:lnTo>
                <a:lnTo>
                  <a:pt x="883919" y="292607"/>
                </a:lnTo>
                <a:lnTo>
                  <a:pt x="908303" y="365759"/>
                </a:lnTo>
                <a:lnTo>
                  <a:pt x="914399" y="402335"/>
                </a:lnTo>
                <a:lnTo>
                  <a:pt x="920495" y="438911"/>
                </a:lnTo>
                <a:lnTo>
                  <a:pt x="920495" y="478535"/>
                </a:lnTo>
                <a:lnTo>
                  <a:pt x="920495" y="518159"/>
                </a:lnTo>
                <a:lnTo>
                  <a:pt x="914399" y="557783"/>
                </a:lnTo>
                <a:lnTo>
                  <a:pt x="883919" y="664463"/>
                </a:lnTo>
                <a:lnTo>
                  <a:pt x="850391" y="731519"/>
                </a:lnTo>
                <a:lnTo>
                  <a:pt x="804671" y="789431"/>
                </a:lnTo>
                <a:lnTo>
                  <a:pt x="755903" y="841247"/>
                </a:lnTo>
                <a:lnTo>
                  <a:pt x="694943" y="886967"/>
                </a:lnTo>
                <a:lnTo>
                  <a:pt x="627887" y="920495"/>
                </a:lnTo>
                <a:lnTo>
                  <a:pt x="557783" y="944879"/>
                </a:lnTo>
                <a:lnTo>
                  <a:pt x="481583" y="957071"/>
                </a:lnTo>
                <a:lnTo>
                  <a:pt x="441959" y="957071"/>
                </a:lnTo>
                <a:lnTo>
                  <a:pt x="414527" y="957071"/>
                </a:lnTo>
                <a:lnTo>
                  <a:pt x="356615" y="950975"/>
                </a:lnTo>
                <a:lnTo>
                  <a:pt x="301751" y="935735"/>
                </a:lnTo>
                <a:lnTo>
                  <a:pt x="249935" y="917447"/>
                </a:lnTo>
                <a:lnTo>
                  <a:pt x="198119" y="890015"/>
                </a:lnTo>
                <a:lnTo>
                  <a:pt x="152399" y="859535"/>
                </a:lnTo>
                <a:lnTo>
                  <a:pt x="109727" y="822959"/>
                </a:lnTo>
                <a:lnTo>
                  <a:pt x="73151" y="780287"/>
                </a:lnTo>
                <a:lnTo>
                  <a:pt x="39623" y="734567"/>
                </a:lnTo>
                <a:lnTo>
                  <a:pt x="12191" y="685799"/>
                </a:lnTo>
                <a:lnTo>
                  <a:pt x="0" y="658367"/>
                </a:lnTo>
                <a:lnTo>
                  <a:pt x="441959" y="478535"/>
                </a:lnTo>
                <a:lnTo>
                  <a:pt x="441959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166872" y="5669279"/>
            <a:ext cx="478790" cy="658495"/>
          </a:xfrm>
          <a:custGeom>
            <a:avLst/>
            <a:gdLst/>
            <a:ahLst/>
            <a:cxnLst/>
            <a:rect l="l" t="t" r="r" b="b"/>
            <a:pathLst>
              <a:path w="478789" h="658495">
                <a:moveTo>
                  <a:pt x="475488" y="0"/>
                </a:moveTo>
                <a:lnTo>
                  <a:pt x="435863" y="3048"/>
                </a:lnTo>
                <a:lnTo>
                  <a:pt x="399288" y="9144"/>
                </a:lnTo>
                <a:lnTo>
                  <a:pt x="359663" y="15240"/>
                </a:lnTo>
                <a:lnTo>
                  <a:pt x="323088" y="27432"/>
                </a:lnTo>
                <a:lnTo>
                  <a:pt x="265175" y="51816"/>
                </a:lnTo>
                <a:lnTo>
                  <a:pt x="231648" y="70104"/>
                </a:lnTo>
                <a:lnTo>
                  <a:pt x="198119" y="91440"/>
                </a:lnTo>
                <a:lnTo>
                  <a:pt x="143255" y="140208"/>
                </a:lnTo>
                <a:lnTo>
                  <a:pt x="94487" y="198120"/>
                </a:lnTo>
                <a:lnTo>
                  <a:pt x="54863" y="259080"/>
                </a:lnTo>
                <a:lnTo>
                  <a:pt x="27431" y="326136"/>
                </a:lnTo>
                <a:lnTo>
                  <a:pt x="9143" y="399288"/>
                </a:lnTo>
                <a:lnTo>
                  <a:pt x="0" y="472440"/>
                </a:lnTo>
                <a:lnTo>
                  <a:pt x="6095" y="545592"/>
                </a:lnTo>
                <a:lnTo>
                  <a:pt x="12191" y="585216"/>
                </a:lnTo>
                <a:lnTo>
                  <a:pt x="21335" y="621792"/>
                </a:lnTo>
                <a:lnTo>
                  <a:pt x="36575" y="658368"/>
                </a:lnTo>
                <a:lnTo>
                  <a:pt x="478536" y="478536"/>
                </a:lnTo>
                <a:lnTo>
                  <a:pt x="475488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168396" y="5670803"/>
            <a:ext cx="478790" cy="658495"/>
          </a:xfrm>
          <a:custGeom>
            <a:avLst/>
            <a:gdLst/>
            <a:ahLst/>
            <a:cxnLst/>
            <a:rect l="l" t="t" r="r" b="b"/>
            <a:pathLst>
              <a:path w="478789" h="658495">
                <a:moveTo>
                  <a:pt x="36575" y="658367"/>
                </a:moveTo>
                <a:lnTo>
                  <a:pt x="21335" y="621791"/>
                </a:lnTo>
                <a:lnTo>
                  <a:pt x="12191" y="585215"/>
                </a:lnTo>
                <a:lnTo>
                  <a:pt x="6095" y="545591"/>
                </a:lnTo>
                <a:lnTo>
                  <a:pt x="0" y="472439"/>
                </a:lnTo>
                <a:lnTo>
                  <a:pt x="3047" y="435863"/>
                </a:lnTo>
                <a:lnTo>
                  <a:pt x="15239" y="362711"/>
                </a:lnTo>
                <a:lnTo>
                  <a:pt x="39623" y="292607"/>
                </a:lnTo>
                <a:lnTo>
                  <a:pt x="73151" y="228599"/>
                </a:lnTo>
                <a:lnTo>
                  <a:pt x="115823" y="167639"/>
                </a:lnTo>
                <a:lnTo>
                  <a:pt x="170687" y="115823"/>
                </a:lnTo>
                <a:lnTo>
                  <a:pt x="231647" y="70103"/>
                </a:lnTo>
                <a:lnTo>
                  <a:pt x="265175" y="51815"/>
                </a:lnTo>
                <a:lnTo>
                  <a:pt x="335279" y="21335"/>
                </a:lnTo>
                <a:lnTo>
                  <a:pt x="374903" y="12191"/>
                </a:lnTo>
                <a:lnTo>
                  <a:pt x="448055" y="3047"/>
                </a:lnTo>
                <a:lnTo>
                  <a:pt x="475487" y="0"/>
                </a:lnTo>
                <a:lnTo>
                  <a:pt x="478535" y="478535"/>
                </a:lnTo>
                <a:lnTo>
                  <a:pt x="36575" y="65836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2159507" y="5445251"/>
            <a:ext cx="2974975" cy="141160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L="1186815" marR="1504315">
              <a:lnSpc>
                <a:spcPct val="107400"/>
              </a:lnSpc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10">
                <a:latin typeface="Calibri"/>
                <a:cs typeface="Calibri"/>
              </a:rPr>
              <a:t> 31%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3"/>
              </a:spcBef>
            </a:pPr>
            <a:endParaRPr sz="950">
              <a:latin typeface="Times New Roman"/>
              <a:cs typeface="Times New Roman"/>
            </a:endParaRPr>
          </a:p>
          <a:p>
            <a:pPr marL="2001520" marR="664845" indent="-99060">
              <a:lnSpc>
                <a:spcPct val="109500"/>
              </a:lnSpc>
            </a:pPr>
            <a:r>
              <a:rPr dirty="0" sz="950" spc="10">
                <a:latin typeface="Calibri"/>
                <a:cs typeface="Calibri"/>
              </a:rPr>
              <a:t>Acertos </a:t>
            </a:r>
            <a:r>
              <a:rPr dirty="0" sz="950" spc="-15">
                <a:latin typeface="Calibri"/>
                <a:cs typeface="Calibri"/>
              </a:rPr>
              <a:t>69%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28365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224404" y="4434204"/>
          <a:ext cx="3672204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1375"/>
                <a:gridCol w="393192"/>
                <a:gridCol w="341376"/>
                <a:gridCol w="384047"/>
                <a:gridCol w="344424"/>
                <a:gridCol w="381000"/>
                <a:gridCol w="380999"/>
                <a:gridCol w="384048"/>
                <a:gridCol w="323088"/>
                <a:gridCol w="387095"/>
              </a:tblGrid>
              <a:tr h="173736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838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306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4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3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19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75944"/>
            <a:ext cx="3834383" cy="43586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0584" cy="26700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77052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85940"/>
            <a:ext cx="89789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782508"/>
            <a:ext cx="10521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0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4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950464" y="5629655"/>
            <a:ext cx="972312" cy="972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389376" y="5629655"/>
            <a:ext cx="94487" cy="5334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996183" y="5657088"/>
            <a:ext cx="881380" cy="878205"/>
          </a:xfrm>
          <a:custGeom>
            <a:avLst/>
            <a:gdLst/>
            <a:ahLst/>
            <a:cxnLst/>
            <a:rect l="l" t="t" r="r" b="b"/>
            <a:pathLst>
              <a:path w="881379" h="878204">
                <a:moveTo>
                  <a:pt x="438912" y="0"/>
                </a:moveTo>
                <a:lnTo>
                  <a:pt x="368807" y="6096"/>
                </a:lnTo>
                <a:lnTo>
                  <a:pt x="301752" y="21336"/>
                </a:lnTo>
                <a:lnTo>
                  <a:pt x="237744" y="48767"/>
                </a:lnTo>
                <a:lnTo>
                  <a:pt x="179832" y="85344"/>
                </a:lnTo>
                <a:lnTo>
                  <a:pt x="131064" y="128015"/>
                </a:lnTo>
                <a:lnTo>
                  <a:pt x="85343" y="179832"/>
                </a:lnTo>
                <a:lnTo>
                  <a:pt x="48768" y="237744"/>
                </a:lnTo>
                <a:lnTo>
                  <a:pt x="24384" y="298703"/>
                </a:lnTo>
                <a:lnTo>
                  <a:pt x="6096" y="368808"/>
                </a:lnTo>
                <a:lnTo>
                  <a:pt x="0" y="438912"/>
                </a:lnTo>
                <a:lnTo>
                  <a:pt x="3048" y="475488"/>
                </a:lnTo>
                <a:lnTo>
                  <a:pt x="12192" y="545591"/>
                </a:lnTo>
                <a:lnTo>
                  <a:pt x="36576" y="609600"/>
                </a:lnTo>
                <a:lnTo>
                  <a:pt x="67056" y="670560"/>
                </a:lnTo>
                <a:lnTo>
                  <a:pt x="106680" y="725424"/>
                </a:lnTo>
                <a:lnTo>
                  <a:pt x="155448" y="771144"/>
                </a:lnTo>
                <a:lnTo>
                  <a:pt x="210312" y="810767"/>
                </a:lnTo>
                <a:lnTo>
                  <a:pt x="268224" y="844296"/>
                </a:lnTo>
                <a:lnTo>
                  <a:pt x="335280" y="865632"/>
                </a:lnTo>
                <a:lnTo>
                  <a:pt x="405383" y="877824"/>
                </a:lnTo>
                <a:lnTo>
                  <a:pt x="475488" y="877824"/>
                </a:lnTo>
                <a:lnTo>
                  <a:pt x="545592" y="865632"/>
                </a:lnTo>
                <a:lnTo>
                  <a:pt x="612648" y="844296"/>
                </a:lnTo>
                <a:lnTo>
                  <a:pt x="670560" y="810767"/>
                </a:lnTo>
                <a:lnTo>
                  <a:pt x="725424" y="771144"/>
                </a:lnTo>
                <a:lnTo>
                  <a:pt x="774192" y="725424"/>
                </a:lnTo>
                <a:lnTo>
                  <a:pt x="813816" y="670560"/>
                </a:lnTo>
                <a:lnTo>
                  <a:pt x="844295" y="609600"/>
                </a:lnTo>
                <a:lnTo>
                  <a:pt x="865632" y="545591"/>
                </a:lnTo>
                <a:lnTo>
                  <a:pt x="877824" y="475488"/>
                </a:lnTo>
                <a:lnTo>
                  <a:pt x="880871" y="438912"/>
                </a:lnTo>
                <a:lnTo>
                  <a:pt x="438912" y="438912"/>
                </a:lnTo>
                <a:lnTo>
                  <a:pt x="43891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997707" y="5658611"/>
            <a:ext cx="881380" cy="878205"/>
          </a:xfrm>
          <a:custGeom>
            <a:avLst/>
            <a:gdLst/>
            <a:ahLst/>
            <a:cxnLst/>
            <a:rect l="l" t="t" r="r" b="b"/>
            <a:pathLst>
              <a:path w="881379" h="878204">
                <a:moveTo>
                  <a:pt x="438912" y="0"/>
                </a:moveTo>
                <a:lnTo>
                  <a:pt x="512063" y="6095"/>
                </a:lnTo>
                <a:lnTo>
                  <a:pt x="579119" y="21335"/>
                </a:lnTo>
                <a:lnTo>
                  <a:pt x="643127" y="48767"/>
                </a:lnTo>
                <a:lnTo>
                  <a:pt x="701039" y="85343"/>
                </a:lnTo>
                <a:lnTo>
                  <a:pt x="749807" y="128015"/>
                </a:lnTo>
                <a:lnTo>
                  <a:pt x="795528" y="179831"/>
                </a:lnTo>
                <a:lnTo>
                  <a:pt x="832104" y="237743"/>
                </a:lnTo>
                <a:lnTo>
                  <a:pt x="856488" y="298703"/>
                </a:lnTo>
                <a:lnTo>
                  <a:pt x="874775" y="368807"/>
                </a:lnTo>
                <a:lnTo>
                  <a:pt x="880872" y="438911"/>
                </a:lnTo>
                <a:lnTo>
                  <a:pt x="877824" y="475487"/>
                </a:lnTo>
                <a:lnTo>
                  <a:pt x="865632" y="545591"/>
                </a:lnTo>
                <a:lnTo>
                  <a:pt x="844295" y="609599"/>
                </a:lnTo>
                <a:lnTo>
                  <a:pt x="813816" y="670559"/>
                </a:lnTo>
                <a:lnTo>
                  <a:pt x="774192" y="725423"/>
                </a:lnTo>
                <a:lnTo>
                  <a:pt x="725424" y="771143"/>
                </a:lnTo>
                <a:lnTo>
                  <a:pt x="670560" y="810767"/>
                </a:lnTo>
                <a:lnTo>
                  <a:pt x="612648" y="844295"/>
                </a:lnTo>
                <a:lnTo>
                  <a:pt x="545592" y="865631"/>
                </a:lnTo>
                <a:lnTo>
                  <a:pt x="475488" y="877823"/>
                </a:lnTo>
                <a:lnTo>
                  <a:pt x="438912" y="877823"/>
                </a:lnTo>
                <a:lnTo>
                  <a:pt x="405383" y="877823"/>
                </a:lnTo>
                <a:lnTo>
                  <a:pt x="335280" y="865631"/>
                </a:lnTo>
                <a:lnTo>
                  <a:pt x="268224" y="844295"/>
                </a:lnTo>
                <a:lnTo>
                  <a:pt x="210312" y="810767"/>
                </a:lnTo>
                <a:lnTo>
                  <a:pt x="155448" y="771143"/>
                </a:lnTo>
                <a:lnTo>
                  <a:pt x="106680" y="725423"/>
                </a:lnTo>
                <a:lnTo>
                  <a:pt x="67055" y="670559"/>
                </a:lnTo>
                <a:lnTo>
                  <a:pt x="36576" y="609599"/>
                </a:lnTo>
                <a:lnTo>
                  <a:pt x="12192" y="545591"/>
                </a:lnTo>
                <a:lnTo>
                  <a:pt x="3048" y="475487"/>
                </a:lnTo>
                <a:lnTo>
                  <a:pt x="0" y="438911"/>
                </a:lnTo>
                <a:lnTo>
                  <a:pt x="3048" y="402335"/>
                </a:lnTo>
                <a:lnTo>
                  <a:pt x="12192" y="332231"/>
                </a:lnTo>
                <a:lnTo>
                  <a:pt x="36576" y="268223"/>
                </a:lnTo>
                <a:lnTo>
                  <a:pt x="67055" y="207263"/>
                </a:lnTo>
                <a:lnTo>
                  <a:pt x="106680" y="152399"/>
                </a:lnTo>
                <a:lnTo>
                  <a:pt x="155448" y="106679"/>
                </a:lnTo>
                <a:lnTo>
                  <a:pt x="210312" y="64007"/>
                </a:lnTo>
                <a:lnTo>
                  <a:pt x="268224" y="33527"/>
                </a:lnTo>
                <a:lnTo>
                  <a:pt x="335280" y="12191"/>
                </a:lnTo>
                <a:lnTo>
                  <a:pt x="405383" y="0"/>
                </a:lnTo>
                <a:lnTo>
                  <a:pt x="438912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439668" y="5658611"/>
            <a:ext cx="0" cy="439420"/>
          </a:xfrm>
          <a:custGeom>
            <a:avLst/>
            <a:gdLst/>
            <a:ahLst/>
            <a:cxnLst/>
            <a:rect l="l" t="t" r="r" b="b"/>
            <a:pathLst>
              <a:path w="0" h="439420">
                <a:moveTo>
                  <a:pt x="0" y="0"/>
                </a:moveTo>
                <a:lnTo>
                  <a:pt x="0" y="438911"/>
                </a:lnTo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436620" y="5603747"/>
            <a:ext cx="253365" cy="55244"/>
          </a:xfrm>
          <a:custGeom>
            <a:avLst/>
            <a:gdLst/>
            <a:ahLst/>
            <a:cxnLst/>
            <a:rect l="l" t="t" r="r" b="b"/>
            <a:pathLst>
              <a:path w="253364" h="55245">
                <a:moveTo>
                  <a:pt x="0" y="54863"/>
                </a:moveTo>
                <a:lnTo>
                  <a:pt x="192023" y="0"/>
                </a:lnTo>
                <a:lnTo>
                  <a:pt x="252983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19883" y="5436107"/>
            <a:ext cx="2636520" cy="132334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1632585" marR="790575" indent="-56515">
              <a:lnSpc>
                <a:spcPct val="10530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1300">
              <a:latin typeface="Times New Roman"/>
              <a:cs typeface="Times New Roman"/>
            </a:endParaRPr>
          </a:p>
          <a:p>
            <a:pPr algn="ctr" marL="1122680" marR="1126490">
              <a:lnSpc>
                <a:spcPct val="109500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100%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22269"/>
          <a:ext cx="3574415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273173" y="4425060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166872" y="1261872"/>
            <a:ext cx="259079" cy="59131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514344" y="597408"/>
            <a:ext cx="289559" cy="52699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910584" y="597408"/>
            <a:ext cx="582167" cy="6278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053840" y="2865120"/>
            <a:ext cx="271271" cy="2804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066032" y="3227832"/>
            <a:ext cx="271271" cy="38465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791455" y="603504"/>
            <a:ext cx="262127" cy="610514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648200" y="6717792"/>
            <a:ext cx="545591" cy="54559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330952" y="597408"/>
            <a:ext cx="271271" cy="3474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330952" y="6388608"/>
            <a:ext cx="268224" cy="579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681471" y="597408"/>
            <a:ext cx="271271" cy="3474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657088" y="6577583"/>
            <a:ext cx="262127" cy="5913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182111" y="597408"/>
            <a:ext cx="268224" cy="3261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3265552" y="901343"/>
            <a:ext cx="69215" cy="367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25"/>
              </a:spcBef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330952" y="4264152"/>
            <a:ext cx="262127" cy="35265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650991" y="4273296"/>
            <a:ext cx="271271" cy="35173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066032" y="6653783"/>
            <a:ext cx="268224" cy="7924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072128" y="1344168"/>
            <a:ext cx="265175" cy="65531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725167" y="597408"/>
            <a:ext cx="274319" cy="5547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722120" y="1490472"/>
            <a:ext cx="277368" cy="562051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090927" y="6004559"/>
            <a:ext cx="271272" cy="33223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039111" y="6345936"/>
            <a:ext cx="338327" cy="6705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407920" y="603504"/>
            <a:ext cx="359663" cy="540715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456688" y="6013704"/>
            <a:ext cx="265175" cy="60350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453639" y="7016495"/>
            <a:ext cx="259079" cy="1127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2181860" y="5330087"/>
            <a:ext cx="2047875" cy="680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  <a:spcBef>
                <a:spcPts val="490"/>
              </a:spcBef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145027" y="6271919"/>
            <a:ext cx="63500" cy="379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786502" y="6241439"/>
            <a:ext cx="69850" cy="379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95"/>
              </a:spcBef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105147" y="1980335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822195" y="1139087"/>
            <a:ext cx="6794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41525" y="6610247"/>
            <a:ext cx="69215" cy="351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066544" y="597408"/>
            <a:ext cx="265175" cy="50688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5404865" y="868831"/>
          <a:ext cx="473709" cy="425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8"/>
                <a:gridCol w="237173"/>
              </a:tblGrid>
              <a:tr h="14427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2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85343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0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89916">
                <a:tc>
                  <a:txBody>
                    <a:bodyPr/>
                    <a:lstStyle/>
                    <a:p>
                      <a:pPr marL="400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1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05664">
                <a:tc>
                  <a:txBody>
                    <a:bodyPr/>
                    <a:lstStyle/>
                    <a:p>
                      <a:pPr marL="400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7305">
                        <a:lnSpc>
                          <a:spcPct val="100000"/>
                        </a:lnSpc>
                      </a:pPr>
                      <a:r>
                        <a:rPr dirty="0" sz="600">
                          <a:latin typeface="Times New Roman"/>
                          <a:cs typeface="Times New Roman"/>
                        </a:rPr>
                        <a:t>3</a:t>
                      </a: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308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20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6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5239" cy="45659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04488" cy="26151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28284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34124"/>
            <a:ext cx="89789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00796"/>
            <a:ext cx="18395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36264" y="5586984"/>
            <a:ext cx="560832" cy="10210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169920" y="5586984"/>
            <a:ext cx="627887" cy="10271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685032" y="5614415"/>
            <a:ext cx="466725" cy="927100"/>
          </a:xfrm>
          <a:custGeom>
            <a:avLst/>
            <a:gdLst/>
            <a:ahLst/>
            <a:cxnLst/>
            <a:rect l="l" t="t" r="r" b="b"/>
            <a:pathLst>
              <a:path w="466725" h="927100">
                <a:moveTo>
                  <a:pt x="39623" y="0"/>
                </a:moveTo>
                <a:lnTo>
                  <a:pt x="0" y="0"/>
                </a:lnTo>
                <a:lnTo>
                  <a:pt x="0" y="466344"/>
                </a:lnTo>
                <a:lnTo>
                  <a:pt x="67055" y="926592"/>
                </a:lnTo>
                <a:lnTo>
                  <a:pt x="134112" y="911351"/>
                </a:lnTo>
                <a:lnTo>
                  <a:pt x="195071" y="890016"/>
                </a:lnTo>
                <a:lnTo>
                  <a:pt x="252983" y="856488"/>
                </a:lnTo>
                <a:lnTo>
                  <a:pt x="307847" y="816863"/>
                </a:lnTo>
                <a:lnTo>
                  <a:pt x="353567" y="771144"/>
                </a:lnTo>
                <a:lnTo>
                  <a:pt x="390143" y="719328"/>
                </a:lnTo>
                <a:lnTo>
                  <a:pt x="423671" y="661416"/>
                </a:lnTo>
                <a:lnTo>
                  <a:pt x="448055" y="600456"/>
                </a:lnTo>
                <a:lnTo>
                  <a:pt x="460247" y="533400"/>
                </a:lnTo>
                <a:lnTo>
                  <a:pt x="466343" y="466344"/>
                </a:lnTo>
                <a:lnTo>
                  <a:pt x="463295" y="426720"/>
                </a:lnTo>
                <a:lnTo>
                  <a:pt x="451103" y="353568"/>
                </a:lnTo>
                <a:lnTo>
                  <a:pt x="429767" y="283463"/>
                </a:lnTo>
                <a:lnTo>
                  <a:pt x="396239" y="219456"/>
                </a:lnTo>
                <a:lnTo>
                  <a:pt x="353567" y="161544"/>
                </a:lnTo>
                <a:lnTo>
                  <a:pt x="304800" y="112775"/>
                </a:lnTo>
                <a:lnTo>
                  <a:pt x="246887" y="70104"/>
                </a:lnTo>
                <a:lnTo>
                  <a:pt x="182879" y="36575"/>
                </a:lnTo>
                <a:lnTo>
                  <a:pt x="112775" y="12192"/>
                </a:lnTo>
                <a:lnTo>
                  <a:pt x="39623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686556" y="5615939"/>
            <a:ext cx="466725" cy="927100"/>
          </a:xfrm>
          <a:custGeom>
            <a:avLst/>
            <a:gdLst/>
            <a:ahLst/>
            <a:cxnLst/>
            <a:rect l="l" t="t" r="r" b="b"/>
            <a:pathLst>
              <a:path w="466725" h="927100">
                <a:moveTo>
                  <a:pt x="0" y="0"/>
                </a:moveTo>
                <a:lnTo>
                  <a:pt x="39623" y="0"/>
                </a:lnTo>
                <a:lnTo>
                  <a:pt x="112775" y="12191"/>
                </a:lnTo>
                <a:lnTo>
                  <a:pt x="182879" y="36575"/>
                </a:lnTo>
                <a:lnTo>
                  <a:pt x="246887" y="70103"/>
                </a:lnTo>
                <a:lnTo>
                  <a:pt x="304799" y="112775"/>
                </a:lnTo>
                <a:lnTo>
                  <a:pt x="353567" y="161543"/>
                </a:lnTo>
                <a:lnTo>
                  <a:pt x="396239" y="219455"/>
                </a:lnTo>
                <a:lnTo>
                  <a:pt x="429767" y="283463"/>
                </a:lnTo>
                <a:lnTo>
                  <a:pt x="451103" y="353567"/>
                </a:lnTo>
                <a:lnTo>
                  <a:pt x="463295" y="426719"/>
                </a:lnTo>
                <a:lnTo>
                  <a:pt x="466343" y="466343"/>
                </a:lnTo>
                <a:lnTo>
                  <a:pt x="466343" y="499871"/>
                </a:lnTo>
                <a:lnTo>
                  <a:pt x="454151" y="566927"/>
                </a:lnTo>
                <a:lnTo>
                  <a:pt x="435863" y="630935"/>
                </a:lnTo>
                <a:lnTo>
                  <a:pt x="408431" y="691895"/>
                </a:lnTo>
                <a:lnTo>
                  <a:pt x="371855" y="746759"/>
                </a:lnTo>
                <a:lnTo>
                  <a:pt x="329183" y="795527"/>
                </a:lnTo>
                <a:lnTo>
                  <a:pt x="280415" y="838199"/>
                </a:lnTo>
                <a:lnTo>
                  <a:pt x="225551" y="874775"/>
                </a:lnTo>
                <a:lnTo>
                  <a:pt x="164591" y="902207"/>
                </a:lnTo>
                <a:lnTo>
                  <a:pt x="100583" y="920495"/>
                </a:lnTo>
                <a:lnTo>
                  <a:pt x="67055" y="926591"/>
                </a:lnTo>
                <a:lnTo>
                  <a:pt x="0" y="46634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18688" y="5614415"/>
            <a:ext cx="533400" cy="932815"/>
          </a:xfrm>
          <a:custGeom>
            <a:avLst/>
            <a:gdLst/>
            <a:ahLst/>
            <a:cxnLst/>
            <a:rect l="l" t="t" r="r" b="b"/>
            <a:pathLst>
              <a:path w="533400" h="932815">
                <a:moveTo>
                  <a:pt x="463296" y="0"/>
                </a:moveTo>
                <a:lnTo>
                  <a:pt x="426720" y="0"/>
                </a:lnTo>
                <a:lnTo>
                  <a:pt x="362712" y="12192"/>
                </a:lnTo>
                <a:lnTo>
                  <a:pt x="289560" y="33528"/>
                </a:lnTo>
                <a:lnTo>
                  <a:pt x="225551" y="67056"/>
                </a:lnTo>
                <a:lnTo>
                  <a:pt x="167639" y="106680"/>
                </a:lnTo>
                <a:lnTo>
                  <a:pt x="115824" y="158496"/>
                </a:lnTo>
                <a:lnTo>
                  <a:pt x="73151" y="216408"/>
                </a:lnTo>
                <a:lnTo>
                  <a:pt x="39624" y="280416"/>
                </a:lnTo>
                <a:lnTo>
                  <a:pt x="15239" y="347472"/>
                </a:lnTo>
                <a:lnTo>
                  <a:pt x="3048" y="420624"/>
                </a:lnTo>
                <a:lnTo>
                  <a:pt x="0" y="457200"/>
                </a:lnTo>
                <a:lnTo>
                  <a:pt x="0" y="493775"/>
                </a:lnTo>
                <a:lnTo>
                  <a:pt x="6095" y="533400"/>
                </a:lnTo>
                <a:lnTo>
                  <a:pt x="33527" y="640080"/>
                </a:lnTo>
                <a:lnTo>
                  <a:pt x="67056" y="707136"/>
                </a:lnTo>
                <a:lnTo>
                  <a:pt x="109727" y="765048"/>
                </a:lnTo>
                <a:lnTo>
                  <a:pt x="158496" y="816863"/>
                </a:lnTo>
                <a:lnTo>
                  <a:pt x="216408" y="859536"/>
                </a:lnTo>
                <a:lnTo>
                  <a:pt x="280415" y="893063"/>
                </a:lnTo>
                <a:lnTo>
                  <a:pt x="347472" y="917448"/>
                </a:lnTo>
                <a:lnTo>
                  <a:pt x="420624" y="929639"/>
                </a:lnTo>
                <a:lnTo>
                  <a:pt x="457200" y="932688"/>
                </a:lnTo>
                <a:lnTo>
                  <a:pt x="533400" y="926592"/>
                </a:lnTo>
                <a:lnTo>
                  <a:pt x="466344" y="466344"/>
                </a:lnTo>
                <a:lnTo>
                  <a:pt x="463296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20212" y="5615939"/>
            <a:ext cx="533400" cy="932815"/>
          </a:xfrm>
          <a:custGeom>
            <a:avLst/>
            <a:gdLst/>
            <a:ahLst/>
            <a:cxnLst/>
            <a:rect l="l" t="t" r="r" b="b"/>
            <a:pathLst>
              <a:path w="533400" h="932815">
                <a:moveTo>
                  <a:pt x="533399" y="926591"/>
                </a:moveTo>
                <a:lnTo>
                  <a:pt x="493775" y="929639"/>
                </a:lnTo>
                <a:lnTo>
                  <a:pt x="457199" y="932687"/>
                </a:lnTo>
                <a:lnTo>
                  <a:pt x="420623" y="929639"/>
                </a:lnTo>
                <a:lnTo>
                  <a:pt x="347471" y="917447"/>
                </a:lnTo>
                <a:lnTo>
                  <a:pt x="280415" y="893063"/>
                </a:lnTo>
                <a:lnTo>
                  <a:pt x="216407" y="859535"/>
                </a:lnTo>
                <a:lnTo>
                  <a:pt x="158495" y="816863"/>
                </a:lnTo>
                <a:lnTo>
                  <a:pt x="109727" y="765047"/>
                </a:lnTo>
                <a:lnTo>
                  <a:pt x="67055" y="707135"/>
                </a:lnTo>
                <a:lnTo>
                  <a:pt x="33527" y="640079"/>
                </a:lnTo>
                <a:lnTo>
                  <a:pt x="12191" y="569975"/>
                </a:lnTo>
                <a:lnTo>
                  <a:pt x="0" y="493775"/>
                </a:lnTo>
                <a:lnTo>
                  <a:pt x="0" y="457199"/>
                </a:lnTo>
                <a:lnTo>
                  <a:pt x="15239" y="347471"/>
                </a:lnTo>
                <a:lnTo>
                  <a:pt x="39623" y="280415"/>
                </a:lnTo>
                <a:lnTo>
                  <a:pt x="73151" y="216407"/>
                </a:lnTo>
                <a:lnTo>
                  <a:pt x="115823" y="158495"/>
                </a:lnTo>
                <a:lnTo>
                  <a:pt x="167639" y="106679"/>
                </a:lnTo>
                <a:lnTo>
                  <a:pt x="225551" y="67055"/>
                </a:lnTo>
                <a:lnTo>
                  <a:pt x="289559" y="33527"/>
                </a:lnTo>
                <a:lnTo>
                  <a:pt x="362711" y="12191"/>
                </a:lnTo>
                <a:lnTo>
                  <a:pt x="438911" y="0"/>
                </a:lnTo>
                <a:lnTo>
                  <a:pt x="463295" y="0"/>
                </a:lnTo>
                <a:lnTo>
                  <a:pt x="466343" y="466343"/>
                </a:lnTo>
                <a:lnTo>
                  <a:pt x="533399" y="92659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19883" y="5390388"/>
            <a:ext cx="3133725" cy="1384300"/>
          </a:xfrm>
          <a:custGeom>
            <a:avLst/>
            <a:gdLst/>
            <a:ahLst/>
            <a:cxnLst/>
            <a:rect l="l" t="t" r="r" b="b"/>
            <a:pathLst>
              <a:path w="3133725" h="1384300">
                <a:moveTo>
                  <a:pt x="0" y="1383791"/>
                </a:moveTo>
                <a:lnTo>
                  <a:pt x="3133343" y="1383791"/>
                </a:lnTo>
                <a:lnTo>
                  <a:pt x="31333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19883" y="5390388"/>
            <a:ext cx="0" cy="1384300"/>
          </a:xfrm>
          <a:custGeom>
            <a:avLst/>
            <a:gdLst/>
            <a:ahLst/>
            <a:cxnLst/>
            <a:rect l="l" t="t" r="r" b="b"/>
            <a:pathLst>
              <a:path w="0" h="1384300">
                <a:moveTo>
                  <a:pt x="0" y="0"/>
                </a:moveTo>
                <a:lnTo>
                  <a:pt x="0" y="138379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260725" y="6126540"/>
            <a:ext cx="25336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" indent="-24765">
              <a:lnSpc>
                <a:spcPct val="101099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52%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190281" y="5925372"/>
            <a:ext cx="37020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5565" indent="-76200">
              <a:lnSpc>
                <a:spcPct val="101099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48%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370453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48204" y="4373244"/>
          <a:ext cx="3824604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3088"/>
                <a:gridCol w="390144"/>
                <a:gridCol w="390144"/>
                <a:gridCol w="387096"/>
                <a:gridCol w="390143"/>
                <a:gridCol w="390143"/>
                <a:gridCol w="390144"/>
                <a:gridCol w="390143"/>
                <a:gridCol w="381000"/>
                <a:gridCol w="381000"/>
              </a:tblGrid>
              <a:tr h="173736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310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21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7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82038"/>
            <a:ext cx="3822191" cy="47914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0"/>
            <a:ext cx="3916679" cy="27279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338012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078479" y="5690615"/>
            <a:ext cx="950975" cy="9570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075432" y="5690616"/>
            <a:ext cx="524256" cy="5852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127248" y="5718047"/>
            <a:ext cx="856615" cy="862965"/>
          </a:xfrm>
          <a:custGeom>
            <a:avLst/>
            <a:gdLst/>
            <a:ahLst/>
            <a:cxnLst/>
            <a:rect l="l" t="t" r="r" b="b"/>
            <a:pathLst>
              <a:path w="856614" h="862965">
                <a:moveTo>
                  <a:pt x="423672" y="0"/>
                </a:moveTo>
                <a:lnTo>
                  <a:pt x="423672" y="429767"/>
                </a:lnTo>
                <a:lnTo>
                  <a:pt x="0" y="490727"/>
                </a:lnTo>
                <a:lnTo>
                  <a:pt x="3047" y="524255"/>
                </a:lnTo>
                <a:lnTo>
                  <a:pt x="21335" y="582167"/>
                </a:lnTo>
                <a:lnTo>
                  <a:pt x="48768" y="640079"/>
                </a:lnTo>
                <a:lnTo>
                  <a:pt x="82295" y="688848"/>
                </a:lnTo>
                <a:lnTo>
                  <a:pt x="121919" y="734567"/>
                </a:lnTo>
                <a:lnTo>
                  <a:pt x="167639" y="774191"/>
                </a:lnTo>
                <a:lnTo>
                  <a:pt x="216407" y="807719"/>
                </a:lnTo>
                <a:lnTo>
                  <a:pt x="271272" y="832103"/>
                </a:lnTo>
                <a:lnTo>
                  <a:pt x="332231" y="850391"/>
                </a:lnTo>
                <a:lnTo>
                  <a:pt x="393191" y="859536"/>
                </a:lnTo>
                <a:lnTo>
                  <a:pt x="423672" y="862584"/>
                </a:lnTo>
                <a:lnTo>
                  <a:pt x="460248" y="859536"/>
                </a:lnTo>
                <a:lnTo>
                  <a:pt x="527303" y="850391"/>
                </a:lnTo>
                <a:lnTo>
                  <a:pt x="591312" y="826007"/>
                </a:lnTo>
                <a:lnTo>
                  <a:pt x="652272" y="795527"/>
                </a:lnTo>
                <a:lnTo>
                  <a:pt x="704088" y="758951"/>
                </a:lnTo>
                <a:lnTo>
                  <a:pt x="752855" y="710184"/>
                </a:lnTo>
                <a:lnTo>
                  <a:pt x="789431" y="658367"/>
                </a:lnTo>
                <a:lnTo>
                  <a:pt x="819912" y="597407"/>
                </a:lnTo>
                <a:lnTo>
                  <a:pt x="841248" y="533400"/>
                </a:lnTo>
                <a:lnTo>
                  <a:pt x="853439" y="466343"/>
                </a:lnTo>
                <a:lnTo>
                  <a:pt x="856488" y="429767"/>
                </a:lnTo>
                <a:lnTo>
                  <a:pt x="853439" y="396239"/>
                </a:lnTo>
                <a:lnTo>
                  <a:pt x="841248" y="329184"/>
                </a:lnTo>
                <a:lnTo>
                  <a:pt x="819912" y="262127"/>
                </a:lnTo>
                <a:lnTo>
                  <a:pt x="789431" y="204215"/>
                </a:lnTo>
                <a:lnTo>
                  <a:pt x="752855" y="149351"/>
                </a:lnTo>
                <a:lnTo>
                  <a:pt x="704088" y="103631"/>
                </a:lnTo>
                <a:lnTo>
                  <a:pt x="652272" y="64007"/>
                </a:lnTo>
                <a:lnTo>
                  <a:pt x="591312" y="33527"/>
                </a:lnTo>
                <a:lnTo>
                  <a:pt x="527303" y="12191"/>
                </a:lnTo>
                <a:lnTo>
                  <a:pt x="460248" y="3048"/>
                </a:lnTo>
                <a:lnTo>
                  <a:pt x="42367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128772" y="5719571"/>
            <a:ext cx="856615" cy="862965"/>
          </a:xfrm>
          <a:custGeom>
            <a:avLst/>
            <a:gdLst/>
            <a:ahLst/>
            <a:cxnLst/>
            <a:rect l="l" t="t" r="r" b="b"/>
            <a:pathLst>
              <a:path w="856614" h="862965">
                <a:moveTo>
                  <a:pt x="423671" y="0"/>
                </a:moveTo>
                <a:lnTo>
                  <a:pt x="493775" y="6095"/>
                </a:lnTo>
                <a:lnTo>
                  <a:pt x="560831" y="21335"/>
                </a:lnTo>
                <a:lnTo>
                  <a:pt x="621791" y="48767"/>
                </a:lnTo>
                <a:lnTo>
                  <a:pt x="679703" y="82295"/>
                </a:lnTo>
                <a:lnTo>
                  <a:pt x="728471" y="124967"/>
                </a:lnTo>
                <a:lnTo>
                  <a:pt x="771143" y="176783"/>
                </a:lnTo>
                <a:lnTo>
                  <a:pt x="807719" y="231647"/>
                </a:lnTo>
                <a:lnTo>
                  <a:pt x="832103" y="295655"/>
                </a:lnTo>
                <a:lnTo>
                  <a:pt x="850391" y="362711"/>
                </a:lnTo>
                <a:lnTo>
                  <a:pt x="856487" y="429767"/>
                </a:lnTo>
                <a:lnTo>
                  <a:pt x="853439" y="466343"/>
                </a:lnTo>
                <a:lnTo>
                  <a:pt x="841247" y="533399"/>
                </a:lnTo>
                <a:lnTo>
                  <a:pt x="819911" y="597407"/>
                </a:lnTo>
                <a:lnTo>
                  <a:pt x="789431" y="658367"/>
                </a:lnTo>
                <a:lnTo>
                  <a:pt x="752855" y="710183"/>
                </a:lnTo>
                <a:lnTo>
                  <a:pt x="704087" y="758951"/>
                </a:lnTo>
                <a:lnTo>
                  <a:pt x="652271" y="795527"/>
                </a:lnTo>
                <a:lnTo>
                  <a:pt x="591311" y="826007"/>
                </a:lnTo>
                <a:lnTo>
                  <a:pt x="527303" y="850391"/>
                </a:lnTo>
                <a:lnTo>
                  <a:pt x="460247" y="859535"/>
                </a:lnTo>
                <a:lnTo>
                  <a:pt x="423671" y="862583"/>
                </a:lnTo>
                <a:lnTo>
                  <a:pt x="393191" y="859535"/>
                </a:lnTo>
                <a:lnTo>
                  <a:pt x="332231" y="850391"/>
                </a:lnTo>
                <a:lnTo>
                  <a:pt x="271271" y="832103"/>
                </a:lnTo>
                <a:lnTo>
                  <a:pt x="216407" y="807719"/>
                </a:lnTo>
                <a:lnTo>
                  <a:pt x="167639" y="774191"/>
                </a:lnTo>
                <a:lnTo>
                  <a:pt x="121919" y="734567"/>
                </a:lnTo>
                <a:lnTo>
                  <a:pt x="82295" y="688847"/>
                </a:lnTo>
                <a:lnTo>
                  <a:pt x="48767" y="640079"/>
                </a:lnTo>
                <a:lnTo>
                  <a:pt x="21335" y="582167"/>
                </a:lnTo>
                <a:lnTo>
                  <a:pt x="3047" y="524255"/>
                </a:lnTo>
                <a:lnTo>
                  <a:pt x="0" y="490727"/>
                </a:lnTo>
                <a:lnTo>
                  <a:pt x="423671" y="429767"/>
                </a:lnTo>
                <a:lnTo>
                  <a:pt x="42367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121151" y="5718047"/>
            <a:ext cx="429895" cy="490855"/>
          </a:xfrm>
          <a:custGeom>
            <a:avLst/>
            <a:gdLst/>
            <a:ahLst/>
            <a:cxnLst/>
            <a:rect l="l" t="t" r="r" b="b"/>
            <a:pathLst>
              <a:path w="429895" h="490854">
                <a:moveTo>
                  <a:pt x="420624" y="0"/>
                </a:moveTo>
                <a:lnTo>
                  <a:pt x="381000" y="3048"/>
                </a:lnTo>
                <a:lnTo>
                  <a:pt x="335280" y="12191"/>
                </a:lnTo>
                <a:lnTo>
                  <a:pt x="268224" y="30479"/>
                </a:lnTo>
                <a:lnTo>
                  <a:pt x="207263" y="60960"/>
                </a:lnTo>
                <a:lnTo>
                  <a:pt x="155448" y="100584"/>
                </a:lnTo>
                <a:lnTo>
                  <a:pt x="106680" y="146303"/>
                </a:lnTo>
                <a:lnTo>
                  <a:pt x="67056" y="201167"/>
                </a:lnTo>
                <a:lnTo>
                  <a:pt x="36575" y="259079"/>
                </a:lnTo>
                <a:lnTo>
                  <a:pt x="15240" y="320039"/>
                </a:lnTo>
                <a:lnTo>
                  <a:pt x="3048" y="387096"/>
                </a:lnTo>
                <a:lnTo>
                  <a:pt x="0" y="423672"/>
                </a:lnTo>
                <a:lnTo>
                  <a:pt x="0" y="457200"/>
                </a:lnTo>
                <a:lnTo>
                  <a:pt x="6096" y="490727"/>
                </a:lnTo>
                <a:lnTo>
                  <a:pt x="429768" y="429767"/>
                </a:lnTo>
                <a:lnTo>
                  <a:pt x="42062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122676" y="5719571"/>
            <a:ext cx="429895" cy="490855"/>
          </a:xfrm>
          <a:custGeom>
            <a:avLst/>
            <a:gdLst/>
            <a:ahLst/>
            <a:cxnLst/>
            <a:rect l="l" t="t" r="r" b="b"/>
            <a:pathLst>
              <a:path w="429895" h="490854">
                <a:moveTo>
                  <a:pt x="6095" y="490727"/>
                </a:moveTo>
                <a:lnTo>
                  <a:pt x="0" y="457199"/>
                </a:lnTo>
                <a:lnTo>
                  <a:pt x="0" y="423671"/>
                </a:lnTo>
                <a:lnTo>
                  <a:pt x="15239" y="320039"/>
                </a:lnTo>
                <a:lnTo>
                  <a:pt x="36575" y="259079"/>
                </a:lnTo>
                <a:lnTo>
                  <a:pt x="67055" y="201167"/>
                </a:lnTo>
                <a:lnTo>
                  <a:pt x="106679" y="146303"/>
                </a:lnTo>
                <a:lnTo>
                  <a:pt x="155447" y="100583"/>
                </a:lnTo>
                <a:lnTo>
                  <a:pt x="207263" y="60959"/>
                </a:lnTo>
                <a:lnTo>
                  <a:pt x="268223" y="30479"/>
                </a:lnTo>
                <a:lnTo>
                  <a:pt x="335279" y="12191"/>
                </a:lnTo>
                <a:lnTo>
                  <a:pt x="380999" y="3047"/>
                </a:lnTo>
                <a:lnTo>
                  <a:pt x="420623" y="0"/>
                </a:lnTo>
                <a:lnTo>
                  <a:pt x="429767" y="429767"/>
                </a:lnTo>
                <a:lnTo>
                  <a:pt x="6095" y="490727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19883" y="5500115"/>
            <a:ext cx="2868295" cy="1301750"/>
          </a:xfrm>
          <a:custGeom>
            <a:avLst/>
            <a:gdLst/>
            <a:ahLst/>
            <a:cxnLst/>
            <a:rect l="l" t="t" r="r" b="b"/>
            <a:pathLst>
              <a:path w="2868295" h="1301750">
                <a:moveTo>
                  <a:pt x="0" y="1301495"/>
                </a:moveTo>
                <a:lnTo>
                  <a:pt x="2868167" y="1301495"/>
                </a:lnTo>
                <a:lnTo>
                  <a:pt x="28681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9883" y="5500115"/>
            <a:ext cx="0" cy="1301750"/>
          </a:xfrm>
          <a:custGeom>
            <a:avLst/>
            <a:gdLst/>
            <a:ahLst/>
            <a:cxnLst/>
            <a:rect l="l" t="t" r="r" b="b"/>
            <a:pathLst>
              <a:path w="0" h="1301750">
                <a:moveTo>
                  <a:pt x="0" y="0"/>
                </a:moveTo>
                <a:lnTo>
                  <a:pt x="0" y="1301495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08454" y="5343852"/>
            <a:ext cx="2879725" cy="1635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>
              <a:lnSpc>
                <a:spcPct val="100000"/>
              </a:lnSpc>
            </a:pPr>
            <a:r>
              <a:rPr dirty="0" sz="1000" spc="25" b="1">
                <a:latin typeface="Times New Roman"/>
                <a:cs typeface="Times New Roman"/>
              </a:rPr>
              <a:t>T</a:t>
            </a:r>
            <a:r>
              <a:rPr dirty="0" sz="1000" spc="10" b="1">
                <a:latin typeface="Times New Roman"/>
                <a:cs typeface="Times New Roman"/>
              </a:rPr>
              <a:t>abela</a:t>
            </a:r>
            <a:r>
              <a:rPr dirty="0" sz="1000" spc="15" b="1">
                <a:latin typeface="Times New Roman"/>
                <a:cs typeface="Times New Roman"/>
              </a:rPr>
              <a:t> </a:t>
            </a:r>
            <a:r>
              <a:rPr dirty="0" sz="1000" spc="25" b="1">
                <a:latin typeface="Times New Roman"/>
                <a:cs typeface="Times New Roman"/>
              </a:rPr>
              <a:t>X</a:t>
            </a:r>
            <a:r>
              <a:rPr dirty="0" sz="1000" spc="10" b="1">
                <a:latin typeface="Times New Roman"/>
                <a:cs typeface="Times New Roman"/>
              </a:rPr>
              <a:t>:</a:t>
            </a:r>
            <a:r>
              <a:rPr dirty="0" sz="1000" b="1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algn="ctr" marL="819150" marR="1798955">
              <a:lnSpc>
                <a:spcPct val="105300"/>
              </a:lnSpc>
              <a:spcBef>
                <a:spcPts val="395"/>
              </a:spcBef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27%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950">
              <a:latin typeface="Times New Roman"/>
              <a:cs typeface="Times New Roman"/>
            </a:endParaRPr>
          </a:p>
          <a:p>
            <a:pPr marL="1869439" marR="699135" indent="-86995">
              <a:lnSpc>
                <a:spcPct val="109500"/>
              </a:lnSpc>
            </a:pPr>
            <a:r>
              <a:rPr dirty="0" sz="950" spc="10">
                <a:latin typeface="Calibri"/>
                <a:cs typeface="Calibri"/>
              </a:rPr>
              <a:t>Acertos 73%</a:t>
            </a:r>
            <a:endParaRPr sz="950">
              <a:latin typeface="Calibri"/>
              <a:cs typeface="Calibri"/>
            </a:endParaRPr>
          </a:p>
          <a:p>
            <a:pPr algn="ctr" marR="1032510">
              <a:lnSpc>
                <a:spcPct val="100000"/>
              </a:lnSpc>
              <a:spcBef>
                <a:spcPts val="560"/>
              </a:spcBef>
            </a:pP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3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77132"/>
          <a:ext cx="3574415" cy="861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87829" y="4482972"/>
          <a:ext cx="3748404" cy="861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1855"/>
                <a:gridCol w="146303"/>
                <a:gridCol w="94488"/>
                <a:gridCol w="149352"/>
                <a:gridCol w="368808"/>
                <a:gridCol w="387095"/>
                <a:gridCol w="384048"/>
                <a:gridCol w="387096"/>
                <a:gridCol w="368807"/>
                <a:gridCol w="374904"/>
                <a:gridCol w="335279"/>
                <a:gridCol w="368807"/>
              </a:tblGrid>
              <a:tr h="176784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312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22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8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2191" cy="46969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65480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64860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654552" y="5620511"/>
            <a:ext cx="548639" cy="9265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00400" y="5620511"/>
            <a:ext cx="804671" cy="10027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03320" y="5647944"/>
            <a:ext cx="454659" cy="829310"/>
          </a:xfrm>
          <a:custGeom>
            <a:avLst/>
            <a:gdLst/>
            <a:ahLst/>
            <a:cxnLst/>
            <a:rect l="l" t="t" r="r" b="b"/>
            <a:pathLst>
              <a:path w="454660" h="829310">
                <a:moveTo>
                  <a:pt x="0" y="0"/>
                </a:moveTo>
                <a:lnTo>
                  <a:pt x="0" y="454151"/>
                </a:lnTo>
                <a:lnTo>
                  <a:pt x="256031" y="829055"/>
                </a:lnTo>
                <a:lnTo>
                  <a:pt x="323088" y="774191"/>
                </a:lnTo>
                <a:lnTo>
                  <a:pt x="353567" y="740663"/>
                </a:lnTo>
                <a:lnTo>
                  <a:pt x="377951" y="704088"/>
                </a:lnTo>
                <a:lnTo>
                  <a:pt x="399288" y="667511"/>
                </a:lnTo>
                <a:lnTo>
                  <a:pt x="417575" y="627888"/>
                </a:lnTo>
                <a:lnTo>
                  <a:pt x="432815" y="585215"/>
                </a:lnTo>
                <a:lnTo>
                  <a:pt x="445007" y="542543"/>
                </a:lnTo>
                <a:lnTo>
                  <a:pt x="451103" y="499871"/>
                </a:lnTo>
                <a:lnTo>
                  <a:pt x="454151" y="454151"/>
                </a:lnTo>
                <a:lnTo>
                  <a:pt x="451103" y="417575"/>
                </a:lnTo>
                <a:lnTo>
                  <a:pt x="438912" y="344423"/>
                </a:lnTo>
                <a:lnTo>
                  <a:pt x="417575" y="277367"/>
                </a:lnTo>
                <a:lnTo>
                  <a:pt x="384047" y="216407"/>
                </a:lnTo>
                <a:lnTo>
                  <a:pt x="344424" y="158495"/>
                </a:lnTo>
                <a:lnTo>
                  <a:pt x="295655" y="109727"/>
                </a:lnTo>
                <a:lnTo>
                  <a:pt x="237743" y="67055"/>
                </a:lnTo>
                <a:lnTo>
                  <a:pt x="176783" y="36575"/>
                </a:lnTo>
                <a:lnTo>
                  <a:pt x="106679" y="12191"/>
                </a:lnTo>
                <a:lnTo>
                  <a:pt x="36575" y="3047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04844" y="5649467"/>
            <a:ext cx="454659" cy="829310"/>
          </a:xfrm>
          <a:custGeom>
            <a:avLst/>
            <a:gdLst/>
            <a:ahLst/>
            <a:cxnLst/>
            <a:rect l="l" t="t" r="r" b="b"/>
            <a:pathLst>
              <a:path w="454660" h="829310">
                <a:moveTo>
                  <a:pt x="0" y="0"/>
                </a:moveTo>
                <a:lnTo>
                  <a:pt x="73151" y="6095"/>
                </a:lnTo>
                <a:lnTo>
                  <a:pt x="143255" y="24383"/>
                </a:lnTo>
                <a:lnTo>
                  <a:pt x="207263" y="51815"/>
                </a:lnTo>
                <a:lnTo>
                  <a:pt x="268223" y="88391"/>
                </a:lnTo>
                <a:lnTo>
                  <a:pt x="320039" y="134111"/>
                </a:lnTo>
                <a:lnTo>
                  <a:pt x="365759" y="185927"/>
                </a:lnTo>
                <a:lnTo>
                  <a:pt x="402335" y="246887"/>
                </a:lnTo>
                <a:lnTo>
                  <a:pt x="429767" y="310895"/>
                </a:lnTo>
                <a:lnTo>
                  <a:pt x="448055" y="380999"/>
                </a:lnTo>
                <a:lnTo>
                  <a:pt x="454151" y="454151"/>
                </a:lnTo>
                <a:lnTo>
                  <a:pt x="454151" y="478535"/>
                </a:lnTo>
                <a:lnTo>
                  <a:pt x="448055" y="521207"/>
                </a:lnTo>
                <a:lnTo>
                  <a:pt x="438911" y="563879"/>
                </a:lnTo>
                <a:lnTo>
                  <a:pt x="426719" y="606551"/>
                </a:lnTo>
                <a:lnTo>
                  <a:pt x="411479" y="646175"/>
                </a:lnTo>
                <a:lnTo>
                  <a:pt x="390143" y="685799"/>
                </a:lnTo>
                <a:lnTo>
                  <a:pt x="365759" y="722375"/>
                </a:lnTo>
                <a:lnTo>
                  <a:pt x="338327" y="755903"/>
                </a:lnTo>
                <a:lnTo>
                  <a:pt x="307847" y="789431"/>
                </a:lnTo>
                <a:lnTo>
                  <a:pt x="274319" y="816863"/>
                </a:lnTo>
                <a:lnTo>
                  <a:pt x="256031" y="829055"/>
                </a:lnTo>
                <a:lnTo>
                  <a:pt x="0" y="45415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49167" y="5647944"/>
            <a:ext cx="710565" cy="908685"/>
          </a:xfrm>
          <a:custGeom>
            <a:avLst/>
            <a:gdLst/>
            <a:ahLst/>
            <a:cxnLst/>
            <a:rect l="l" t="t" r="r" b="b"/>
            <a:pathLst>
              <a:path w="710564" h="908684">
                <a:moveTo>
                  <a:pt x="454152" y="0"/>
                </a:moveTo>
                <a:lnTo>
                  <a:pt x="411480" y="3047"/>
                </a:lnTo>
                <a:lnTo>
                  <a:pt x="371856" y="9143"/>
                </a:lnTo>
                <a:lnTo>
                  <a:pt x="332231" y="18287"/>
                </a:lnTo>
                <a:lnTo>
                  <a:pt x="292607" y="30479"/>
                </a:lnTo>
                <a:lnTo>
                  <a:pt x="256031" y="45719"/>
                </a:lnTo>
                <a:lnTo>
                  <a:pt x="219456" y="64007"/>
                </a:lnTo>
                <a:lnTo>
                  <a:pt x="167640" y="100583"/>
                </a:lnTo>
                <a:lnTo>
                  <a:pt x="115823" y="152400"/>
                </a:lnTo>
                <a:lnTo>
                  <a:pt x="70104" y="207263"/>
                </a:lnTo>
                <a:lnTo>
                  <a:pt x="39623" y="271271"/>
                </a:lnTo>
                <a:lnTo>
                  <a:pt x="15240" y="335279"/>
                </a:lnTo>
                <a:lnTo>
                  <a:pt x="0" y="405383"/>
                </a:lnTo>
                <a:lnTo>
                  <a:pt x="0" y="475488"/>
                </a:lnTo>
                <a:lnTo>
                  <a:pt x="9143" y="545591"/>
                </a:lnTo>
                <a:lnTo>
                  <a:pt x="27431" y="612647"/>
                </a:lnTo>
                <a:lnTo>
                  <a:pt x="57911" y="679703"/>
                </a:lnTo>
                <a:lnTo>
                  <a:pt x="100583" y="740663"/>
                </a:lnTo>
                <a:lnTo>
                  <a:pt x="149352" y="792479"/>
                </a:lnTo>
                <a:lnTo>
                  <a:pt x="207264" y="835151"/>
                </a:lnTo>
                <a:lnTo>
                  <a:pt x="268223" y="868679"/>
                </a:lnTo>
                <a:lnTo>
                  <a:pt x="335280" y="893063"/>
                </a:lnTo>
                <a:lnTo>
                  <a:pt x="402335" y="905255"/>
                </a:lnTo>
                <a:lnTo>
                  <a:pt x="438911" y="908303"/>
                </a:lnTo>
                <a:lnTo>
                  <a:pt x="472440" y="908303"/>
                </a:lnTo>
                <a:lnTo>
                  <a:pt x="542544" y="899159"/>
                </a:lnTo>
                <a:lnTo>
                  <a:pt x="612647" y="880871"/>
                </a:lnTo>
                <a:lnTo>
                  <a:pt x="676656" y="850391"/>
                </a:lnTo>
                <a:lnTo>
                  <a:pt x="710183" y="829055"/>
                </a:lnTo>
                <a:lnTo>
                  <a:pt x="454152" y="454151"/>
                </a:lnTo>
                <a:lnTo>
                  <a:pt x="454152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50692" y="5649467"/>
            <a:ext cx="710565" cy="908685"/>
          </a:xfrm>
          <a:custGeom>
            <a:avLst/>
            <a:gdLst/>
            <a:ahLst/>
            <a:cxnLst/>
            <a:rect l="l" t="t" r="r" b="b"/>
            <a:pathLst>
              <a:path w="710564" h="908684">
                <a:moveTo>
                  <a:pt x="710183" y="829055"/>
                </a:moveTo>
                <a:lnTo>
                  <a:pt x="643127" y="865631"/>
                </a:lnTo>
                <a:lnTo>
                  <a:pt x="576071" y="893063"/>
                </a:lnTo>
                <a:lnTo>
                  <a:pt x="509015" y="905255"/>
                </a:lnTo>
                <a:lnTo>
                  <a:pt x="438911" y="908303"/>
                </a:lnTo>
                <a:lnTo>
                  <a:pt x="402335" y="905255"/>
                </a:lnTo>
                <a:lnTo>
                  <a:pt x="335279" y="893063"/>
                </a:lnTo>
                <a:lnTo>
                  <a:pt x="268223" y="868679"/>
                </a:lnTo>
                <a:lnTo>
                  <a:pt x="207263" y="835151"/>
                </a:lnTo>
                <a:lnTo>
                  <a:pt x="149351" y="792479"/>
                </a:lnTo>
                <a:lnTo>
                  <a:pt x="100583" y="740663"/>
                </a:lnTo>
                <a:lnTo>
                  <a:pt x="57911" y="679703"/>
                </a:lnTo>
                <a:lnTo>
                  <a:pt x="27431" y="612647"/>
                </a:lnTo>
                <a:lnTo>
                  <a:pt x="9143" y="545591"/>
                </a:lnTo>
                <a:lnTo>
                  <a:pt x="0" y="475487"/>
                </a:lnTo>
                <a:lnTo>
                  <a:pt x="0" y="438911"/>
                </a:lnTo>
                <a:lnTo>
                  <a:pt x="0" y="405383"/>
                </a:lnTo>
                <a:lnTo>
                  <a:pt x="15239" y="335279"/>
                </a:lnTo>
                <a:lnTo>
                  <a:pt x="39623" y="271271"/>
                </a:lnTo>
                <a:lnTo>
                  <a:pt x="70103" y="207263"/>
                </a:lnTo>
                <a:lnTo>
                  <a:pt x="115823" y="152399"/>
                </a:lnTo>
                <a:lnTo>
                  <a:pt x="167639" y="100583"/>
                </a:lnTo>
                <a:lnTo>
                  <a:pt x="207263" y="73151"/>
                </a:lnTo>
                <a:lnTo>
                  <a:pt x="243839" y="51815"/>
                </a:lnTo>
                <a:lnTo>
                  <a:pt x="280415" y="33527"/>
                </a:lnTo>
                <a:lnTo>
                  <a:pt x="320039" y="21335"/>
                </a:lnTo>
                <a:lnTo>
                  <a:pt x="359663" y="9143"/>
                </a:lnTo>
                <a:lnTo>
                  <a:pt x="399287" y="3047"/>
                </a:lnTo>
                <a:lnTo>
                  <a:pt x="438911" y="0"/>
                </a:lnTo>
                <a:lnTo>
                  <a:pt x="454151" y="0"/>
                </a:lnTo>
                <a:lnTo>
                  <a:pt x="454151" y="454151"/>
                </a:lnTo>
                <a:lnTo>
                  <a:pt x="710183" y="829055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19883" y="5426963"/>
            <a:ext cx="3167380" cy="1356360"/>
          </a:xfrm>
          <a:custGeom>
            <a:avLst/>
            <a:gdLst/>
            <a:ahLst/>
            <a:cxnLst/>
            <a:rect l="l" t="t" r="r" b="b"/>
            <a:pathLst>
              <a:path w="3167379" h="1356359">
                <a:moveTo>
                  <a:pt x="0" y="1356359"/>
                </a:moveTo>
                <a:lnTo>
                  <a:pt x="3166871" y="1356359"/>
                </a:lnTo>
                <a:lnTo>
                  <a:pt x="3166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9883" y="5426963"/>
            <a:ext cx="0" cy="1356360"/>
          </a:xfrm>
          <a:custGeom>
            <a:avLst/>
            <a:gdLst/>
            <a:ahLst/>
            <a:cxnLst/>
            <a:rect l="l" t="t" r="r" b="b"/>
            <a:pathLst>
              <a:path w="0" h="1356359">
                <a:moveTo>
                  <a:pt x="0" y="0"/>
                </a:moveTo>
                <a:lnTo>
                  <a:pt x="0" y="13563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08454" y="5270700"/>
            <a:ext cx="3178810" cy="1689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2136775" marR="730250" indent="-86995">
              <a:lnSpc>
                <a:spcPct val="105300"/>
              </a:lnSpc>
              <a:spcBef>
                <a:spcPts val="710"/>
              </a:spcBef>
            </a:pPr>
            <a:r>
              <a:rPr dirty="0" sz="950" spc="10">
                <a:latin typeface="Calibri"/>
                <a:cs typeface="Calibri"/>
              </a:rPr>
              <a:t>Acertos 40%</a:t>
            </a:r>
            <a:endParaRPr sz="950">
              <a:latin typeface="Calibri"/>
              <a:cs typeface="Calibri"/>
            </a:endParaRPr>
          </a:p>
          <a:p>
            <a:pPr algn="ctr" marL="1306830" marR="1596390">
              <a:lnSpc>
                <a:spcPct val="103200"/>
              </a:lnSpc>
              <a:spcBef>
                <a:spcPts val="45"/>
              </a:spcBef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r>
              <a:rPr dirty="0" sz="950" spc="10">
                <a:latin typeface="Calibri"/>
                <a:cs typeface="Calibri"/>
              </a:rPr>
              <a:t> 60%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55"/>
              </a:spcBef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7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07029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57348" y="4409821"/>
          <a:ext cx="380619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1000"/>
                <a:gridCol w="390144"/>
                <a:gridCol w="390144"/>
                <a:gridCol w="381000"/>
                <a:gridCol w="390143"/>
                <a:gridCol w="344424"/>
                <a:gridCol w="381000"/>
                <a:gridCol w="143255"/>
                <a:gridCol w="97535"/>
                <a:gridCol w="149352"/>
                <a:gridCol w="365759"/>
                <a:gridCol w="381000"/>
              </a:tblGrid>
              <a:tr h="173735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4">
                      <a:solidFill>
                        <a:srgbClr val="000000"/>
                      </a:solidFill>
                      <a:prstDash val="solid"/>
                    </a:lnT>
                    <a:lnB w="12826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1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1991995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314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23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9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78991"/>
            <a:ext cx="3825239" cy="42885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6679" cy="26944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301436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541776" y="5657088"/>
            <a:ext cx="573024" cy="990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124200" y="5657088"/>
            <a:ext cx="542543" cy="990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596640" y="5684520"/>
            <a:ext cx="472440" cy="896619"/>
          </a:xfrm>
          <a:custGeom>
            <a:avLst/>
            <a:gdLst/>
            <a:ahLst/>
            <a:cxnLst/>
            <a:rect l="l" t="t" r="r" b="b"/>
            <a:pathLst>
              <a:path w="472439" h="896620">
                <a:moveTo>
                  <a:pt x="24384" y="0"/>
                </a:moveTo>
                <a:lnTo>
                  <a:pt x="24384" y="448055"/>
                </a:lnTo>
                <a:lnTo>
                  <a:pt x="0" y="896112"/>
                </a:lnTo>
                <a:lnTo>
                  <a:pt x="60960" y="896112"/>
                </a:lnTo>
                <a:lnTo>
                  <a:pt x="131063" y="883919"/>
                </a:lnTo>
                <a:lnTo>
                  <a:pt x="198120" y="862583"/>
                </a:lnTo>
                <a:lnTo>
                  <a:pt x="259080" y="829055"/>
                </a:lnTo>
                <a:lnTo>
                  <a:pt x="316992" y="789431"/>
                </a:lnTo>
                <a:lnTo>
                  <a:pt x="365760" y="740663"/>
                </a:lnTo>
                <a:lnTo>
                  <a:pt x="405384" y="685800"/>
                </a:lnTo>
                <a:lnTo>
                  <a:pt x="435863" y="624839"/>
                </a:lnTo>
                <a:lnTo>
                  <a:pt x="460248" y="557783"/>
                </a:lnTo>
                <a:lnTo>
                  <a:pt x="469392" y="484631"/>
                </a:lnTo>
                <a:lnTo>
                  <a:pt x="472439" y="448055"/>
                </a:lnTo>
                <a:lnTo>
                  <a:pt x="469392" y="411479"/>
                </a:lnTo>
                <a:lnTo>
                  <a:pt x="460248" y="341375"/>
                </a:lnTo>
                <a:lnTo>
                  <a:pt x="435863" y="274319"/>
                </a:lnTo>
                <a:lnTo>
                  <a:pt x="405384" y="213359"/>
                </a:lnTo>
                <a:lnTo>
                  <a:pt x="365760" y="155447"/>
                </a:lnTo>
                <a:lnTo>
                  <a:pt x="316992" y="109727"/>
                </a:lnTo>
                <a:lnTo>
                  <a:pt x="259080" y="67055"/>
                </a:lnTo>
                <a:lnTo>
                  <a:pt x="198120" y="36575"/>
                </a:lnTo>
                <a:lnTo>
                  <a:pt x="131063" y="12191"/>
                </a:lnTo>
                <a:lnTo>
                  <a:pt x="60960" y="3047"/>
                </a:lnTo>
                <a:lnTo>
                  <a:pt x="24384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598164" y="5686044"/>
            <a:ext cx="472440" cy="896619"/>
          </a:xfrm>
          <a:custGeom>
            <a:avLst/>
            <a:gdLst/>
            <a:ahLst/>
            <a:cxnLst/>
            <a:rect l="l" t="t" r="r" b="b"/>
            <a:pathLst>
              <a:path w="472439" h="896620">
                <a:moveTo>
                  <a:pt x="24383" y="0"/>
                </a:moveTo>
                <a:lnTo>
                  <a:pt x="97535" y="6095"/>
                </a:lnTo>
                <a:lnTo>
                  <a:pt x="164591" y="24383"/>
                </a:lnTo>
                <a:lnTo>
                  <a:pt x="228599" y="51815"/>
                </a:lnTo>
                <a:lnTo>
                  <a:pt x="289559" y="88391"/>
                </a:lnTo>
                <a:lnTo>
                  <a:pt x="341375" y="131063"/>
                </a:lnTo>
                <a:lnTo>
                  <a:pt x="384047" y="182879"/>
                </a:lnTo>
                <a:lnTo>
                  <a:pt x="423671" y="243839"/>
                </a:lnTo>
                <a:lnTo>
                  <a:pt x="448055" y="307847"/>
                </a:lnTo>
                <a:lnTo>
                  <a:pt x="466343" y="374903"/>
                </a:lnTo>
                <a:lnTo>
                  <a:pt x="472439" y="448055"/>
                </a:lnTo>
                <a:lnTo>
                  <a:pt x="469391" y="484631"/>
                </a:lnTo>
                <a:lnTo>
                  <a:pt x="460247" y="557783"/>
                </a:lnTo>
                <a:lnTo>
                  <a:pt x="435863" y="624839"/>
                </a:lnTo>
                <a:lnTo>
                  <a:pt x="405383" y="685799"/>
                </a:lnTo>
                <a:lnTo>
                  <a:pt x="365759" y="740663"/>
                </a:lnTo>
                <a:lnTo>
                  <a:pt x="316991" y="789431"/>
                </a:lnTo>
                <a:lnTo>
                  <a:pt x="259079" y="829055"/>
                </a:lnTo>
                <a:lnTo>
                  <a:pt x="198119" y="862583"/>
                </a:lnTo>
                <a:lnTo>
                  <a:pt x="131063" y="883919"/>
                </a:lnTo>
                <a:lnTo>
                  <a:pt x="60959" y="896111"/>
                </a:lnTo>
                <a:lnTo>
                  <a:pt x="24383" y="896111"/>
                </a:lnTo>
                <a:lnTo>
                  <a:pt x="12191" y="896111"/>
                </a:lnTo>
                <a:lnTo>
                  <a:pt x="0" y="896111"/>
                </a:lnTo>
                <a:lnTo>
                  <a:pt x="24383" y="448055"/>
                </a:lnTo>
                <a:lnTo>
                  <a:pt x="24383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172967" y="5684520"/>
            <a:ext cx="448309" cy="896619"/>
          </a:xfrm>
          <a:custGeom>
            <a:avLst/>
            <a:gdLst/>
            <a:ahLst/>
            <a:cxnLst/>
            <a:rect l="l" t="t" r="r" b="b"/>
            <a:pathLst>
              <a:path w="448310" h="896620">
                <a:moveTo>
                  <a:pt x="448056" y="0"/>
                </a:moveTo>
                <a:lnTo>
                  <a:pt x="377952" y="6095"/>
                </a:lnTo>
                <a:lnTo>
                  <a:pt x="310895" y="21335"/>
                </a:lnTo>
                <a:lnTo>
                  <a:pt x="249935" y="45719"/>
                </a:lnTo>
                <a:lnTo>
                  <a:pt x="192023" y="79247"/>
                </a:lnTo>
                <a:lnTo>
                  <a:pt x="140207" y="121919"/>
                </a:lnTo>
                <a:lnTo>
                  <a:pt x="97535" y="170687"/>
                </a:lnTo>
                <a:lnTo>
                  <a:pt x="60959" y="225551"/>
                </a:lnTo>
                <a:lnTo>
                  <a:pt x="30480" y="283463"/>
                </a:lnTo>
                <a:lnTo>
                  <a:pt x="9143" y="347471"/>
                </a:lnTo>
                <a:lnTo>
                  <a:pt x="0" y="417575"/>
                </a:lnTo>
                <a:lnTo>
                  <a:pt x="0" y="490727"/>
                </a:lnTo>
                <a:lnTo>
                  <a:pt x="12192" y="560831"/>
                </a:lnTo>
                <a:lnTo>
                  <a:pt x="36575" y="627888"/>
                </a:lnTo>
                <a:lnTo>
                  <a:pt x="67056" y="688847"/>
                </a:lnTo>
                <a:lnTo>
                  <a:pt x="109728" y="743712"/>
                </a:lnTo>
                <a:lnTo>
                  <a:pt x="158495" y="792479"/>
                </a:lnTo>
                <a:lnTo>
                  <a:pt x="213359" y="832103"/>
                </a:lnTo>
                <a:lnTo>
                  <a:pt x="277368" y="862583"/>
                </a:lnTo>
                <a:lnTo>
                  <a:pt x="344423" y="883919"/>
                </a:lnTo>
                <a:lnTo>
                  <a:pt x="414528" y="896112"/>
                </a:lnTo>
                <a:lnTo>
                  <a:pt x="448056" y="448055"/>
                </a:lnTo>
                <a:lnTo>
                  <a:pt x="448056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174492" y="5686044"/>
            <a:ext cx="448309" cy="896619"/>
          </a:xfrm>
          <a:custGeom>
            <a:avLst/>
            <a:gdLst/>
            <a:ahLst/>
            <a:cxnLst/>
            <a:rect l="l" t="t" r="r" b="b"/>
            <a:pathLst>
              <a:path w="448310" h="896620">
                <a:moveTo>
                  <a:pt x="414527" y="896111"/>
                </a:moveTo>
                <a:lnTo>
                  <a:pt x="344423" y="883919"/>
                </a:lnTo>
                <a:lnTo>
                  <a:pt x="277367" y="862583"/>
                </a:lnTo>
                <a:lnTo>
                  <a:pt x="213359" y="832103"/>
                </a:lnTo>
                <a:lnTo>
                  <a:pt x="158495" y="792479"/>
                </a:lnTo>
                <a:lnTo>
                  <a:pt x="109727" y="743711"/>
                </a:lnTo>
                <a:lnTo>
                  <a:pt x="67055" y="688847"/>
                </a:lnTo>
                <a:lnTo>
                  <a:pt x="36575" y="627887"/>
                </a:lnTo>
                <a:lnTo>
                  <a:pt x="12191" y="560831"/>
                </a:lnTo>
                <a:lnTo>
                  <a:pt x="0" y="490727"/>
                </a:lnTo>
                <a:lnTo>
                  <a:pt x="0" y="454151"/>
                </a:lnTo>
                <a:lnTo>
                  <a:pt x="0" y="417575"/>
                </a:lnTo>
                <a:lnTo>
                  <a:pt x="9143" y="347471"/>
                </a:lnTo>
                <a:lnTo>
                  <a:pt x="30479" y="283463"/>
                </a:lnTo>
                <a:lnTo>
                  <a:pt x="60959" y="225551"/>
                </a:lnTo>
                <a:lnTo>
                  <a:pt x="97535" y="170687"/>
                </a:lnTo>
                <a:lnTo>
                  <a:pt x="140207" y="121919"/>
                </a:lnTo>
                <a:lnTo>
                  <a:pt x="192023" y="79247"/>
                </a:lnTo>
                <a:lnTo>
                  <a:pt x="249935" y="45719"/>
                </a:lnTo>
                <a:lnTo>
                  <a:pt x="310895" y="21335"/>
                </a:lnTo>
                <a:lnTo>
                  <a:pt x="377951" y="6095"/>
                </a:lnTo>
                <a:lnTo>
                  <a:pt x="448055" y="0"/>
                </a:lnTo>
                <a:lnTo>
                  <a:pt x="448055" y="448055"/>
                </a:lnTo>
                <a:lnTo>
                  <a:pt x="414527" y="896111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19883" y="5463539"/>
            <a:ext cx="3002280" cy="1344295"/>
          </a:xfrm>
          <a:custGeom>
            <a:avLst/>
            <a:gdLst/>
            <a:ahLst/>
            <a:cxnLst/>
            <a:rect l="l" t="t" r="r" b="b"/>
            <a:pathLst>
              <a:path w="3002279" h="1344295">
                <a:moveTo>
                  <a:pt x="0" y="1344167"/>
                </a:moveTo>
                <a:lnTo>
                  <a:pt x="3002279" y="1344167"/>
                </a:lnTo>
                <a:lnTo>
                  <a:pt x="30022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19883" y="5463539"/>
            <a:ext cx="0" cy="1344295"/>
          </a:xfrm>
          <a:custGeom>
            <a:avLst/>
            <a:gdLst/>
            <a:ahLst/>
            <a:cxnLst/>
            <a:rect l="l" t="t" r="r" b="b"/>
            <a:pathLst>
              <a:path w="0" h="1344295">
                <a:moveTo>
                  <a:pt x="0" y="0"/>
                </a:moveTo>
                <a:lnTo>
                  <a:pt x="0" y="1344167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08454" y="5307276"/>
            <a:ext cx="3013710" cy="1689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61645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algn="ctr" marR="450850">
              <a:lnSpc>
                <a:spcPct val="100000"/>
              </a:lnSpc>
              <a:spcBef>
                <a:spcPts val="705"/>
              </a:spcBef>
            </a:pPr>
            <a:r>
              <a:rPr dirty="0" sz="950" spc="15">
                <a:latin typeface="Calibri"/>
                <a:cs typeface="Calibri"/>
              </a:rPr>
              <a:t>Erro</a:t>
            </a:r>
            <a:r>
              <a:rPr dirty="0" sz="950" spc="10">
                <a:latin typeface="Calibri"/>
                <a:cs typeface="Calibri"/>
              </a:rPr>
              <a:t>s</a:t>
            </a:r>
            <a:endParaRPr sz="950">
              <a:latin typeface="Calibri"/>
              <a:cs typeface="Calibri"/>
            </a:endParaRPr>
          </a:p>
          <a:p>
            <a:pPr algn="ctr" marL="62230">
              <a:lnSpc>
                <a:spcPct val="100000"/>
              </a:lnSpc>
              <a:spcBef>
                <a:spcPts val="130"/>
              </a:spcBef>
              <a:tabLst>
                <a:tab pos="410209" algn="l"/>
              </a:tabLst>
            </a:pPr>
            <a:r>
              <a:rPr dirty="0" baseline="2923" sz="1425" spc="-22">
                <a:latin typeface="Calibri"/>
                <a:cs typeface="Calibri"/>
              </a:rPr>
              <a:t>49%</a:t>
            </a:r>
            <a:r>
              <a:rPr dirty="0" baseline="2923" sz="1425" spc="-22">
                <a:latin typeface="Calibri"/>
                <a:cs typeface="Calibri"/>
              </a:rPr>
              <a:t>	</a:t>
            </a:r>
            <a:r>
              <a:rPr dirty="0" sz="950" spc="10">
                <a:latin typeface="Calibri"/>
                <a:cs typeface="Calibri"/>
              </a:rPr>
              <a:t>Acertos</a:t>
            </a:r>
            <a:endParaRPr sz="950">
              <a:latin typeface="Calibri"/>
              <a:cs typeface="Calibri"/>
            </a:endParaRPr>
          </a:p>
          <a:p>
            <a:pPr algn="ctr" marL="409575">
              <a:lnSpc>
                <a:spcPct val="100000"/>
              </a:lnSpc>
              <a:spcBef>
                <a:spcPts val="60"/>
              </a:spcBef>
            </a:pPr>
            <a:r>
              <a:rPr dirty="0" sz="950" spc="15">
                <a:latin typeface="Calibri"/>
                <a:cs typeface="Calibri"/>
              </a:rPr>
              <a:t>51%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5"/>
              </a:spcBef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40557"/>
          <a:ext cx="3574415" cy="861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45157" y="4446396"/>
          <a:ext cx="3830320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4903"/>
                <a:gridCol w="390144"/>
                <a:gridCol w="390144"/>
                <a:gridCol w="387095"/>
                <a:gridCol w="390144"/>
                <a:gridCol w="390143"/>
                <a:gridCol w="381000"/>
                <a:gridCol w="344424"/>
                <a:gridCol w="381000"/>
                <a:gridCol w="390144"/>
              </a:tblGrid>
              <a:tr h="176783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5867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316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24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0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0496"/>
            <a:ext cx="3825239" cy="430987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22776" cy="26944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301436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307276"/>
            <a:ext cx="89789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55660"/>
            <a:ext cx="111823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0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450335" y="5660136"/>
            <a:ext cx="710184" cy="10149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148583" y="5660136"/>
            <a:ext cx="554735" cy="9875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05200" y="5687567"/>
            <a:ext cx="609600" cy="920750"/>
          </a:xfrm>
          <a:custGeom>
            <a:avLst/>
            <a:gdLst/>
            <a:ahLst/>
            <a:cxnLst/>
            <a:rect l="l" t="t" r="r" b="b"/>
            <a:pathLst>
              <a:path w="609600" h="920750">
                <a:moveTo>
                  <a:pt x="185927" y="0"/>
                </a:moveTo>
                <a:lnTo>
                  <a:pt x="149351" y="0"/>
                </a:lnTo>
                <a:lnTo>
                  <a:pt x="149351" y="460248"/>
                </a:lnTo>
                <a:lnTo>
                  <a:pt x="0" y="896112"/>
                </a:lnTo>
                <a:lnTo>
                  <a:pt x="48767" y="908304"/>
                </a:lnTo>
                <a:lnTo>
                  <a:pt x="85344" y="914400"/>
                </a:lnTo>
                <a:lnTo>
                  <a:pt x="124967" y="917448"/>
                </a:lnTo>
                <a:lnTo>
                  <a:pt x="149351" y="920496"/>
                </a:lnTo>
                <a:lnTo>
                  <a:pt x="259079" y="905256"/>
                </a:lnTo>
                <a:lnTo>
                  <a:pt x="329184" y="883920"/>
                </a:lnTo>
                <a:lnTo>
                  <a:pt x="393191" y="850392"/>
                </a:lnTo>
                <a:lnTo>
                  <a:pt x="448055" y="807720"/>
                </a:lnTo>
                <a:lnTo>
                  <a:pt x="499872" y="758952"/>
                </a:lnTo>
                <a:lnTo>
                  <a:pt x="539496" y="701040"/>
                </a:lnTo>
                <a:lnTo>
                  <a:pt x="573024" y="640080"/>
                </a:lnTo>
                <a:lnTo>
                  <a:pt x="597408" y="569976"/>
                </a:lnTo>
                <a:lnTo>
                  <a:pt x="606551" y="496824"/>
                </a:lnTo>
                <a:lnTo>
                  <a:pt x="609600" y="460248"/>
                </a:lnTo>
                <a:lnTo>
                  <a:pt x="606551" y="420624"/>
                </a:lnTo>
                <a:lnTo>
                  <a:pt x="597408" y="347472"/>
                </a:lnTo>
                <a:lnTo>
                  <a:pt x="573024" y="280416"/>
                </a:lnTo>
                <a:lnTo>
                  <a:pt x="539496" y="216408"/>
                </a:lnTo>
                <a:lnTo>
                  <a:pt x="499872" y="161544"/>
                </a:lnTo>
                <a:lnTo>
                  <a:pt x="448055" y="109728"/>
                </a:lnTo>
                <a:lnTo>
                  <a:pt x="393191" y="67056"/>
                </a:lnTo>
                <a:lnTo>
                  <a:pt x="329184" y="36576"/>
                </a:lnTo>
                <a:lnTo>
                  <a:pt x="259079" y="12192"/>
                </a:lnTo>
                <a:lnTo>
                  <a:pt x="185927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506724" y="5689091"/>
            <a:ext cx="609600" cy="920750"/>
          </a:xfrm>
          <a:custGeom>
            <a:avLst/>
            <a:gdLst/>
            <a:ahLst/>
            <a:cxnLst/>
            <a:rect l="l" t="t" r="r" b="b"/>
            <a:pathLst>
              <a:path w="609600" h="920750">
                <a:moveTo>
                  <a:pt x="149351" y="0"/>
                </a:moveTo>
                <a:lnTo>
                  <a:pt x="225551" y="6095"/>
                </a:lnTo>
                <a:lnTo>
                  <a:pt x="295655" y="24383"/>
                </a:lnTo>
                <a:lnTo>
                  <a:pt x="359663" y="48767"/>
                </a:lnTo>
                <a:lnTo>
                  <a:pt x="420623" y="88391"/>
                </a:lnTo>
                <a:lnTo>
                  <a:pt x="475487" y="134111"/>
                </a:lnTo>
                <a:lnTo>
                  <a:pt x="521207" y="185927"/>
                </a:lnTo>
                <a:lnTo>
                  <a:pt x="557783" y="246887"/>
                </a:lnTo>
                <a:lnTo>
                  <a:pt x="585215" y="313943"/>
                </a:lnTo>
                <a:lnTo>
                  <a:pt x="603503" y="384047"/>
                </a:lnTo>
                <a:lnTo>
                  <a:pt x="609599" y="460247"/>
                </a:lnTo>
                <a:lnTo>
                  <a:pt x="606551" y="496823"/>
                </a:lnTo>
                <a:lnTo>
                  <a:pt x="597407" y="569975"/>
                </a:lnTo>
                <a:lnTo>
                  <a:pt x="573023" y="640079"/>
                </a:lnTo>
                <a:lnTo>
                  <a:pt x="539495" y="701039"/>
                </a:lnTo>
                <a:lnTo>
                  <a:pt x="499871" y="758951"/>
                </a:lnTo>
                <a:lnTo>
                  <a:pt x="448055" y="807719"/>
                </a:lnTo>
                <a:lnTo>
                  <a:pt x="393191" y="850391"/>
                </a:lnTo>
                <a:lnTo>
                  <a:pt x="329183" y="883919"/>
                </a:lnTo>
                <a:lnTo>
                  <a:pt x="259079" y="905255"/>
                </a:lnTo>
                <a:lnTo>
                  <a:pt x="185927" y="917447"/>
                </a:lnTo>
                <a:lnTo>
                  <a:pt x="149351" y="920495"/>
                </a:lnTo>
                <a:lnTo>
                  <a:pt x="137159" y="920495"/>
                </a:lnTo>
                <a:lnTo>
                  <a:pt x="97535" y="917447"/>
                </a:lnTo>
                <a:lnTo>
                  <a:pt x="60959" y="911351"/>
                </a:lnTo>
                <a:lnTo>
                  <a:pt x="24383" y="902207"/>
                </a:lnTo>
                <a:lnTo>
                  <a:pt x="0" y="896111"/>
                </a:lnTo>
                <a:lnTo>
                  <a:pt x="149351" y="460247"/>
                </a:lnTo>
                <a:lnTo>
                  <a:pt x="14935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194304" y="5687567"/>
            <a:ext cx="460375" cy="893444"/>
          </a:xfrm>
          <a:custGeom>
            <a:avLst/>
            <a:gdLst/>
            <a:ahLst/>
            <a:cxnLst/>
            <a:rect l="l" t="t" r="r" b="b"/>
            <a:pathLst>
              <a:path w="460375" h="893445">
                <a:moveTo>
                  <a:pt x="460247" y="0"/>
                </a:moveTo>
                <a:lnTo>
                  <a:pt x="402335" y="3048"/>
                </a:lnTo>
                <a:lnTo>
                  <a:pt x="347471" y="12192"/>
                </a:lnTo>
                <a:lnTo>
                  <a:pt x="292607" y="30480"/>
                </a:lnTo>
                <a:lnTo>
                  <a:pt x="243840" y="54864"/>
                </a:lnTo>
                <a:lnTo>
                  <a:pt x="195071" y="82296"/>
                </a:lnTo>
                <a:lnTo>
                  <a:pt x="152399" y="115824"/>
                </a:lnTo>
                <a:lnTo>
                  <a:pt x="112775" y="155448"/>
                </a:lnTo>
                <a:lnTo>
                  <a:pt x="79247" y="201168"/>
                </a:lnTo>
                <a:lnTo>
                  <a:pt x="51815" y="249936"/>
                </a:lnTo>
                <a:lnTo>
                  <a:pt x="27431" y="301752"/>
                </a:lnTo>
                <a:lnTo>
                  <a:pt x="6095" y="374904"/>
                </a:lnTo>
                <a:lnTo>
                  <a:pt x="0" y="445008"/>
                </a:lnTo>
                <a:lnTo>
                  <a:pt x="0" y="481584"/>
                </a:lnTo>
                <a:lnTo>
                  <a:pt x="9143" y="554736"/>
                </a:lnTo>
                <a:lnTo>
                  <a:pt x="27431" y="621792"/>
                </a:lnTo>
                <a:lnTo>
                  <a:pt x="57911" y="685800"/>
                </a:lnTo>
                <a:lnTo>
                  <a:pt x="97535" y="743712"/>
                </a:lnTo>
                <a:lnTo>
                  <a:pt x="146304" y="795528"/>
                </a:lnTo>
                <a:lnTo>
                  <a:pt x="204216" y="841248"/>
                </a:lnTo>
                <a:lnTo>
                  <a:pt x="268223" y="877824"/>
                </a:lnTo>
                <a:lnTo>
                  <a:pt x="301751" y="893064"/>
                </a:lnTo>
                <a:lnTo>
                  <a:pt x="460247" y="460248"/>
                </a:lnTo>
                <a:lnTo>
                  <a:pt x="460247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195828" y="5689091"/>
            <a:ext cx="460375" cy="893444"/>
          </a:xfrm>
          <a:custGeom>
            <a:avLst/>
            <a:gdLst/>
            <a:ahLst/>
            <a:cxnLst/>
            <a:rect l="l" t="t" r="r" b="b"/>
            <a:pathLst>
              <a:path w="460375" h="893445">
                <a:moveTo>
                  <a:pt x="301751" y="893063"/>
                </a:moveTo>
                <a:lnTo>
                  <a:pt x="234695" y="862583"/>
                </a:lnTo>
                <a:lnTo>
                  <a:pt x="173735" y="819911"/>
                </a:lnTo>
                <a:lnTo>
                  <a:pt x="121919" y="771143"/>
                </a:lnTo>
                <a:lnTo>
                  <a:pt x="76199" y="716279"/>
                </a:lnTo>
                <a:lnTo>
                  <a:pt x="42671" y="655319"/>
                </a:lnTo>
                <a:lnTo>
                  <a:pt x="18287" y="588263"/>
                </a:lnTo>
                <a:lnTo>
                  <a:pt x="3047" y="518159"/>
                </a:lnTo>
                <a:lnTo>
                  <a:pt x="0" y="445007"/>
                </a:lnTo>
                <a:lnTo>
                  <a:pt x="3047" y="411479"/>
                </a:lnTo>
                <a:lnTo>
                  <a:pt x="15239" y="338327"/>
                </a:lnTo>
                <a:lnTo>
                  <a:pt x="39623" y="274319"/>
                </a:lnTo>
                <a:lnTo>
                  <a:pt x="64007" y="225551"/>
                </a:lnTo>
                <a:lnTo>
                  <a:pt x="94487" y="176783"/>
                </a:lnTo>
                <a:lnTo>
                  <a:pt x="131063" y="137159"/>
                </a:lnTo>
                <a:lnTo>
                  <a:pt x="173735" y="100583"/>
                </a:lnTo>
                <a:lnTo>
                  <a:pt x="219455" y="67055"/>
                </a:lnTo>
                <a:lnTo>
                  <a:pt x="268223" y="42671"/>
                </a:lnTo>
                <a:lnTo>
                  <a:pt x="320039" y="21335"/>
                </a:lnTo>
                <a:lnTo>
                  <a:pt x="374903" y="6095"/>
                </a:lnTo>
                <a:lnTo>
                  <a:pt x="429767" y="0"/>
                </a:lnTo>
                <a:lnTo>
                  <a:pt x="460247" y="0"/>
                </a:lnTo>
                <a:lnTo>
                  <a:pt x="460247" y="460247"/>
                </a:lnTo>
                <a:lnTo>
                  <a:pt x="301751" y="89306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19883" y="5463539"/>
            <a:ext cx="3069590" cy="1371600"/>
          </a:xfrm>
          <a:custGeom>
            <a:avLst/>
            <a:gdLst/>
            <a:ahLst/>
            <a:cxnLst/>
            <a:rect l="l" t="t" r="r" b="b"/>
            <a:pathLst>
              <a:path w="3069590" h="1371600">
                <a:moveTo>
                  <a:pt x="0" y="1371599"/>
                </a:moveTo>
                <a:lnTo>
                  <a:pt x="3069335" y="1371599"/>
                </a:lnTo>
                <a:lnTo>
                  <a:pt x="30693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19883" y="5463539"/>
            <a:ext cx="0" cy="1371600"/>
          </a:xfrm>
          <a:custGeom>
            <a:avLst/>
            <a:gdLst/>
            <a:ahLst/>
            <a:cxnLst/>
            <a:rect l="l" t="t" r="r" b="b"/>
            <a:pathLst>
              <a:path w="0" h="1371600">
                <a:moveTo>
                  <a:pt x="0" y="0"/>
                </a:moveTo>
                <a:lnTo>
                  <a:pt x="0" y="137159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3327780" y="5931468"/>
            <a:ext cx="253365" cy="274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765" indent="-24765">
              <a:lnSpc>
                <a:spcPct val="10320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44%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141511" y="6114348"/>
            <a:ext cx="37020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5565" indent="-76200">
              <a:lnSpc>
                <a:spcPct val="101099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56%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40557"/>
          <a:ext cx="3574415" cy="861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87829" y="4446396"/>
          <a:ext cx="3745229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0039"/>
                <a:gridCol w="390144"/>
                <a:gridCol w="368807"/>
                <a:gridCol w="387095"/>
                <a:gridCol w="390144"/>
                <a:gridCol w="338327"/>
                <a:gridCol w="381000"/>
                <a:gridCol w="381000"/>
                <a:gridCol w="390143"/>
                <a:gridCol w="387095"/>
              </a:tblGrid>
              <a:tr h="176783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80032" y="752855"/>
            <a:ext cx="268224" cy="15057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554223" y="746760"/>
            <a:ext cx="256031" cy="85648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875411" y="2263799"/>
            <a:ext cx="67945" cy="360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783079" y="2612135"/>
            <a:ext cx="259079" cy="1066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85416" y="755904"/>
            <a:ext cx="265175" cy="64495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5867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318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25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82041"/>
            <a:ext cx="3819144" cy="43403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6639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77052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85940"/>
            <a:ext cx="89789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43468"/>
            <a:ext cx="18903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0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4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35679" y="5635752"/>
            <a:ext cx="652272" cy="1011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179064" y="5635752"/>
            <a:ext cx="551688" cy="9997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93591" y="5663184"/>
            <a:ext cx="546100" cy="914400"/>
          </a:xfrm>
          <a:custGeom>
            <a:avLst/>
            <a:gdLst/>
            <a:ahLst/>
            <a:cxnLst/>
            <a:rect l="l" t="t" r="r" b="b"/>
            <a:pathLst>
              <a:path w="546100" h="914400">
                <a:moveTo>
                  <a:pt x="88392" y="0"/>
                </a:moveTo>
                <a:lnTo>
                  <a:pt x="88392" y="457200"/>
                </a:lnTo>
                <a:lnTo>
                  <a:pt x="0" y="905255"/>
                </a:lnTo>
                <a:lnTo>
                  <a:pt x="12192" y="908303"/>
                </a:lnTo>
                <a:lnTo>
                  <a:pt x="48768" y="914400"/>
                </a:lnTo>
                <a:lnTo>
                  <a:pt x="124968" y="914400"/>
                </a:lnTo>
                <a:lnTo>
                  <a:pt x="198120" y="902207"/>
                </a:lnTo>
                <a:lnTo>
                  <a:pt x="265175" y="877824"/>
                </a:lnTo>
                <a:lnTo>
                  <a:pt x="329184" y="847343"/>
                </a:lnTo>
                <a:lnTo>
                  <a:pt x="384048" y="804671"/>
                </a:lnTo>
                <a:lnTo>
                  <a:pt x="435863" y="755903"/>
                </a:lnTo>
                <a:lnTo>
                  <a:pt x="475488" y="697991"/>
                </a:lnTo>
                <a:lnTo>
                  <a:pt x="509016" y="637031"/>
                </a:lnTo>
                <a:lnTo>
                  <a:pt x="533400" y="566927"/>
                </a:lnTo>
                <a:lnTo>
                  <a:pt x="542544" y="496824"/>
                </a:lnTo>
                <a:lnTo>
                  <a:pt x="545592" y="457200"/>
                </a:lnTo>
                <a:lnTo>
                  <a:pt x="542544" y="420624"/>
                </a:lnTo>
                <a:lnTo>
                  <a:pt x="533400" y="347471"/>
                </a:lnTo>
                <a:lnTo>
                  <a:pt x="509016" y="280415"/>
                </a:lnTo>
                <a:lnTo>
                  <a:pt x="475488" y="216407"/>
                </a:lnTo>
                <a:lnTo>
                  <a:pt x="435863" y="161543"/>
                </a:lnTo>
                <a:lnTo>
                  <a:pt x="384048" y="109727"/>
                </a:lnTo>
                <a:lnTo>
                  <a:pt x="329184" y="70103"/>
                </a:lnTo>
                <a:lnTo>
                  <a:pt x="265175" y="36575"/>
                </a:lnTo>
                <a:lnTo>
                  <a:pt x="198120" y="15239"/>
                </a:lnTo>
                <a:lnTo>
                  <a:pt x="124968" y="3048"/>
                </a:lnTo>
                <a:lnTo>
                  <a:pt x="88392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595115" y="5664707"/>
            <a:ext cx="546100" cy="914400"/>
          </a:xfrm>
          <a:custGeom>
            <a:avLst/>
            <a:gdLst/>
            <a:ahLst/>
            <a:cxnLst/>
            <a:rect l="l" t="t" r="r" b="b"/>
            <a:pathLst>
              <a:path w="546100" h="914400">
                <a:moveTo>
                  <a:pt x="88392" y="0"/>
                </a:moveTo>
                <a:lnTo>
                  <a:pt x="161543" y="6095"/>
                </a:lnTo>
                <a:lnTo>
                  <a:pt x="231648" y="24383"/>
                </a:lnTo>
                <a:lnTo>
                  <a:pt x="298704" y="51815"/>
                </a:lnTo>
                <a:lnTo>
                  <a:pt x="356616" y="88391"/>
                </a:lnTo>
                <a:lnTo>
                  <a:pt x="411480" y="134111"/>
                </a:lnTo>
                <a:lnTo>
                  <a:pt x="457199" y="188975"/>
                </a:lnTo>
                <a:lnTo>
                  <a:pt x="493776" y="246887"/>
                </a:lnTo>
                <a:lnTo>
                  <a:pt x="521208" y="313943"/>
                </a:lnTo>
                <a:lnTo>
                  <a:pt x="539496" y="384047"/>
                </a:lnTo>
                <a:lnTo>
                  <a:pt x="545592" y="457199"/>
                </a:lnTo>
                <a:lnTo>
                  <a:pt x="542543" y="496823"/>
                </a:lnTo>
                <a:lnTo>
                  <a:pt x="533399" y="566927"/>
                </a:lnTo>
                <a:lnTo>
                  <a:pt x="509016" y="637031"/>
                </a:lnTo>
                <a:lnTo>
                  <a:pt x="475487" y="697991"/>
                </a:lnTo>
                <a:lnTo>
                  <a:pt x="435864" y="755903"/>
                </a:lnTo>
                <a:lnTo>
                  <a:pt x="384048" y="804671"/>
                </a:lnTo>
                <a:lnTo>
                  <a:pt x="329184" y="847343"/>
                </a:lnTo>
                <a:lnTo>
                  <a:pt x="265175" y="877823"/>
                </a:lnTo>
                <a:lnTo>
                  <a:pt x="198120" y="902207"/>
                </a:lnTo>
                <a:lnTo>
                  <a:pt x="124968" y="914399"/>
                </a:lnTo>
                <a:lnTo>
                  <a:pt x="88392" y="914399"/>
                </a:lnTo>
                <a:lnTo>
                  <a:pt x="76199" y="914399"/>
                </a:lnTo>
                <a:lnTo>
                  <a:pt x="36575" y="911351"/>
                </a:lnTo>
                <a:lnTo>
                  <a:pt x="0" y="905255"/>
                </a:lnTo>
                <a:lnTo>
                  <a:pt x="88392" y="457199"/>
                </a:lnTo>
                <a:lnTo>
                  <a:pt x="88392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24783" y="5663184"/>
            <a:ext cx="457200" cy="905510"/>
          </a:xfrm>
          <a:custGeom>
            <a:avLst/>
            <a:gdLst/>
            <a:ahLst/>
            <a:cxnLst/>
            <a:rect l="l" t="t" r="r" b="b"/>
            <a:pathLst>
              <a:path w="457200" h="905509">
                <a:moveTo>
                  <a:pt x="457200" y="0"/>
                </a:moveTo>
                <a:lnTo>
                  <a:pt x="393192" y="6095"/>
                </a:lnTo>
                <a:lnTo>
                  <a:pt x="332231" y="18287"/>
                </a:lnTo>
                <a:lnTo>
                  <a:pt x="274319" y="39624"/>
                </a:lnTo>
                <a:lnTo>
                  <a:pt x="219456" y="67055"/>
                </a:lnTo>
                <a:lnTo>
                  <a:pt x="170688" y="100583"/>
                </a:lnTo>
                <a:lnTo>
                  <a:pt x="124968" y="143255"/>
                </a:lnTo>
                <a:lnTo>
                  <a:pt x="85343" y="188975"/>
                </a:lnTo>
                <a:lnTo>
                  <a:pt x="54864" y="240791"/>
                </a:lnTo>
                <a:lnTo>
                  <a:pt x="27431" y="298703"/>
                </a:lnTo>
                <a:lnTo>
                  <a:pt x="9143" y="359663"/>
                </a:lnTo>
                <a:lnTo>
                  <a:pt x="0" y="432815"/>
                </a:lnTo>
                <a:lnTo>
                  <a:pt x="0" y="469391"/>
                </a:lnTo>
                <a:lnTo>
                  <a:pt x="15240" y="576071"/>
                </a:lnTo>
                <a:lnTo>
                  <a:pt x="36576" y="643127"/>
                </a:lnTo>
                <a:lnTo>
                  <a:pt x="70104" y="704088"/>
                </a:lnTo>
                <a:lnTo>
                  <a:pt x="112776" y="758951"/>
                </a:lnTo>
                <a:lnTo>
                  <a:pt x="164592" y="807719"/>
                </a:lnTo>
                <a:lnTo>
                  <a:pt x="222504" y="850391"/>
                </a:lnTo>
                <a:lnTo>
                  <a:pt x="286512" y="880871"/>
                </a:lnTo>
                <a:lnTo>
                  <a:pt x="356616" y="905255"/>
                </a:lnTo>
                <a:lnTo>
                  <a:pt x="457200" y="457200"/>
                </a:lnTo>
                <a:lnTo>
                  <a:pt x="457200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26307" y="5664707"/>
            <a:ext cx="457200" cy="905510"/>
          </a:xfrm>
          <a:custGeom>
            <a:avLst/>
            <a:gdLst/>
            <a:ahLst/>
            <a:cxnLst/>
            <a:rect l="l" t="t" r="r" b="b"/>
            <a:pathLst>
              <a:path w="457200" h="905509">
                <a:moveTo>
                  <a:pt x="356616" y="905255"/>
                </a:moveTo>
                <a:lnTo>
                  <a:pt x="286512" y="880871"/>
                </a:lnTo>
                <a:lnTo>
                  <a:pt x="222504" y="850391"/>
                </a:lnTo>
                <a:lnTo>
                  <a:pt x="164592" y="807719"/>
                </a:lnTo>
                <a:lnTo>
                  <a:pt x="112776" y="758951"/>
                </a:lnTo>
                <a:lnTo>
                  <a:pt x="70104" y="704087"/>
                </a:lnTo>
                <a:lnTo>
                  <a:pt x="36576" y="643127"/>
                </a:lnTo>
                <a:lnTo>
                  <a:pt x="15240" y="576071"/>
                </a:lnTo>
                <a:lnTo>
                  <a:pt x="3048" y="505967"/>
                </a:lnTo>
                <a:lnTo>
                  <a:pt x="0" y="469391"/>
                </a:lnTo>
                <a:lnTo>
                  <a:pt x="0" y="432815"/>
                </a:lnTo>
                <a:lnTo>
                  <a:pt x="9143" y="359663"/>
                </a:lnTo>
                <a:lnTo>
                  <a:pt x="27432" y="298703"/>
                </a:lnTo>
                <a:lnTo>
                  <a:pt x="54863" y="240791"/>
                </a:lnTo>
                <a:lnTo>
                  <a:pt x="85344" y="188975"/>
                </a:lnTo>
                <a:lnTo>
                  <a:pt x="124968" y="143255"/>
                </a:lnTo>
                <a:lnTo>
                  <a:pt x="170688" y="100583"/>
                </a:lnTo>
                <a:lnTo>
                  <a:pt x="219456" y="67055"/>
                </a:lnTo>
                <a:lnTo>
                  <a:pt x="274319" y="39623"/>
                </a:lnTo>
                <a:lnTo>
                  <a:pt x="332232" y="18287"/>
                </a:lnTo>
                <a:lnTo>
                  <a:pt x="393192" y="6095"/>
                </a:lnTo>
                <a:lnTo>
                  <a:pt x="457200" y="0"/>
                </a:lnTo>
                <a:lnTo>
                  <a:pt x="457200" y="457199"/>
                </a:lnTo>
                <a:lnTo>
                  <a:pt x="356616" y="905255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19883" y="5442203"/>
            <a:ext cx="3127375" cy="1362710"/>
          </a:xfrm>
          <a:custGeom>
            <a:avLst/>
            <a:gdLst/>
            <a:ahLst/>
            <a:cxnLst/>
            <a:rect l="l" t="t" r="r" b="b"/>
            <a:pathLst>
              <a:path w="3127375" h="1362709">
                <a:moveTo>
                  <a:pt x="0" y="1362455"/>
                </a:moveTo>
                <a:lnTo>
                  <a:pt x="3127247" y="1362455"/>
                </a:lnTo>
                <a:lnTo>
                  <a:pt x="3127247" y="0"/>
                </a:lnTo>
                <a:lnTo>
                  <a:pt x="0" y="0"/>
                </a:lnTo>
                <a:lnTo>
                  <a:pt x="0" y="1362455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3336925" y="5949756"/>
            <a:ext cx="25336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" indent="-24765">
              <a:lnSpc>
                <a:spcPct val="101099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47%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702598" y="6157021"/>
            <a:ext cx="370205" cy="271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5565" indent="-76200">
              <a:lnSpc>
                <a:spcPct val="101099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53%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22269"/>
          <a:ext cx="3574415" cy="854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54301" y="4425060"/>
          <a:ext cx="3815079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759"/>
                <a:gridCol w="390144"/>
                <a:gridCol w="374903"/>
                <a:gridCol w="387096"/>
                <a:gridCol w="390144"/>
                <a:gridCol w="374903"/>
                <a:gridCol w="381000"/>
                <a:gridCol w="374904"/>
                <a:gridCol w="390144"/>
                <a:gridCol w="374903"/>
              </a:tblGrid>
              <a:tr h="173736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G)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5867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320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26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2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82039"/>
            <a:ext cx="3816096" cy="435254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7188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334964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169920" y="5690615"/>
            <a:ext cx="975359" cy="972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82696" y="5690615"/>
            <a:ext cx="420624" cy="5334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218688" y="5864352"/>
            <a:ext cx="878205" cy="731520"/>
          </a:xfrm>
          <a:custGeom>
            <a:avLst/>
            <a:gdLst/>
            <a:ahLst/>
            <a:cxnLst/>
            <a:rect l="l" t="t" r="r" b="b"/>
            <a:pathLst>
              <a:path w="878204" h="731520">
                <a:moveTo>
                  <a:pt x="112775" y="0"/>
                </a:moveTo>
                <a:lnTo>
                  <a:pt x="82296" y="36575"/>
                </a:lnTo>
                <a:lnTo>
                  <a:pt x="33527" y="121920"/>
                </a:lnTo>
                <a:lnTo>
                  <a:pt x="18287" y="167639"/>
                </a:lnTo>
                <a:lnTo>
                  <a:pt x="6095" y="213360"/>
                </a:lnTo>
                <a:lnTo>
                  <a:pt x="0" y="262127"/>
                </a:lnTo>
                <a:lnTo>
                  <a:pt x="0" y="329184"/>
                </a:lnTo>
                <a:lnTo>
                  <a:pt x="12192" y="399288"/>
                </a:lnTo>
                <a:lnTo>
                  <a:pt x="33527" y="463296"/>
                </a:lnTo>
                <a:lnTo>
                  <a:pt x="64008" y="524256"/>
                </a:lnTo>
                <a:lnTo>
                  <a:pt x="106679" y="579120"/>
                </a:lnTo>
                <a:lnTo>
                  <a:pt x="152400" y="627888"/>
                </a:lnTo>
                <a:lnTo>
                  <a:pt x="207263" y="667512"/>
                </a:lnTo>
                <a:lnTo>
                  <a:pt x="268224" y="697992"/>
                </a:lnTo>
                <a:lnTo>
                  <a:pt x="332232" y="719327"/>
                </a:lnTo>
                <a:lnTo>
                  <a:pt x="402336" y="731520"/>
                </a:lnTo>
                <a:lnTo>
                  <a:pt x="475488" y="731520"/>
                </a:lnTo>
                <a:lnTo>
                  <a:pt x="545591" y="719327"/>
                </a:lnTo>
                <a:lnTo>
                  <a:pt x="609600" y="697992"/>
                </a:lnTo>
                <a:lnTo>
                  <a:pt x="670560" y="667512"/>
                </a:lnTo>
                <a:lnTo>
                  <a:pt x="725424" y="627888"/>
                </a:lnTo>
                <a:lnTo>
                  <a:pt x="774191" y="579120"/>
                </a:lnTo>
                <a:lnTo>
                  <a:pt x="813815" y="524256"/>
                </a:lnTo>
                <a:lnTo>
                  <a:pt x="844296" y="463296"/>
                </a:lnTo>
                <a:lnTo>
                  <a:pt x="865632" y="399288"/>
                </a:lnTo>
                <a:lnTo>
                  <a:pt x="877824" y="329184"/>
                </a:lnTo>
                <a:lnTo>
                  <a:pt x="877824" y="292608"/>
                </a:lnTo>
                <a:lnTo>
                  <a:pt x="438912" y="292608"/>
                </a:lnTo>
                <a:lnTo>
                  <a:pt x="112775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657600" y="5718047"/>
            <a:ext cx="439420" cy="439420"/>
          </a:xfrm>
          <a:custGeom>
            <a:avLst/>
            <a:gdLst/>
            <a:ahLst/>
            <a:cxnLst/>
            <a:rect l="l" t="t" r="r" b="b"/>
            <a:pathLst>
              <a:path w="439420" h="439420">
                <a:moveTo>
                  <a:pt x="0" y="0"/>
                </a:moveTo>
                <a:lnTo>
                  <a:pt x="0" y="438912"/>
                </a:lnTo>
                <a:lnTo>
                  <a:pt x="438912" y="438912"/>
                </a:lnTo>
                <a:lnTo>
                  <a:pt x="432815" y="368807"/>
                </a:lnTo>
                <a:lnTo>
                  <a:pt x="417575" y="301751"/>
                </a:lnTo>
                <a:lnTo>
                  <a:pt x="390144" y="237743"/>
                </a:lnTo>
                <a:lnTo>
                  <a:pt x="353567" y="179831"/>
                </a:lnTo>
                <a:lnTo>
                  <a:pt x="310896" y="128015"/>
                </a:lnTo>
                <a:lnTo>
                  <a:pt x="259079" y="85343"/>
                </a:lnTo>
                <a:lnTo>
                  <a:pt x="201167" y="48767"/>
                </a:lnTo>
                <a:lnTo>
                  <a:pt x="140208" y="24384"/>
                </a:lnTo>
                <a:lnTo>
                  <a:pt x="73151" y="6096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20212" y="5719571"/>
            <a:ext cx="878205" cy="878205"/>
          </a:xfrm>
          <a:custGeom>
            <a:avLst/>
            <a:gdLst/>
            <a:ahLst/>
            <a:cxnLst/>
            <a:rect l="l" t="t" r="r" b="b"/>
            <a:pathLst>
              <a:path w="878204" h="878204">
                <a:moveTo>
                  <a:pt x="438911" y="0"/>
                </a:moveTo>
                <a:lnTo>
                  <a:pt x="512063" y="6095"/>
                </a:lnTo>
                <a:lnTo>
                  <a:pt x="579119" y="24383"/>
                </a:lnTo>
                <a:lnTo>
                  <a:pt x="640079" y="48767"/>
                </a:lnTo>
                <a:lnTo>
                  <a:pt x="697991" y="85343"/>
                </a:lnTo>
                <a:lnTo>
                  <a:pt x="749807" y="128015"/>
                </a:lnTo>
                <a:lnTo>
                  <a:pt x="792479" y="179831"/>
                </a:lnTo>
                <a:lnTo>
                  <a:pt x="829055" y="237743"/>
                </a:lnTo>
                <a:lnTo>
                  <a:pt x="856487" y="301751"/>
                </a:lnTo>
                <a:lnTo>
                  <a:pt x="871727" y="368807"/>
                </a:lnTo>
                <a:lnTo>
                  <a:pt x="877823" y="438911"/>
                </a:lnTo>
                <a:lnTo>
                  <a:pt x="877823" y="475487"/>
                </a:lnTo>
                <a:lnTo>
                  <a:pt x="865631" y="545591"/>
                </a:lnTo>
                <a:lnTo>
                  <a:pt x="844295" y="609599"/>
                </a:lnTo>
                <a:lnTo>
                  <a:pt x="813815" y="670559"/>
                </a:lnTo>
                <a:lnTo>
                  <a:pt x="774191" y="725423"/>
                </a:lnTo>
                <a:lnTo>
                  <a:pt x="725423" y="774191"/>
                </a:lnTo>
                <a:lnTo>
                  <a:pt x="670559" y="813815"/>
                </a:lnTo>
                <a:lnTo>
                  <a:pt x="609599" y="844295"/>
                </a:lnTo>
                <a:lnTo>
                  <a:pt x="545591" y="865631"/>
                </a:lnTo>
                <a:lnTo>
                  <a:pt x="475487" y="877823"/>
                </a:lnTo>
                <a:lnTo>
                  <a:pt x="438911" y="877823"/>
                </a:lnTo>
                <a:lnTo>
                  <a:pt x="402335" y="877823"/>
                </a:lnTo>
                <a:lnTo>
                  <a:pt x="332231" y="865631"/>
                </a:lnTo>
                <a:lnTo>
                  <a:pt x="268223" y="844295"/>
                </a:lnTo>
                <a:lnTo>
                  <a:pt x="207263" y="813815"/>
                </a:lnTo>
                <a:lnTo>
                  <a:pt x="152399" y="774191"/>
                </a:lnTo>
                <a:lnTo>
                  <a:pt x="106679" y="725423"/>
                </a:lnTo>
                <a:lnTo>
                  <a:pt x="64007" y="670559"/>
                </a:lnTo>
                <a:lnTo>
                  <a:pt x="33527" y="609599"/>
                </a:lnTo>
                <a:lnTo>
                  <a:pt x="12191" y="545591"/>
                </a:lnTo>
                <a:lnTo>
                  <a:pt x="0" y="475487"/>
                </a:lnTo>
                <a:lnTo>
                  <a:pt x="0" y="438911"/>
                </a:lnTo>
                <a:lnTo>
                  <a:pt x="0" y="423671"/>
                </a:lnTo>
                <a:lnTo>
                  <a:pt x="3047" y="374903"/>
                </a:lnTo>
                <a:lnTo>
                  <a:pt x="15239" y="329183"/>
                </a:lnTo>
                <a:lnTo>
                  <a:pt x="30479" y="283463"/>
                </a:lnTo>
                <a:lnTo>
                  <a:pt x="48767" y="237743"/>
                </a:lnTo>
                <a:lnTo>
                  <a:pt x="73151" y="198119"/>
                </a:lnTo>
                <a:lnTo>
                  <a:pt x="103631" y="158495"/>
                </a:lnTo>
                <a:lnTo>
                  <a:pt x="438911" y="438911"/>
                </a:lnTo>
                <a:lnTo>
                  <a:pt x="438911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331464" y="5718047"/>
            <a:ext cx="326390" cy="439420"/>
          </a:xfrm>
          <a:custGeom>
            <a:avLst/>
            <a:gdLst/>
            <a:ahLst/>
            <a:cxnLst/>
            <a:rect l="l" t="t" r="r" b="b"/>
            <a:pathLst>
              <a:path w="326389" h="439420">
                <a:moveTo>
                  <a:pt x="326136" y="0"/>
                </a:moveTo>
                <a:lnTo>
                  <a:pt x="271272" y="3048"/>
                </a:lnTo>
                <a:lnTo>
                  <a:pt x="216408" y="15239"/>
                </a:lnTo>
                <a:lnTo>
                  <a:pt x="164591" y="30479"/>
                </a:lnTo>
                <a:lnTo>
                  <a:pt x="115824" y="54863"/>
                </a:lnTo>
                <a:lnTo>
                  <a:pt x="70103" y="85343"/>
                </a:lnTo>
                <a:lnTo>
                  <a:pt x="24384" y="118872"/>
                </a:lnTo>
                <a:lnTo>
                  <a:pt x="0" y="146303"/>
                </a:lnTo>
                <a:lnTo>
                  <a:pt x="326136" y="438912"/>
                </a:lnTo>
                <a:lnTo>
                  <a:pt x="326136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332988" y="5719571"/>
            <a:ext cx="326390" cy="439420"/>
          </a:xfrm>
          <a:custGeom>
            <a:avLst/>
            <a:gdLst/>
            <a:ahLst/>
            <a:cxnLst/>
            <a:rect l="l" t="t" r="r" b="b"/>
            <a:pathLst>
              <a:path w="326389" h="439420">
                <a:moveTo>
                  <a:pt x="0" y="146303"/>
                </a:moveTo>
                <a:lnTo>
                  <a:pt x="39623" y="106679"/>
                </a:lnTo>
                <a:lnTo>
                  <a:pt x="82295" y="73151"/>
                </a:lnTo>
                <a:lnTo>
                  <a:pt x="131063" y="45719"/>
                </a:lnTo>
                <a:lnTo>
                  <a:pt x="182879" y="24383"/>
                </a:lnTo>
                <a:lnTo>
                  <a:pt x="234695" y="9143"/>
                </a:lnTo>
                <a:lnTo>
                  <a:pt x="289559" y="3047"/>
                </a:lnTo>
                <a:lnTo>
                  <a:pt x="326135" y="0"/>
                </a:lnTo>
                <a:lnTo>
                  <a:pt x="326135" y="438911"/>
                </a:lnTo>
                <a:lnTo>
                  <a:pt x="0" y="14630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838956" y="6560819"/>
            <a:ext cx="131445" cy="24765"/>
          </a:xfrm>
          <a:custGeom>
            <a:avLst/>
            <a:gdLst/>
            <a:ahLst/>
            <a:cxnLst/>
            <a:rect l="l" t="t" r="r" b="b"/>
            <a:pathLst>
              <a:path w="131445" h="24765">
                <a:moveTo>
                  <a:pt x="0" y="0"/>
                </a:moveTo>
                <a:lnTo>
                  <a:pt x="73151" y="24383"/>
                </a:lnTo>
                <a:lnTo>
                  <a:pt x="131063" y="24383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329940" y="5664707"/>
            <a:ext cx="149860" cy="94615"/>
          </a:xfrm>
          <a:custGeom>
            <a:avLst/>
            <a:gdLst/>
            <a:ahLst/>
            <a:cxnLst/>
            <a:rect l="l" t="t" r="r" b="b"/>
            <a:pathLst>
              <a:path w="149860" h="94614">
                <a:moveTo>
                  <a:pt x="149351" y="94487"/>
                </a:moveTo>
                <a:lnTo>
                  <a:pt x="57911" y="0"/>
                </a:lnTo>
                <a:lnTo>
                  <a:pt x="0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19883" y="5497067"/>
            <a:ext cx="3078480" cy="1323340"/>
          </a:xfrm>
          <a:custGeom>
            <a:avLst/>
            <a:gdLst/>
            <a:ahLst/>
            <a:cxnLst/>
            <a:rect l="l" t="t" r="r" b="b"/>
            <a:pathLst>
              <a:path w="3078479" h="1323340">
                <a:moveTo>
                  <a:pt x="0" y="1322831"/>
                </a:moveTo>
                <a:lnTo>
                  <a:pt x="3078479" y="1322831"/>
                </a:lnTo>
                <a:lnTo>
                  <a:pt x="307847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119883" y="5497067"/>
            <a:ext cx="0" cy="1323340"/>
          </a:xfrm>
          <a:custGeom>
            <a:avLst/>
            <a:gdLst/>
            <a:ahLst/>
            <a:cxnLst/>
            <a:rect l="l" t="t" r="r" b="b"/>
            <a:pathLst>
              <a:path w="0" h="1323340">
                <a:moveTo>
                  <a:pt x="0" y="0"/>
                </a:moveTo>
                <a:lnTo>
                  <a:pt x="0" y="132283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2108454" y="5343852"/>
            <a:ext cx="3089910" cy="1659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948055" marR="1905000" indent="-24765">
              <a:lnSpc>
                <a:spcPct val="107400"/>
              </a:lnSpc>
              <a:spcBef>
                <a:spcPts val="350"/>
              </a:spcBef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13%</a:t>
            </a:r>
            <a:endParaRPr sz="95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3"/>
              </a:spcBef>
            </a:pPr>
            <a:endParaRPr sz="1100">
              <a:latin typeface="Times New Roman"/>
              <a:cs typeface="Times New Roman"/>
            </a:endParaRPr>
          </a:p>
          <a:p>
            <a:pPr marL="1964055" marR="814705" indent="-86995">
              <a:lnSpc>
                <a:spcPct val="109500"/>
              </a:lnSpc>
            </a:pPr>
            <a:r>
              <a:rPr dirty="0" sz="950" spc="10">
                <a:latin typeface="Calibri"/>
                <a:cs typeface="Calibri"/>
              </a:rPr>
              <a:t>Acertos 87%</a:t>
            </a: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dirty="0" sz="1000" spc="15">
                <a:latin typeface="Times New Roman"/>
                <a:cs typeface="Times New Roman"/>
              </a:rPr>
              <a:t>6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3</a:t>
            </a:r>
            <a:r>
              <a:rPr dirty="0" sz="1000" spc="15">
                <a:latin typeface="Times New Roman"/>
                <a:cs typeface="Times New Roman"/>
              </a:rPr>
              <a:t>9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77132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678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273173" y="4482972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6615"/>
                <a:gridCol w="359663"/>
                <a:gridCol w="359663"/>
                <a:gridCol w="356616"/>
                <a:gridCol w="359663"/>
                <a:gridCol w="368807"/>
                <a:gridCol w="323088"/>
              </a:tblGrid>
              <a:tr h="173736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58670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322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27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3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1082039"/>
            <a:ext cx="3828287" cy="48767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0584" cy="267614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286196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295084"/>
            <a:ext cx="89789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34323"/>
            <a:ext cx="18395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8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6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57600" y="5638800"/>
            <a:ext cx="542544" cy="8382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06495" y="5638800"/>
            <a:ext cx="883919" cy="9936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03320" y="5666232"/>
            <a:ext cx="448309" cy="741045"/>
          </a:xfrm>
          <a:custGeom>
            <a:avLst/>
            <a:gdLst/>
            <a:ahLst/>
            <a:cxnLst/>
            <a:rect l="l" t="t" r="r" b="b"/>
            <a:pathLst>
              <a:path w="448310" h="741045">
                <a:moveTo>
                  <a:pt x="0" y="0"/>
                </a:moveTo>
                <a:lnTo>
                  <a:pt x="0" y="448055"/>
                </a:lnTo>
                <a:lnTo>
                  <a:pt x="338327" y="740663"/>
                </a:lnTo>
                <a:lnTo>
                  <a:pt x="368807" y="704088"/>
                </a:lnTo>
                <a:lnTo>
                  <a:pt x="393191" y="664463"/>
                </a:lnTo>
                <a:lnTo>
                  <a:pt x="414527" y="618743"/>
                </a:lnTo>
                <a:lnTo>
                  <a:pt x="429767" y="576071"/>
                </a:lnTo>
                <a:lnTo>
                  <a:pt x="441959" y="527303"/>
                </a:lnTo>
                <a:lnTo>
                  <a:pt x="445007" y="481583"/>
                </a:lnTo>
                <a:lnTo>
                  <a:pt x="448055" y="448055"/>
                </a:lnTo>
                <a:lnTo>
                  <a:pt x="435863" y="341375"/>
                </a:lnTo>
                <a:lnTo>
                  <a:pt x="411479" y="274319"/>
                </a:lnTo>
                <a:lnTo>
                  <a:pt x="381000" y="213359"/>
                </a:lnTo>
                <a:lnTo>
                  <a:pt x="338327" y="155447"/>
                </a:lnTo>
                <a:lnTo>
                  <a:pt x="292607" y="106679"/>
                </a:lnTo>
                <a:lnTo>
                  <a:pt x="234695" y="67055"/>
                </a:lnTo>
                <a:lnTo>
                  <a:pt x="173735" y="36575"/>
                </a:lnTo>
                <a:lnTo>
                  <a:pt x="106679" y="12191"/>
                </a:lnTo>
                <a:lnTo>
                  <a:pt x="36575" y="3047"/>
                </a:lnTo>
                <a:lnTo>
                  <a:pt x="0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704844" y="5667755"/>
            <a:ext cx="448309" cy="741045"/>
          </a:xfrm>
          <a:custGeom>
            <a:avLst/>
            <a:gdLst/>
            <a:ahLst/>
            <a:cxnLst/>
            <a:rect l="l" t="t" r="r" b="b"/>
            <a:pathLst>
              <a:path w="448310" h="741045">
                <a:moveTo>
                  <a:pt x="0" y="0"/>
                </a:moveTo>
                <a:lnTo>
                  <a:pt x="73151" y="6095"/>
                </a:lnTo>
                <a:lnTo>
                  <a:pt x="140207" y="21335"/>
                </a:lnTo>
                <a:lnTo>
                  <a:pt x="204215" y="48767"/>
                </a:lnTo>
                <a:lnTo>
                  <a:pt x="265175" y="85343"/>
                </a:lnTo>
                <a:lnTo>
                  <a:pt x="316991" y="131063"/>
                </a:lnTo>
                <a:lnTo>
                  <a:pt x="362711" y="182879"/>
                </a:lnTo>
                <a:lnTo>
                  <a:pt x="396239" y="243839"/>
                </a:lnTo>
                <a:lnTo>
                  <a:pt x="423671" y="307847"/>
                </a:lnTo>
                <a:lnTo>
                  <a:pt x="441959" y="374903"/>
                </a:lnTo>
                <a:lnTo>
                  <a:pt x="448055" y="448055"/>
                </a:lnTo>
                <a:lnTo>
                  <a:pt x="448055" y="463295"/>
                </a:lnTo>
                <a:lnTo>
                  <a:pt x="441959" y="512063"/>
                </a:lnTo>
                <a:lnTo>
                  <a:pt x="432815" y="560831"/>
                </a:lnTo>
                <a:lnTo>
                  <a:pt x="420623" y="603503"/>
                </a:lnTo>
                <a:lnTo>
                  <a:pt x="399287" y="649223"/>
                </a:lnTo>
                <a:lnTo>
                  <a:pt x="377951" y="691895"/>
                </a:lnTo>
                <a:lnTo>
                  <a:pt x="347471" y="728471"/>
                </a:lnTo>
                <a:lnTo>
                  <a:pt x="338327" y="740663"/>
                </a:lnTo>
                <a:lnTo>
                  <a:pt x="0" y="44805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55264" y="5666232"/>
            <a:ext cx="786765" cy="896619"/>
          </a:xfrm>
          <a:custGeom>
            <a:avLst/>
            <a:gdLst/>
            <a:ahLst/>
            <a:cxnLst/>
            <a:rect l="l" t="t" r="r" b="b"/>
            <a:pathLst>
              <a:path w="786764" h="896620">
                <a:moveTo>
                  <a:pt x="448056" y="0"/>
                </a:moveTo>
                <a:lnTo>
                  <a:pt x="371856" y="6095"/>
                </a:lnTo>
                <a:lnTo>
                  <a:pt x="332232" y="15239"/>
                </a:lnTo>
                <a:lnTo>
                  <a:pt x="262127" y="39623"/>
                </a:lnTo>
                <a:lnTo>
                  <a:pt x="225551" y="57912"/>
                </a:lnTo>
                <a:lnTo>
                  <a:pt x="164591" y="100583"/>
                </a:lnTo>
                <a:lnTo>
                  <a:pt x="134112" y="128015"/>
                </a:lnTo>
                <a:lnTo>
                  <a:pt x="64008" y="213359"/>
                </a:lnTo>
                <a:lnTo>
                  <a:pt x="33527" y="277367"/>
                </a:lnTo>
                <a:lnTo>
                  <a:pt x="12191" y="344423"/>
                </a:lnTo>
                <a:lnTo>
                  <a:pt x="0" y="411479"/>
                </a:lnTo>
                <a:lnTo>
                  <a:pt x="0" y="481583"/>
                </a:lnTo>
                <a:lnTo>
                  <a:pt x="9144" y="548639"/>
                </a:lnTo>
                <a:lnTo>
                  <a:pt x="30480" y="615695"/>
                </a:lnTo>
                <a:lnTo>
                  <a:pt x="60960" y="676655"/>
                </a:lnTo>
                <a:lnTo>
                  <a:pt x="103632" y="734567"/>
                </a:lnTo>
                <a:lnTo>
                  <a:pt x="155448" y="786383"/>
                </a:lnTo>
                <a:lnTo>
                  <a:pt x="213360" y="829055"/>
                </a:lnTo>
                <a:lnTo>
                  <a:pt x="277368" y="862583"/>
                </a:lnTo>
                <a:lnTo>
                  <a:pt x="341375" y="883919"/>
                </a:lnTo>
                <a:lnTo>
                  <a:pt x="411480" y="896112"/>
                </a:lnTo>
                <a:lnTo>
                  <a:pt x="478536" y="896112"/>
                </a:lnTo>
                <a:lnTo>
                  <a:pt x="548639" y="886967"/>
                </a:lnTo>
                <a:lnTo>
                  <a:pt x="612648" y="865631"/>
                </a:lnTo>
                <a:lnTo>
                  <a:pt x="676656" y="835151"/>
                </a:lnTo>
                <a:lnTo>
                  <a:pt x="734568" y="792479"/>
                </a:lnTo>
                <a:lnTo>
                  <a:pt x="786384" y="740663"/>
                </a:lnTo>
                <a:lnTo>
                  <a:pt x="448056" y="448055"/>
                </a:lnTo>
                <a:lnTo>
                  <a:pt x="448056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56788" y="5667755"/>
            <a:ext cx="786765" cy="896619"/>
          </a:xfrm>
          <a:custGeom>
            <a:avLst/>
            <a:gdLst/>
            <a:ahLst/>
            <a:cxnLst/>
            <a:rect l="l" t="t" r="r" b="b"/>
            <a:pathLst>
              <a:path w="786764" h="896620">
                <a:moveTo>
                  <a:pt x="786383" y="740663"/>
                </a:moveTo>
                <a:lnTo>
                  <a:pt x="734567" y="792479"/>
                </a:lnTo>
                <a:lnTo>
                  <a:pt x="676655" y="835151"/>
                </a:lnTo>
                <a:lnTo>
                  <a:pt x="612647" y="865631"/>
                </a:lnTo>
                <a:lnTo>
                  <a:pt x="548639" y="886967"/>
                </a:lnTo>
                <a:lnTo>
                  <a:pt x="478535" y="896111"/>
                </a:lnTo>
                <a:lnTo>
                  <a:pt x="445007" y="896111"/>
                </a:lnTo>
                <a:lnTo>
                  <a:pt x="411479" y="896111"/>
                </a:lnTo>
                <a:lnTo>
                  <a:pt x="341375" y="883919"/>
                </a:lnTo>
                <a:lnTo>
                  <a:pt x="277367" y="862583"/>
                </a:lnTo>
                <a:lnTo>
                  <a:pt x="213359" y="829055"/>
                </a:lnTo>
                <a:lnTo>
                  <a:pt x="155447" y="786383"/>
                </a:lnTo>
                <a:lnTo>
                  <a:pt x="103631" y="734567"/>
                </a:lnTo>
                <a:lnTo>
                  <a:pt x="60959" y="676655"/>
                </a:lnTo>
                <a:lnTo>
                  <a:pt x="30479" y="615695"/>
                </a:lnTo>
                <a:lnTo>
                  <a:pt x="9143" y="548639"/>
                </a:lnTo>
                <a:lnTo>
                  <a:pt x="0" y="481583"/>
                </a:lnTo>
                <a:lnTo>
                  <a:pt x="0" y="445007"/>
                </a:lnTo>
                <a:lnTo>
                  <a:pt x="0" y="411479"/>
                </a:lnTo>
                <a:lnTo>
                  <a:pt x="12191" y="344423"/>
                </a:lnTo>
                <a:lnTo>
                  <a:pt x="33527" y="277367"/>
                </a:lnTo>
                <a:lnTo>
                  <a:pt x="64007" y="213359"/>
                </a:lnTo>
                <a:lnTo>
                  <a:pt x="109727" y="155447"/>
                </a:lnTo>
                <a:lnTo>
                  <a:pt x="164591" y="100583"/>
                </a:lnTo>
                <a:lnTo>
                  <a:pt x="225551" y="57911"/>
                </a:lnTo>
                <a:lnTo>
                  <a:pt x="262127" y="39623"/>
                </a:lnTo>
                <a:lnTo>
                  <a:pt x="332231" y="15239"/>
                </a:lnTo>
                <a:lnTo>
                  <a:pt x="371855" y="6095"/>
                </a:lnTo>
                <a:lnTo>
                  <a:pt x="448055" y="0"/>
                </a:lnTo>
                <a:lnTo>
                  <a:pt x="448055" y="448055"/>
                </a:lnTo>
                <a:lnTo>
                  <a:pt x="786383" y="740663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19883" y="5445251"/>
            <a:ext cx="3167380" cy="134429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2093595" marR="753745" indent="-86995">
              <a:lnSpc>
                <a:spcPct val="107400"/>
              </a:lnSpc>
            </a:pPr>
            <a:r>
              <a:rPr dirty="0" sz="950" spc="10">
                <a:latin typeface="Calibri"/>
                <a:cs typeface="Calibri"/>
              </a:rPr>
              <a:t>Acertos 36%</a:t>
            </a:r>
            <a:endParaRPr sz="950">
              <a:latin typeface="Calibri"/>
              <a:cs typeface="Calibri"/>
            </a:endParaRPr>
          </a:p>
          <a:p>
            <a:pPr algn="ctr" marL="1308735" marR="1588135">
              <a:lnSpc>
                <a:spcPct val="109500"/>
              </a:lnSpc>
              <a:spcBef>
                <a:spcPts val="310"/>
              </a:spcBef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64%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28365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0773" y="4434204"/>
          <a:ext cx="38792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7095"/>
                <a:gridCol w="390144"/>
                <a:gridCol w="390143"/>
                <a:gridCol w="390144"/>
                <a:gridCol w="387095"/>
                <a:gridCol w="368808"/>
                <a:gridCol w="387096"/>
                <a:gridCol w="390143"/>
                <a:gridCol w="390144"/>
                <a:gridCol w="387095"/>
              </a:tblGrid>
              <a:tr h="173736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059305" cy="683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324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20">
                <a:latin typeface="Times New Roman"/>
                <a:cs typeface="Times New Roman"/>
              </a:rPr>
              <a:t>28</a:t>
            </a:r>
            <a:r>
              <a:rPr dirty="0" sz="1000" spc="5">
                <a:latin typeface="Times New Roman"/>
                <a:cs typeface="Times New Roman"/>
              </a:rPr>
              <a:t>.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luno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4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–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A</a:t>
            </a:r>
            <a:r>
              <a:rPr dirty="0" sz="1000" spc="10">
                <a:latin typeface="Times New Roman"/>
                <a:cs typeface="Times New Roman"/>
              </a:rPr>
              <a:t>tividade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3544"/>
            <a:ext cx="3822191" cy="455371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18360" y="774191"/>
            <a:ext cx="3913632" cy="27096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774946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08454" y="4322772"/>
            <a:ext cx="13322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5">
                <a:latin typeface="Times New Roman"/>
                <a:cs typeface="Times New Roman"/>
              </a:rPr>
              <a:t>G</a:t>
            </a:r>
            <a:r>
              <a:rPr dirty="0" sz="1000" spc="10">
                <a:latin typeface="Times New Roman"/>
                <a:cs typeface="Times New Roman"/>
              </a:rPr>
              <a:t>abarito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corre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d</a:t>
            </a:r>
            <a:r>
              <a:rPr dirty="0" sz="1000" spc="15">
                <a:latin typeface="Times New Roman"/>
                <a:cs typeface="Times New Roman"/>
              </a:rPr>
              <a:t>o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teste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08454" y="5328612"/>
            <a:ext cx="89789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es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co</a:t>
            </a:r>
            <a:r>
              <a:rPr dirty="0" sz="1000" spc="20">
                <a:latin typeface="Times New Roman"/>
                <a:cs typeface="Times New Roman"/>
              </a:rPr>
              <a:t>m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25">
                <a:latin typeface="Times New Roman"/>
                <a:cs typeface="Times New Roman"/>
              </a:rPr>
              <a:t>EN</a:t>
            </a:r>
            <a:r>
              <a:rPr dirty="0" sz="1000" spc="25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08454" y="6834323"/>
            <a:ext cx="18395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20">
                <a:latin typeface="Times New Roman"/>
                <a:cs typeface="Times New Roman"/>
              </a:rPr>
              <a:t>1</a:t>
            </a:r>
            <a:r>
              <a:rPr dirty="0" sz="1000" spc="15">
                <a:latin typeface="Times New Roman"/>
                <a:cs typeface="Times New Roman"/>
              </a:rPr>
              <a:t>9</a:t>
            </a:r>
            <a:r>
              <a:rPr dirty="0" sz="1000" spc="20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erros,</a:t>
            </a:r>
            <a:r>
              <a:rPr dirty="0" sz="1000" spc="10">
                <a:latin typeface="Times New Roman"/>
                <a:cs typeface="Times New Roman"/>
              </a:rPr>
              <a:t> </a:t>
            </a:r>
            <a:r>
              <a:rPr dirty="0" sz="1000" spc="20">
                <a:latin typeface="Times New Roman"/>
                <a:cs typeface="Times New Roman"/>
              </a:rPr>
              <a:t>2</a:t>
            </a:r>
            <a:r>
              <a:rPr dirty="0" sz="1000" spc="15">
                <a:latin typeface="Times New Roman"/>
                <a:cs typeface="Times New Roman"/>
              </a:rPr>
              <a:t>5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acer</a:t>
            </a:r>
            <a:r>
              <a:rPr dirty="0" sz="1000">
                <a:latin typeface="Times New Roman"/>
                <a:cs typeface="Times New Roman"/>
              </a:rPr>
              <a:t>t</a:t>
            </a:r>
            <a:r>
              <a:rPr dirty="0" sz="1000" spc="10">
                <a:latin typeface="Times New Roman"/>
                <a:cs typeface="Times New Roman"/>
              </a:rPr>
              <a:t>os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e</a:t>
            </a:r>
            <a:r>
              <a:rPr dirty="0" sz="1000" spc="15">
                <a:latin typeface="Times New Roman"/>
                <a:cs typeface="Times New Roman"/>
              </a:rPr>
              <a:t> </a:t>
            </a:r>
            <a:r>
              <a:rPr dirty="0" sz="1000" spc="15">
                <a:latin typeface="Times New Roman"/>
                <a:cs typeface="Times New Roman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10">
                <a:latin typeface="Times New Roman"/>
                <a:cs typeface="Times New Roman"/>
              </a:rPr>
              <a:t>descartada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474720" y="5678423"/>
            <a:ext cx="707135" cy="9601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21735" y="5678424"/>
            <a:ext cx="527303" cy="9204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26535" y="5702808"/>
            <a:ext cx="609600" cy="868680"/>
          </a:xfrm>
          <a:custGeom>
            <a:avLst/>
            <a:gdLst/>
            <a:ahLst/>
            <a:cxnLst/>
            <a:rect l="l" t="t" r="r" b="b"/>
            <a:pathLst>
              <a:path w="609600" h="868679">
                <a:moveTo>
                  <a:pt x="176784" y="0"/>
                </a:moveTo>
                <a:lnTo>
                  <a:pt x="176784" y="435863"/>
                </a:lnTo>
                <a:lnTo>
                  <a:pt x="0" y="832103"/>
                </a:lnTo>
                <a:lnTo>
                  <a:pt x="12191" y="835151"/>
                </a:lnTo>
                <a:lnTo>
                  <a:pt x="48767" y="850391"/>
                </a:lnTo>
                <a:lnTo>
                  <a:pt x="85343" y="859536"/>
                </a:lnTo>
                <a:lnTo>
                  <a:pt x="124967" y="865631"/>
                </a:lnTo>
                <a:lnTo>
                  <a:pt x="161543" y="868679"/>
                </a:lnTo>
                <a:lnTo>
                  <a:pt x="176784" y="868679"/>
                </a:lnTo>
                <a:lnTo>
                  <a:pt x="280415" y="856488"/>
                </a:lnTo>
                <a:lnTo>
                  <a:pt x="344424" y="835151"/>
                </a:lnTo>
                <a:lnTo>
                  <a:pt x="405384" y="801624"/>
                </a:lnTo>
                <a:lnTo>
                  <a:pt x="457200" y="762000"/>
                </a:lnTo>
                <a:lnTo>
                  <a:pt x="505967" y="716279"/>
                </a:lnTo>
                <a:lnTo>
                  <a:pt x="545591" y="664463"/>
                </a:lnTo>
                <a:lnTo>
                  <a:pt x="576072" y="603503"/>
                </a:lnTo>
                <a:lnTo>
                  <a:pt x="597408" y="539495"/>
                </a:lnTo>
                <a:lnTo>
                  <a:pt x="606551" y="469391"/>
                </a:lnTo>
                <a:lnTo>
                  <a:pt x="609600" y="435863"/>
                </a:lnTo>
                <a:lnTo>
                  <a:pt x="606551" y="399288"/>
                </a:lnTo>
                <a:lnTo>
                  <a:pt x="597408" y="329183"/>
                </a:lnTo>
                <a:lnTo>
                  <a:pt x="576072" y="265175"/>
                </a:lnTo>
                <a:lnTo>
                  <a:pt x="545591" y="207263"/>
                </a:lnTo>
                <a:lnTo>
                  <a:pt x="505967" y="152400"/>
                </a:lnTo>
                <a:lnTo>
                  <a:pt x="457200" y="106679"/>
                </a:lnTo>
                <a:lnTo>
                  <a:pt x="405384" y="67055"/>
                </a:lnTo>
                <a:lnTo>
                  <a:pt x="344424" y="33527"/>
                </a:lnTo>
                <a:lnTo>
                  <a:pt x="280415" y="12191"/>
                </a:lnTo>
                <a:lnTo>
                  <a:pt x="210312" y="3047"/>
                </a:lnTo>
                <a:lnTo>
                  <a:pt x="176784" y="0"/>
                </a:lnTo>
                <a:close/>
              </a:path>
            </a:pathLst>
          </a:custGeom>
          <a:solidFill>
            <a:srgbClr val="606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528059" y="5704332"/>
            <a:ext cx="609600" cy="868680"/>
          </a:xfrm>
          <a:custGeom>
            <a:avLst/>
            <a:gdLst/>
            <a:ahLst/>
            <a:cxnLst/>
            <a:rect l="l" t="t" r="r" b="b"/>
            <a:pathLst>
              <a:path w="609600" h="868679">
                <a:moveTo>
                  <a:pt x="176784" y="0"/>
                </a:moveTo>
                <a:lnTo>
                  <a:pt x="246887" y="6095"/>
                </a:lnTo>
                <a:lnTo>
                  <a:pt x="313943" y="24383"/>
                </a:lnTo>
                <a:lnTo>
                  <a:pt x="374904" y="48767"/>
                </a:lnTo>
                <a:lnTo>
                  <a:pt x="432816" y="85343"/>
                </a:lnTo>
                <a:lnTo>
                  <a:pt x="481584" y="128015"/>
                </a:lnTo>
                <a:lnTo>
                  <a:pt x="524255" y="179831"/>
                </a:lnTo>
                <a:lnTo>
                  <a:pt x="560832" y="234695"/>
                </a:lnTo>
                <a:lnTo>
                  <a:pt x="588264" y="298703"/>
                </a:lnTo>
                <a:lnTo>
                  <a:pt x="603504" y="362711"/>
                </a:lnTo>
                <a:lnTo>
                  <a:pt x="609599" y="435863"/>
                </a:lnTo>
                <a:lnTo>
                  <a:pt x="606552" y="469391"/>
                </a:lnTo>
                <a:lnTo>
                  <a:pt x="597408" y="539495"/>
                </a:lnTo>
                <a:lnTo>
                  <a:pt x="576072" y="603503"/>
                </a:lnTo>
                <a:lnTo>
                  <a:pt x="545592" y="664463"/>
                </a:lnTo>
                <a:lnTo>
                  <a:pt x="505967" y="716279"/>
                </a:lnTo>
                <a:lnTo>
                  <a:pt x="457199" y="761999"/>
                </a:lnTo>
                <a:lnTo>
                  <a:pt x="405384" y="801623"/>
                </a:lnTo>
                <a:lnTo>
                  <a:pt x="344423" y="835151"/>
                </a:lnTo>
                <a:lnTo>
                  <a:pt x="280416" y="856487"/>
                </a:lnTo>
                <a:lnTo>
                  <a:pt x="210311" y="865631"/>
                </a:lnTo>
                <a:lnTo>
                  <a:pt x="176784" y="868679"/>
                </a:lnTo>
                <a:lnTo>
                  <a:pt x="161543" y="868679"/>
                </a:lnTo>
                <a:lnTo>
                  <a:pt x="124967" y="865631"/>
                </a:lnTo>
                <a:lnTo>
                  <a:pt x="85343" y="859535"/>
                </a:lnTo>
                <a:lnTo>
                  <a:pt x="48767" y="850391"/>
                </a:lnTo>
                <a:lnTo>
                  <a:pt x="12192" y="835151"/>
                </a:lnTo>
                <a:lnTo>
                  <a:pt x="0" y="832103"/>
                </a:lnTo>
                <a:lnTo>
                  <a:pt x="176784" y="435863"/>
                </a:lnTo>
                <a:lnTo>
                  <a:pt x="176784" y="0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67455" y="5702808"/>
            <a:ext cx="436245" cy="829310"/>
          </a:xfrm>
          <a:custGeom>
            <a:avLst/>
            <a:gdLst/>
            <a:ahLst/>
            <a:cxnLst/>
            <a:rect l="l" t="t" r="r" b="b"/>
            <a:pathLst>
              <a:path w="436245" h="829309">
                <a:moveTo>
                  <a:pt x="435864" y="0"/>
                </a:moveTo>
                <a:lnTo>
                  <a:pt x="384048" y="3047"/>
                </a:lnTo>
                <a:lnTo>
                  <a:pt x="335280" y="12191"/>
                </a:lnTo>
                <a:lnTo>
                  <a:pt x="289560" y="27431"/>
                </a:lnTo>
                <a:lnTo>
                  <a:pt x="243840" y="45719"/>
                </a:lnTo>
                <a:lnTo>
                  <a:pt x="201168" y="70103"/>
                </a:lnTo>
                <a:lnTo>
                  <a:pt x="161544" y="97536"/>
                </a:lnTo>
                <a:lnTo>
                  <a:pt x="124968" y="131063"/>
                </a:lnTo>
                <a:lnTo>
                  <a:pt x="91440" y="167639"/>
                </a:lnTo>
                <a:lnTo>
                  <a:pt x="64008" y="210312"/>
                </a:lnTo>
                <a:lnTo>
                  <a:pt x="39624" y="256031"/>
                </a:lnTo>
                <a:lnTo>
                  <a:pt x="15240" y="320039"/>
                </a:lnTo>
                <a:lnTo>
                  <a:pt x="3048" y="387095"/>
                </a:lnTo>
                <a:lnTo>
                  <a:pt x="0" y="420624"/>
                </a:lnTo>
                <a:lnTo>
                  <a:pt x="9144" y="521207"/>
                </a:lnTo>
                <a:lnTo>
                  <a:pt x="27432" y="585215"/>
                </a:lnTo>
                <a:lnTo>
                  <a:pt x="57912" y="646176"/>
                </a:lnTo>
                <a:lnTo>
                  <a:pt x="94488" y="701039"/>
                </a:lnTo>
                <a:lnTo>
                  <a:pt x="140208" y="752855"/>
                </a:lnTo>
                <a:lnTo>
                  <a:pt x="192024" y="795527"/>
                </a:lnTo>
                <a:lnTo>
                  <a:pt x="256032" y="829055"/>
                </a:lnTo>
                <a:lnTo>
                  <a:pt x="435864" y="435863"/>
                </a:lnTo>
                <a:lnTo>
                  <a:pt x="435864" y="0"/>
                </a:lnTo>
                <a:close/>
              </a:path>
            </a:pathLst>
          </a:custGeom>
          <a:solidFill>
            <a:srgbClr val="B3B3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68979" y="5704332"/>
            <a:ext cx="436245" cy="829310"/>
          </a:xfrm>
          <a:custGeom>
            <a:avLst/>
            <a:gdLst/>
            <a:ahLst/>
            <a:cxnLst/>
            <a:rect l="l" t="t" r="r" b="b"/>
            <a:pathLst>
              <a:path w="436245" h="829309">
                <a:moveTo>
                  <a:pt x="256032" y="829055"/>
                </a:moveTo>
                <a:lnTo>
                  <a:pt x="192023" y="795527"/>
                </a:lnTo>
                <a:lnTo>
                  <a:pt x="140208" y="752855"/>
                </a:lnTo>
                <a:lnTo>
                  <a:pt x="94488" y="701039"/>
                </a:lnTo>
                <a:lnTo>
                  <a:pt x="57911" y="646175"/>
                </a:lnTo>
                <a:lnTo>
                  <a:pt x="27432" y="585215"/>
                </a:lnTo>
                <a:lnTo>
                  <a:pt x="9144" y="521207"/>
                </a:lnTo>
                <a:lnTo>
                  <a:pt x="3047" y="454151"/>
                </a:lnTo>
                <a:lnTo>
                  <a:pt x="0" y="420623"/>
                </a:lnTo>
                <a:lnTo>
                  <a:pt x="3047" y="387095"/>
                </a:lnTo>
                <a:lnTo>
                  <a:pt x="15240" y="320039"/>
                </a:lnTo>
                <a:lnTo>
                  <a:pt x="39623" y="256031"/>
                </a:lnTo>
                <a:lnTo>
                  <a:pt x="64008" y="210311"/>
                </a:lnTo>
                <a:lnTo>
                  <a:pt x="91440" y="167639"/>
                </a:lnTo>
                <a:lnTo>
                  <a:pt x="124967" y="131063"/>
                </a:lnTo>
                <a:lnTo>
                  <a:pt x="161544" y="97535"/>
                </a:lnTo>
                <a:lnTo>
                  <a:pt x="201167" y="70103"/>
                </a:lnTo>
                <a:lnTo>
                  <a:pt x="243840" y="45719"/>
                </a:lnTo>
                <a:lnTo>
                  <a:pt x="289560" y="27431"/>
                </a:lnTo>
                <a:lnTo>
                  <a:pt x="335279" y="12191"/>
                </a:lnTo>
                <a:lnTo>
                  <a:pt x="384047" y="3047"/>
                </a:lnTo>
                <a:lnTo>
                  <a:pt x="435864" y="0"/>
                </a:lnTo>
                <a:lnTo>
                  <a:pt x="435864" y="435863"/>
                </a:lnTo>
                <a:lnTo>
                  <a:pt x="256032" y="829055"/>
                </a:lnTo>
                <a:close/>
              </a:path>
            </a:pathLst>
          </a:custGeom>
          <a:ln w="9143">
            <a:solidFill>
              <a:srgbClr val="F8F8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19883" y="5484876"/>
            <a:ext cx="3167380" cy="1310640"/>
          </a:xfrm>
          <a:custGeom>
            <a:avLst/>
            <a:gdLst/>
            <a:ahLst/>
            <a:cxnLst/>
            <a:rect l="l" t="t" r="r" b="b"/>
            <a:pathLst>
              <a:path w="3167379" h="1310640">
                <a:moveTo>
                  <a:pt x="0" y="1310639"/>
                </a:moveTo>
                <a:lnTo>
                  <a:pt x="3166871" y="1310639"/>
                </a:lnTo>
                <a:lnTo>
                  <a:pt x="3166871" y="0"/>
                </a:lnTo>
                <a:lnTo>
                  <a:pt x="0" y="0"/>
                </a:lnTo>
                <a:lnTo>
                  <a:pt x="0" y="131063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3416172" y="5904036"/>
            <a:ext cx="253365" cy="274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30" indent="-24765">
              <a:lnSpc>
                <a:spcPct val="103200"/>
              </a:lnSpc>
            </a:pPr>
            <a:r>
              <a:rPr dirty="0" sz="950" spc="-5">
                <a:latin typeface="Calibri"/>
                <a:cs typeface="Calibri"/>
              </a:rPr>
              <a:t>Erro</a:t>
            </a:r>
            <a:r>
              <a:rPr dirty="0" sz="950" spc="-10">
                <a:latin typeface="Calibri"/>
                <a:cs typeface="Calibri"/>
              </a:rPr>
              <a:t>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43%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62846" y="6114348"/>
            <a:ext cx="370205" cy="274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5565" indent="-76200">
              <a:lnSpc>
                <a:spcPct val="103200"/>
              </a:lnSpc>
            </a:pPr>
            <a:r>
              <a:rPr dirty="0" sz="950" spc="-10">
                <a:latin typeface="Calibri"/>
                <a:cs typeface="Calibri"/>
              </a:rPr>
              <a:t>Ace</a:t>
            </a:r>
            <a:r>
              <a:rPr dirty="0" sz="950" spc="-15">
                <a:latin typeface="Calibri"/>
                <a:cs typeface="Calibri"/>
              </a:rPr>
              <a:t>rt</a:t>
            </a:r>
            <a:r>
              <a:rPr dirty="0" sz="950" spc="-10">
                <a:latin typeface="Calibri"/>
                <a:cs typeface="Calibri"/>
              </a:rPr>
              <a:t>os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5">
                <a:latin typeface="Calibri"/>
                <a:cs typeface="Calibri"/>
              </a:rPr>
              <a:t>57%</a:t>
            </a:r>
            <a:endParaRPr sz="95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273173" y="3464941"/>
          <a:ext cx="357441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9663"/>
                <a:gridCol w="359664"/>
                <a:gridCol w="359663"/>
                <a:gridCol w="359663"/>
                <a:gridCol w="362712"/>
                <a:gridCol w="359664"/>
                <a:gridCol w="356615"/>
                <a:gridCol w="362712"/>
                <a:gridCol w="359663"/>
                <a:gridCol w="323088"/>
              </a:tblGrid>
              <a:tr h="173735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5"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8">
                <a:tc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23820" y="4467732"/>
          <a:ext cx="3872865" cy="857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1000"/>
                <a:gridCol w="143256"/>
                <a:gridCol w="97535"/>
                <a:gridCol w="149352"/>
                <a:gridCol w="390143"/>
                <a:gridCol w="381000"/>
                <a:gridCol w="387096"/>
                <a:gridCol w="390144"/>
                <a:gridCol w="374903"/>
                <a:gridCol w="390144"/>
                <a:gridCol w="390143"/>
                <a:gridCol w="387096"/>
              </a:tblGrid>
              <a:tr h="176783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(*J)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C)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10414">
                      <a:solidFill>
                        <a:srgbClr val="000000"/>
                      </a:solidFill>
                      <a:prstDash val="solid"/>
                    </a:lnT>
                    <a:lnB w="1587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(I)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8496"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D)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D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H)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547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K)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E)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1000" spc="1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000" spc="-2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dirty="0" sz="1000" spc="10">
                          <a:latin typeface="Times New Roman"/>
                          <a:cs typeface="Times New Roman"/>
                        </a:rPr>
                        <a:t>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dirty="0" sz="1000" spc="5">
                          <a:latin typeface="Times New Roman"/>
                          <a:cs typeface="Times New Roman"/>
                        </a:rPr>
                        <a:t>(J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(*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F)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47013" y="248715"/>
            <a:ext cx="2540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8695" y="926591"/>
            <a:ext cx="3861815" cy="286207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315200" cy="75438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89504" y="603504"/>
            <a:ext cx="320039" cy="21640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883407" y="1152144"/>
            <a:ext cx="307848" cy="59314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230879" y="603504"/>
            <a:ext cx="301752" cy="63276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004821" y="806855"/>
            <a:ext cx="67945" cy="351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14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608832" y="603504"/>
            <a:ext cx="277367" cy="651052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059679" y="603504"/>
            <a:ext cx="274320" cy="4297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044440" y="1039367"/>
            <a:ext cx="301751" cy="611733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48127" y="646176"/>
            <a:ext cx="271272" cy="1219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785103" y="603504"/>
            <a:ext cx="262127" cy="63398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5886703" y="1221383"/>
            <a:ext cx="69215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797296" y="1566672"/>
            <a:ext cx="256032" cy="453237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5886703" y="6149999"/>
            <a:ext cx="6921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785103" y="6498335"/>
            <a:ext cx="259079" cy="2255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5886703" y="6698639"/>
            <a:ext cx="69215" cy="299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120"/>
              </a:spcBef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81175" y="6780935"/>
            <a:ext cx="74295" cy="342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3495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728216" y="600455"/>
            <a:ext cx="353568" cy="3810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755648" y="920496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59" y="316992"/>
                </a:lnTo>
                <a:lnTo>
                  <a:pt x="289559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1755648" y="920495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715255" y="609600"/>
            <a:ext cx="252984" cy="23164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4821426" y="822095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06879" y="1338072"/>
            <a:ext cx="402335" cy="261823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185416" y="597409"/>
            <a:ext cx="268224" cy="617829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962400" y="713231"/>
            <a:ext cx="670559" cy="9845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050791" y="1703832"/>
            <a:ext cx="402335" cy="36880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712208" y="938784"/>
            <a:ext cx="252984" cy="52425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422391" y="597408"/>
            <a:ext cx="268224" cy="608685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34311" y="2093976"/>
            <a:ext cx="265175" cy="2590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090927" y="749808"/>
            <a:ext cx="274319" cy="41696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407920" y="3465576"/>
            <a:ext cx="341375" cy="3276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2541525" y="3117239"/>
            <a:ext cx="6921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17064" y="749808"/>
            <a:ext cx="341375" cy="23835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807207" y="755904"/>
            <a:ext cx="274319" cy="64922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130295" y="755904"/>
            <a:ext cx="332231" cy="6483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526535" y="749808"/>
            <a:ext cx="265175" cy="129844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5994908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34311" y="752855"/>
            <a:ext cx="262127" cy="9906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1824229" y="1742591"/>
            <a:ext cx="6794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630169" y="2029103"/>
            <a:ext cx="67310" cy="2819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  <a:spcBef>
                <a:spcPts val="25"/>
              </a:spcBef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520440" y="2316480"/>
            <a:ext cx="271271" cy="1005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1828673" y="2343047"/>
            <a:ext cx="63500" cy="1930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734311" y="2523744"/>
            <a:ext cx="262127" cy="457504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892296" y="755904"/>
            <a:ext cx="265175" cy="65166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248911" y="755904"/>
            <a:ext cx="271271" cy="65166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459735" y="749808"/>
            <a:ext cx="256031" cy="22768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816351" y="755904"/>
            <a:ext cx="265175" cy="65166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303520" y="752855"/>
            <a:ext cx="301751" cy="310896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696711" y="752855"/>
            <a:ext cx="256032" cy="35417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447544" y="4413503"/>
            <a:ext cx="265175" cy="4236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185160" y="758951"/>
            <a:ext cx="246887" cy="183794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526535" y="752855"/>
            <a:ext cx="274320" cy="3200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529584" y="1408175"/>
            <a:ext cx="268224" cy="159715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529584" y="3340608"/>
            <a:ext cx="265175" cy="4419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992623" y="1094232"/>
            <a:ext cx="219455" cy="4206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989576" y="2246376"/>
            <a:ext cx="213359" cy="142951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007864" y="4011167"/>
            <a:ext cx="188975" cy="2377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312664" y="4191000"/>
            <a:ext cx="298703" cy="151485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998720" y="762000"/>
            <a:ext cx="201167" cy="17678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5079491" y="98059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26609" y="1059839"/>
            <a:ext cx="6985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004815" y="1844039"/>
            <a:ext cx="188975" cy="2468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069966" y="1498751"/>
            <a:ext cx="69850" cy="766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  <a:spcBef>
                <a:spcPts val="445"/>
              </a:spcBef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267202" y="2583839"/>
            <a:ext cx="6985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179064" y="2929127"/>
            <a:ext cx="256031" cy="2072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010911" y="4514088"/>
            <a:ext cx="188975" cy="9143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690615" y="4623816"/>
            <a:ext cx="268224" cy="1097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15711" y="6019800"/>
            <a:ext cx="283463" cy="117957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682495" y="1106424"/>
            <a:ext cx="402335" cy="7315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090927" y="755904"/>
            <a:ext cx="271272" cy="651662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2542667" y="3010559"/>
            <a:ext cx="6921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  <a:spcBef>
                <a:spcPts val="45"/>
              </a:spcBef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614468" y="2998367"/>
            <a:ext cx="81915" cy="391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1590">
              <a:lnSpc>
                <a:spcPts val="695"/>
              </a:lnSpc>
              <a:spcBef>
                <a:spcPts val="45"/>
              </a:spcBef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730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30480">
              <a:lnSpc>
                <a:spcPct val="100000"/>
              </a:lnSpc>
              <a:spcBef>
                <a:spcPts val="120"/>
              </a:spcBef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271013" y="3141623"/>
            <a:ext cx="63500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285297" y="3327551"/>
            <a:ext cx="4953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1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273233" y="3376319"/>
            <a:ext cx="6985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41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069966" y="3662831"/>
            <a:ext cx="7048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68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68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431916" y="3839616"/>
            <a:ext cx="69215" cy="367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95"/>
              </a:spcBef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542667" y="4080407"/>
            <a:ext cx="69850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25"/>
              </a:spcBef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063615" y="4251095"/>
            <a:ext cx="76200" cy="287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784977" y="4281575"/>
            <a:ext cx="69850" cy="351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542667" y="4802783"/>
            <a:ext cx="6921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431916" y="5674511"/>
            <a:ext cx="6350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712976" y="774191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3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456688" y="3358896"/>
            <a:ext cx="265175" cy="72237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456688" y="5151120"/>
            <a:ext cx="265175" cy="193852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169920" y="3593591"/>
            <a:ext cx="262128" cy="1066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950208" y="752856"/>
            <a:ext cx="865632" cy="76504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916679" y="1517903"/>
            <a:ext cx="926591" cy="72542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953255" y="2243327"/>
            <a:ext cx="859535" cy="6675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67127" y="755904"/>
            <a:ext cx="304800" cy="6339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285621" y="1385975"/>
            <a:ext cx="6921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67127" y="1734311"/>
            <a:ext cx="301751" cy="53522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761744" y="752854"/>
            <a:ext cx="292735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94"/>
              </a:lnSpc>
            </a:pPr>
            <a:r>
              <a:rPr dirty="0" sz="600" spc="-265" b="1">
                <a:latin typeface="Times New Roman"/>
                <a:cs typeface="Times New Roman"/>
              </a:rPr>
              <a:t>3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529328" y="755904"/>
            <a:ext cx="252984" cy="2316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635500" y="974495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831335" y="4264152"/>
            <a:ext cx="390143" cy="5425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654552" y="3520440"/>
            <a:ext cx="734568" cy="7376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33800" y="1572767"/>
            <a:ext cx="579120" cy="6461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596640" y="749808"/>
            <a:ext cx="859535" cy="8168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517135" y="1136904"/>
            <a:ext cx="268224" cy="1036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547615" y="1240536"/>
            <a:ext cx="219456" cy="2042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556759" y="1444752"/>
            <a:ext cx="198120" cy="22860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559808" y="4590288"/>
            <a:ext cx="188975" cy="25603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514088" y="4279391"/>
            <a:ext cx="271271" cy="10363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541520" y="4383023"/>
            <a:ext cx="222503" cy="2011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709927" y="1222247"/>
            <a:ext cx="396239" cy="7528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545079" y="755904"/>
            <a:ext cx="271271" cy="65166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883407" y="755904"/>
            <a:ext cx="304800" cy="647090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255264" y="755904"/>
            <a:ext cx="274320" cy="65166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529328" y="3895344"/>
            <a:ext cx="252984" cy="23164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4635500" y="411088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76800" y="755904"/>
            <a:ext cx="274320" cy="65166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193791" y="755904"/>
            <a:ext cx="384047" cy="648309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562600" y="755904"/>
            <a:ext cx="274320" cy="651662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46832" y="1103375"/>
            <a:ext cx="381000" cy="8138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508504" y="755904"/>
            <a:ext cx="335279" cy="647090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261359" y="2097023"/>
            <a:ext cx="271271" cy="514807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2883408" y="783335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69"/>
              </a:lnSpc>
            </a:pPr>
            <a:r>
              <a:rPr dirty="0" sz="600" spc="-265" b="1">
                <a:latin typeface="Times New Roman"/>
                <a:cs typeface="Times New Roman"/>
              </a:rPr>
              <a:t>3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61434" y="1748687"/>
            <a:ext cx="7239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14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159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364735" y="755903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367783" y="758951"/>
            <a:ext cx="0" cy="3770629"/>
          </a:xfrm>
          <a:custGeom>
            <a:avLst/>
            <a:gdLst/>
            <a:ahLst/>
            <a:cxnLst/>
            <a:rect l="l" t="t" r="r" b="b"/>
            <a:pathLst>
              <a:path w="0" h="3770629">
                <a:moveTo>
                  <a:pt x="0" y="0"/>
                </a:moveTo>
                <a:lnTo>
                  <a:pt x="0" y="37703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943855" y="758951"/>
            <a:ext cx="0" cy="3770629"/>
          </a:xfrm>
          <a:custGeom>
            <a:avLst/>
            <a:gdLst/>
            <a:ahLst/>
            <a:cxnLst/>
            <a:rect l="l" t="t" r="r" b="b"/>
            <a:pathLst>
              <a:path w="0" h="3770629">
                <a:moveTo>
                  <a:pt x="0" y="0"/>
                </a:moveTo>
                <a:lnTo>
                  <a:pt x="0" y="37703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64735" y="1295399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364735" y="1633727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364735" y="2258566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364735" y="262737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364735" y="3224783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364735" y="3584447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364735" y="4221479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364735" y="4532376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9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447032" y="758951"/>
            <a:ext cx="429767" cy="52730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507991" y="1298448"/>
            <a:ext cx="359663" cy="3322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419600" y="1636776"/>
            <a:ext cx="487679" cy="6156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526279" y="2261616"/>
            <a:ext cx="326135" cy="3505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413503" y="2630425"/>
            <a:ext cx="505968" cy="5913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507991" y="3227832"/>
            <a:ext cx="359663" cy="3505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437888" y="3587496"/>
            <a:ext cx="457200" cy="63093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526279" y="4224528"/>
            <a:ext cx="326135" cy="30175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621023" y="749808"/>
            <a:ext cx="262127" cy="4724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611879" y="1228344"/>
            <a:ext cx="271271" cy="22860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627120" y="1456944"/>
            <a:ext cx="252984" cy="6918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977640" y="755904"/>
            <a:ext cx="274320" cy="65166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126735" y="762000"/>
            <a:ext cx="216408" cy="192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099303" y="1112520"/>
            <a:ext cx="271271" cy="10363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135879" y="1216152"/>
            <a:ext cx="210312" cy="138074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5995925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285744" y="749808"/>
            <a:ext cx="274320" cy="100279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5228210" y="9531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145023" y="2935224"/>
            <a:ext cx="182879" cy="14020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5208525" y="2586887"/>
            <a:ext cx="78740" cy="5867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159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730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spcBef>
                <a:spcPts val="390"/>
              </a:spcBef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151120" y="3163823"/>
            <a:ext cx="179832" cy="1828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786127" y="755904"/>
            <a:ext cx="313944" cy="647090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145792" y="755904"/>
            <a:ext cx="310895" cy="647090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532120" y="749808"/>
            <a:ext cx="286512" cy="633374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01111" y="1103375"/>
            <a:ext cx="268224" cy="914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840735" y="1197862"/>
            <a:ext cx="216407" cy="15057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834639" y="762000"/>
            <a:ext cx="216407" cy="1920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520440" y="755904"/>
            <a:ext cx="277367" cy="65135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889247" y="749808"/>
            <a:ext cx="262127" cy="32918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255008" y="749808"/>
            <a:ext cx="262127" cy="27249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261103" y="3477767"/>
            <a:ext cx="252984" cy="66751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605528" y="749808"/>
            <a:ext cx="268224" cy="338632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5993891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928745" y="9562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974335" y="752855"/>
            <a:ext cx="262127" cy="1883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849879" y="3035808"/>
            <a:ext cx="182879" cy="1402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2907155" y="2687471"/>
            <a:ext cx="78740" cy="5867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349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794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390"/>
              </a:spcBef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849879" y="3304032"/>
            <a:ext cx="195071" cy="1341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844039" y="755903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 h="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847088" y="758951"/>
            <a:ext cx="0" cy="5057140"/>
          </a:xfrm>
          <a:custGeom>
            <a:avLst/>
            <a:gdLst/>
            <a:ahLst/>
            <a:cxnLst/>
            <a:rect l="l" t="t" r="r" b="b"/>
            <a:pathLst>
              <a:path w="0" h="5057140">
                <a:moveTo>
                  <a:pt x="0" y="0"/>
                </a:moveTo>
                <a:lnTo>
                  <a:pt x="0" y="50566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746247" y="758951"/>
            <a:ext cx="0" cy="5057140"/>
          </a:xfrm>
          <a:custGeom>
            <a:avLst/>
            <a:gdLst/>
            <a:ahLst/>
            <a:cxnLst/>
            <a:rect l="l" t="t" r="r" b="b"/>
            <a:pathLst>
              <a:path w="0" h="5057140">
                <a:moveTo>
                  <a:pt x="0" y="0"/>
                </a:moveTo>
                <a:lnTo>
                  <a:pt x="0" y="505663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844039" y="1389887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 h="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844039" y="1767839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 h="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844039" y="2383535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 h="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844039" y="2810255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 h="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844039" y="3450335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 h="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844039" y="3822191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 h="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844039" y="4459223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 h="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844039" y="4806695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 h="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844039" y="5462015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 h="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844039" y="5818632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 h="0">
                <a:moveTo>
                  <a:pt x="0" y="0"/>
                </a:moveTo>
                <a:lnTo>
                  <a:pt x="90525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947672" y="758951"/>
            <a:ext cx="694944" cy="62179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203704" y="1392936"/>
            <a:ext cx="262128" cy="37185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938527" y="1770888"/>
            <a:ext cx="655319" cy="6035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203704" y="2386583"/>
            <a:ext cx="262128" cy="4114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917192" y="2813304"/>
            <a:ext cx="694944" cy="63398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200655" y="3453384"/>
            <a:ext cx="271271" cy="3657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929383" y="3825240"/>
            <a:ext cx="670559" cy="62483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191511" y="4462271"/>
            <a:ext cx="274319" cy="34137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908048" y="4809744"/>
            <a:ext cx="713232" cy="64617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200655" y="5465064"/>
            <a:ext cx="271271" cy="35052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327903" y="774191"/>
            <a:ext cx="277367" cy="191414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330952" y="2688335"/>
            <a:ext cx="271271" cy="1828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669279" y="749808"/>
            <a:ext cx="246887" cy="212445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31264" y="762000"/>
            <a:ext cx="277368" cy="20116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654040" y="762000"/>
            <a:ext cx="277367" cy="64922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042160" y="758951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 h="0">
                <a:moveTo>
                  <a:pt x="0" y="0"/>
                </a:moveTo>
                <a:lnTo>
                  <a:pt x="39684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045207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w="0"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042160" y="7281671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 h="0">
                <a:moveTo>
                  <a:pt x="0" y="0"/>
                </a:moveTo>
                <a:lnTo>
                  <a:pt x="39684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407919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w="0"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127248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w="0"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849624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w="0"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209288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w="0"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568951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w="0"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928615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w="0"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647944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w="0"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6007607" y="761999"/>
            <a:ext cx="0" cy="6517005"/>
          </a:xfrm>
          <a:custGeom>
            <a:avLst/>
            <a:gdLst/>
            <a:ahLst/>
            <a:cxnLst/>
            <a:rect l="l" t="t" r="r" b="b"/>
            <a:pathLst>
              <a:path w="0"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731264" y="3105911"/>
            <a:ext cx="265175" cy="155448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093976" y="762000"/>
            <a:ext cx="271272" cy="65166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456688" y="762000"/>
            <a:ext cx="271272" cy="65166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810255" y="762000"/>
            <a:ext cx="274319" cy="64922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166872" y="762000"/>
            <a:ext cx="274319" cy="65166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526535" y="762000"/>
            <a:ext cx="271271" cy="65166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892296" y="762000"/>
            <a:ext cx="271271" cy="65166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248911" y="762000"/>
            <a:ext cx="274320" cy="64922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611623" y="762000"/>
            <a:ext cx="274320" cy="65166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962144" y="762000"/>
            <a:ext cx="277367" cy="65166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30952" y="762000"/>
            <a:ext cx="271271" cy="651357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827404" y="2751479"/>
            <a:ext cx="6794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0600" y="248715"/>
            <a:ext cx="1016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2704" y="594359"/>
            <a:ext cx="573024" cy="7376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657855" y="597408"/>
            <a:ext cx="490728" cy="13807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291840" y="600455"/>
            <a:ext cx="490727" cy="154533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733544" y="597408"/>
            <a:ext cx="454151" cy="18013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639311" y="2734056"/>
            <a:ext cx="560832" cy="2895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3890962" y="303799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630167" y="3130295"/>
            <a:ext cx="585215" cy="3596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3890962" y="3489095"/>
            <a:ext cx="63500" cy="363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816351" y="4584191"/>
            <a:ext cx="551687" cy="181356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624071" y="4584192"/>
            <a:ext cx="545591" cy="12039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434840" y="4581144"/>
            <a:ext cx="548639" cy="11430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157215" y="4581144"/>
            <a:ext cx="548639" cy="11765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422391" y="597408"/>
            <a:ext cx="454151" cy="16703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535167" y="2353055"/>
            <a:ext cx="231647" cy="73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005583" y="4581144"/>
            <a:ext cx="551688" cy="21031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005583" y="4834128"/>
            <a:ext cx="551688" cy="171297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693664" y="606551"/>
            <a:ext cx="268224" cy="20360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273296" y="612648"/>
            <a:ext cx="216408" cy="1920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608576" y="603504"/>
            <a:ext cx="274320" cy="10027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713730" y="1593239"/>
            <a:ext cx="69215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794502" y="2626511"/>
            <a:ext cx="6985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702808" y="2971800"/>
            <a:ext cx="237743" cy="155143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794502" y="4525416"/>
            <a:ext cx="6985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05855" y="4873752"/>
            <a:ext cx="262127" cy="21732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734311" y="609600"/>
            <a:ext cx="274319" cy="64922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093976" y="609600"/>
            <a:ext cx="277368" cy="64922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53639" y="609600"/>
            <a:ext cx="277368" cy="64922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807207" y="609600"/>
            <a:ext cx="277368" cy="64922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166872" y="609600"/>
            <a:ext cx="277367" cy="64922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889247" y="609600"/>
            <a:ext cx="277367" cy="64922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682495" y="606551"/>
            <a:ext cx="2529840" cy="0"/>
          </a:xfrm>
          <a:custGeom>
            <a:avLst/>
            <a:gdLst/>
            <a:ahLst/>
            <a:cxnLst/>
            <a:rect l="l" t="t" r="r" b="b"/>
            <a:pathLst>
              <a:path w="2529840" h="0">
                <a:moveTo>
                  <a:pt x="0" y="0"/>
                </a:moveTo>
                <a:lnTo>
                  <a:pt x="2529840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688592" y="609599"/>
            <a:ext cx="0" cy="6535420"/>
          </a:xfrm>
          <a:custGeom>
            <a:avLst/>
            <a:gdLst/>
            <a:ahLst/>
            <a:cxnLst/>
            <a:rect l="l" t="t" r="r" b="b"/>
            <a:pathLst>
              <a:path w="0" h="6535420">
                <a:moveTo>
                  <a:pt x="0" y="0"/>
                </a:moveTo>
                <a:lnTo>
                  <a:pt x="0" y="6534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682495" y="7147559"/>
            <a:ext cx="2529840" cy="0"/>
          </a:xfrm>
          <a:custGeom>
            <a:avLst/>
            <a:gdLst/>
            <a:ahLst/>
            <a:cxnLst/>
            <a:rect l="l" t="t" r="r" b="b"/>
            <a:pathLst>
              <a:path w="2529840" h="0">
                <a:moveTo>
                  <a:pt x="0" y="0"/>
                </a:moveTo>
                <a:lnTo>
                  <a:pt x="2529840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407919" y="609599"/>
            <a:ext cx="0" cy="6535420"/>
          </a:xfrm>
          <a:custGeom>
            <a:avLst/>
            <a:gdLst/>
            <a:ahLst/>
            <a:cxnLst/>
            <a:rect l="l" t="t" r="r" b="b"/>
            <a:pathLst>
              <a:path w="0" h="6535420">
                <a:moveTo>
                  <a:pt x="0" y="0"/>
                </a:moveTo>
                <a:lnTo>
                  <a:pt x="0" y="6534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127248" y="609599"/>
            <a:ext cx="0" cy="6535420"/>
          </a:xfrm>
          <a:custGeom>
            <a:avLst/>
            <a:gdLst/>
            <a:ahLst/>
            <a:cxnLst/>
            <a:rect l="l" t="t" r="r" b="b"/>
            <a:pathLst>
              <a:path w="0" h="6535420">
                <a:moveTo>
                  <a:pt x="0" y="0"/>
                </a:moveTo>
                <a:lnTo>
                  <a:pt x="0" y="6534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849624" y="609599"/>
            <a:ext cx="0" cy="6535420"/>
          </a:xfrm>
          <a:custGeom>
            <a:avLst/>
            <a:gdLst/>
            <a:ahLst/>
            <a:cxnLst/>
            <a:rect l="l" t="t" r="r" b="b"/>
            <a:pathLst>
              <a:path w="0" h="6535420">
                <a:moveTo>
                  <a:pt x="0" y="0"/>
                </a:moveTo>
                <a:lnTo>
                  <a:pt x="0" y="6534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209288" y="609599"/>
            <a:ext cx="0" cy="6535420"/>
          </a:xfrm>
          <a:custGeom>
            <a:avLst/>
            <a:gdLst/>
            <a:ahLst/>
            <a:cxnLst/>
            <a:rect l="l" t="t" r="r" b="b"/>
            <a:pathLst>
              <a:path w="0" h="6535420">
                <a:moveTo>
                  <a:pt x="0" y="0"/>
                </a:moveTo>
                <a:lnTo>
                  <a:pt x="0" y="6534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538728" y="673608"/>
            <a:ext cx="246887" cy="1341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614928" y="819912"/>
            <a:ext cx="94487" cy="21945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489959" y="1048513"/>
            <a:ext cx="289559" cy="494995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236720" y="957072"/>
            <a:ext cx="271271" cy="9753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276344" y="1054608"/>
            <a:ext cx="219455" cy="67360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282440" y="1728216"/>
            <a:ext cx="207263" cy="8077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291584" y="2907792"/>
            <a:ext cx="195071" cy="1371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4370325" y="806855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348986" y="2519831"/>
            <a:ext cx="78740" cy="358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2286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27305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968240" y="609600"/>
            <a:ext cx="274320" cy="649224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327903" y="606551"/>
            <a:ext cx="277367" cy="365760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367528" y="4291584"/>
            <a:ext cx="268224" cy="24688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334000" y="4538471"/>
            <a:ext cx="268224" cy="158191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376671" y="6150864"/>
            <a:ext cx="249935" cy="24688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340096" y="6406896"/>
            <a:ext cx="252984" cy="49072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620767" y="1941576"/>
            <a:ext cx="277367" cy="518160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87879" y="749808"/>
            <a:ext cx="277368" cy="37490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450592" y="749808"/>
            <a:ext cx="274319" cy="25633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764535" y="749808"/>
            <a:ext cx="338327" cy="1981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807207" y="1908048"/>
            <a:ext cx="131063" cy="1676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163823" y="749808"/>
            <a:ext cx="271272" cy="31120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581400" y="755904"/>
            <a:ext cx="198120" cy="14630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596640" y="835152"/>
            <a:ext cx="170687" cy="16764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593591" y="935736"/>
            <a:ext cx="176784" cy="1706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602735" y="1036319"/>
            <a:ext cx="158496" cy="16764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93591" y="1136903"/>
            <a:ext cx="176784" cy="1676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584447" y="1237488"/>
            <a:ext cx="195071" cy="16764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611879" y="1341119"/>
            <a:ext cx="140208" cy="1676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584447" y="1441703"/>
            <a:ext cx="195071" cy="16764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596640" y="1539239"/>
            <a:ext cx="170687" cy="1706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584447" y="1642872"/>
            <a:ext cx="195071" cy="16764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611879" y="1743455"/>
            <a:ext cx="158496" cy="1706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596640" y="1844039"/>
            <a:ext cx="170687" cy="16764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611879" y="1944623"/>
            <a:ext cx="158496" cy="16764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593591" y="2045207"/>
            <a:ext cx="176784" cy="1706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581400" y="2148839"/>
            <a:ext cx="198120" cy="16764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596640" y="2249422"/>
            <a:ext cx="170687" cy="16764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611879" y="2346960"/>
            <a:ext cx="158496" cy="1706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581400" y="2450592"/>
            <a:ext cx="198120" cy="16764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596640" y="2551174"/>
            <a:ext cx="170687" cy="1706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593591" y="2651760"/>
            <a:ext cx="176784" cy="16764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602735" y="2755392"/>
            <a:ext cx="158496" cy="16764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593591" y="2855976"/>
            <a:ext cx="176784" cy="16764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596640" y="2956560"/>
            <a:ext cx="170687" cy="16764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541776" y="3078479"/>
            <a:ext cx="274320" cy="127101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203191" y="947927"/>
            <a:ext cx="362712" cy="6400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203191" y="1676400"/>
            <a:ext cx="362712" cy="5516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605528" y="755904"/>
            <a:ext cx="277367" cy="649224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938015" y="755904"/>
            <a:ext cx="167639" cy="19507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843528" y="950976"/>
            <a:ext cx="384047" cy="61569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297679" y="755904"/>
            <a:ext cx="167639" cy="19507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718559" y="2039112"/>
            <a:ext cx="85344" cy="10363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622547" y="751991"/>
            <a:ext cx="86995" cy="598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2225" marR="5080" indent="-7620">
              <a:lnSpc>
                <a:spcPct val="106700"/>
              </a:lnSpc>
            </a:pPr>
            <a:r>
              <a:rPr dirty="0" sz="600" spc="-5">
                <a:latin typeface="Times New Roman"/>
                <a:cs typeface="Times New Roman"/>
              </a:rPr>
              <a:t>m e </a:t>
            </a:r>
            <a:r>
              <a:rPr dirty="0" sz="600" spc="-5">
                <a:latin typeface="Times New Roman"/>
                <a:cs typeface="Times New Roman"/>
              </a:rPr>
              <a:t>n</a:t>
            </a:r>
            <a:endParaRPr sz="600">
              <a:latin typeface="Times New Roman"/>
              <a:cs typeface="Times New Roman"/>
            </a:endParaRPr>
          </a:p>
          <a:p>
            <a:pPr algn="just" marL="12700" marR="6350" indent="21590">
              <a:lnSpc>
                <a:spcPts val="670"/>
              </a:lnSpc>
              <a:spcBef>
                <a:spcPts val="204"/>
              </a:spcBef>
            </a:pPr>
            <a:r>
              <a:rPr dirty="0" sz="600" spc="-5">
                <a:latin typeface="Times New Roman"/>
                <a:cs typeface="Times New Roman"/>
              </a:rPr>
              <a:t>i </a:t>
            </a:r>
            <a:r>
              <a:rPr dirty="0" sz="600" spc="-5">
                <a:latin typeface="Times New Roman"/>
                <a:cs typeface="Times New Roman"/>
              </a:rPr>
              <a:t>n</a:t>
            </a:r>
            <a:endParaRPr sz="600">
              <a:latin typeface="Times New Roman"/>
              <a:cs typeface="Times New Roman"/>
            </a:endParaRPr>
          </a:p>
          <a:p>
            <a:pPr algn="just" marL="12700">
              <a:lnSpc>
                <a:spcPct val="100000"/>
              </a:lnSpc>
              <a:spcBef>
                <a:spcPts val="105"/>
              </a:spcBef>
            </a:pPr>
            <a:r>
              <a:rPr dirty="0" sz="600" spc="10">
                <a:latin typeface="Times New Roman"/>
                <a:cs typeface="Times New Roman"/>
              </a:rPr>
              <a:t>o,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804032" y="959255"/>
            <a:ext cx="6985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5">
                <a:latin typeface="Times New Roman"/>
                <a:cs typeface="Times New Roman"/>
              </a:rPr>
              <a:t>É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996436" y="965351"/>
            <a:ext cx="7239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5">
                <a:latin typeface="Times New Roman"/>
                <a:cs typeface="Times New Roman"/>
              </a:rPr>
              <a:t>É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798319" y="1129943"/>
            <a:ext cx="8509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160">
              <a:lnSpc>
                <a:spcPts val="700"/>
              </a:lnSpc>
            </a:pPr>
            <a:r>
              <a:rPr dirty="0" sz="600">
                <a:latin typeface="Times New Roman"/>
                <a:cs typeface="Times New Roman"/>
              </a:rPr>
              <a:t>u </a:t>
            </a:r>
            <a:r>
              <a:rPr dirty="0" sz="600" spc="-5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990086" y="1136039"/>
            <a:ext cx="92710" cy="812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795">
              <a:lnSpc>
                <a:spcPct val="103299"/>
              </a:lnSpc>
            </a:pPr>
            <a:r>
              <a:rPr dirty="0" sz="600">
                <a:latin typeface="Times New Roman"/>
                <a:cs typeface="Times New Roman"/>
              </a:rPr>
              <a:t>u </a:t>
            </a:r>
            <a:r>
              <a:rPr dirty="0" sz="600" spc="-30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  <a:p>
            <a:pPr marL="23495" marR="5080" indent="-3175">
              <a:lnSpc>
                <a:spcPct val="100000"/>
              </a:lnSpc>
              <a:spcBef>
                <a:spcPts val="525"/>
              </a:spcBef>
            </a:pPr>
            <a:r>
              <a:rPr dirty="0" sz="600" spc="-5">
                <a:latin typeface="Times New Roman"/>
                <a:cs typeface="Times New Roman"/>
              </a:rPr>
              <a:t>m e </a:t>
            </a:r>
            <a:r>
              <a:rPr dirty="0" sz="600" spc="-5">
                <a:latin typeface="Times New Roman"/>
                <a:cs typeface="Times New Roman"/>
              </a:rPr>
              <a:t>n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-10">
                <a:latin typeface="Times New Roman"/>
                <a:cs typeface="Times New Roman"/>
              </a:rPr>
              <a:t>i</a:t>
            </a:r>
            <a:r>
              <a:rPr dirty="0" sz="600" spc="-10">
                <a:latin typeface="Times New Roman"/>
                <a:cs typeface="Times New Roman"/>
              </a:rPr>
              <a:t> </a:t>
            </a:r>
            <a:r>
              <a:rPr dirty="0" sz="600" spc="-10">
                <a:latin typeface="Times New Roman"/>
                <a:cs typeface="Times New Roman"/>
              </a:rPr>
              <a:t>n</a:t>
            </a:r>
            <a:r>
              <a:rPr dirty="0" sz="600" spc="-10">
                <a:latin typeface="Times New Roman"/>
                <a:cs typeface="Times New Roman"/>
              </a:rPr>
              <a:t> o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802761" y="1382927"/>
            <a:ext cx="85090" cy="6445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8415" marR="5080" indent="-5715">
              <a:lnSpc>
                <a:spcPct val="100000"/>
              </a:lnSpc>
            </a:pPr>
            <a:r>
              <a:rPr dirty="0" sz="600" spc="-5">
                <a:latin typeface="Times New Roman"/>
                <a:cs typeface="Times New Roman"/>
              </a:rPr>
              <a:t>m e </a:t>
            </a:r>
            <a:r>
              <a:rPr dirty="0" sz="600" spc="-5">
                <a:latin typeface="Times New Roman"/>
                <a:cs typeface="Times New Roman"/>
              </a:rPr>
              <a:t>n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-5">
                <a:latin typeface="Times New Roman"/>
                <a:cs typeface="Times New Roman"/>
              </a:rPr>
              <a:t>i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-5">
                <a:latin typeface="Times New Roman"/>
                <a:cs typeface="Times New Roman"/>
              </a:rPr>
              <a:t>n</a:t>
            </a:r>
            <a:r>
              <a:rPr dirty="0" sz="600" spc="-5">
                <a:latin typeface="Times New Roman"/>
                <a:cs typeface="Times New Roman"/>
              </a:rPr>
              <a:t> o</a:t>
            </a:r>
            <a:endParaRPr sz="600">
              <a:latin typeface="Times New Roman"/>
              <a:cs typeface="Times New Roman"/>
            </a:endParaRPr>
          </a:p>
          <a:p>
            <a:pPr algn="just" marL="21590">
              <a:lnSpc>
                <a:spcPts val="670"/>
              </a:lnSpc>
            </a:pPr>
            <a:r>
              <a:rPr dirty="0" sz="600" spc="-5">
                <a:latin typeface="Times New Roman"/>
                <a:cs typeface="Times New Roman"/>
              </a:rPr>
              <a:t>?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622547" y="1437791"/>
            <a:ext cx="85090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20320">
              <a:lnSpc>
                <a:spcPct val="116700"/>
              </a:lnSpc>
            </a:pPr>
            <a:r>
              <a:rPr dirty="0" sz="600">
                <a:latin typeface="Times New Roman"/>
                <a:cs typeface="Times New Roman"/>
              </a:rPr>
              <a:t>n </a:t>
            </a:r>
            <a:r>
              <a:rPr dirty="0" sz="600" spc="-5">
                <a:latin typeface="Times New Roman"/>
                <a:cs typeface="Times New Roman"/>
              </a:rPr>
              <a:t>ã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10">
                <a:latin typeface="Times New Roman"/>
                <a:cs typeface="Times New Roman"/>
              </a:rPr>
              <a:t>o,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555872" y="1852319"/>
            <a:ext cx="206375" cy="513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1430">
              <a:lnSpc>
                <a:spcPct val="100000"/>
              </a:lnSpc>
            </a:pPr>
            <a:r>
              <a:rPr dirty="0" sz="600" spc="-5">
                <a:latin typeface="Times New Roman"/>
                <a:cs typeface="Times New Roman"/>
              </a:rPr>
              <a:t>é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765"/>
              </a:lnSpc>
              <a:spcBef>
                <a:spcPts val="405"/>
              </a:spcBef>
            </a:pPr>
            <a:r>
              <a:rPr dirty="0" sz="650" spc="-10">
                <a:latin typeface="Times New Roman"/>
                <a:cs typeface="Times New Roman"/>
              </a:rPr>
              <a:t>[S/N</a:t>
            </a:r>
            <a:r>
              <a:rPr dirty="0" sz="650" spc="-5">
                <a:latin typeface="Times New Roman"/>
                <a:cs typeface="Times New Roman"/>
              </a:rPr>
              <a:t>]</a:t>
            </a:r>
            <a:endParaRPr sz="650">
              <a:latin typeface="Times New Roman"/>
              <a:cs typeface="Times New Roman"/>
            </a:endParaRPr>
          </a:p>
          <a:p>
            <a:pPr algn="ctr" marL="81280" marR="57785" indent="-6350">
              <a:lnSpc>
                <a:spcPts val="600"/>
              </a:lnSpc>
              <a:spcBef>
                <a:spcPts val="100"/>
              </a:spcBef>
            </a:pPr>
            <a:r>
              <a:rPr dirty="0" sz="600">
                <a:latin typeface="Times New Roman"/>
                <a:cs typeface="Times New Roman"/>
              </a:rPr>
              <a:t>u </a:t>
            </a:r>
            <a:r>
              <a:rPr dirty="0" sz="600" spc="-5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  <a:p>
            <a:pPr algn="ctr" marL="11430">
              <a:lnSpc>
                <a:spcPct val="100000"/>
              </a:lnSpc>
              <a:spcBef>
                <a:spcPts val="45"/>
              </a:spcBef>
            </a:pPr>
            <a:r>
              <a:rPr dirty="0" sz="600" spc="-5">
                <a:latin typeface="Times New Roman"/>
                <a:cs typeface="Times New Roman"/>
              </a:rPr>
              <a:t>a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990086" y="2001671"/>
            <a:ext cx="85090" cy="556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 indent="10795">
              <a:lnSpc>
                <a:spcPct val="140000"/>
              </a:lnSpc>
            </a:pPr>
            <a:r>
              <a:rPr dirty="0" sz="600">
                <a:latin typeface="Times New Roman"/>
                <a:cs typeface="Times New Roman"/>
              </a:rPr>
              <a:t>o u</a:t>
            </a:r>
            <a:endParaRPr sz="600">
              <a:latin typeface="Times New Roman"/>
              <a:cs typeface="Times New Roman"/>
            </a:endParaRPr>
          </a:p>
          <a:p>
            <a:pPr algn="just" marL="12700" marR="5080" indent="10795">
              <a:lnSpc>
                <a:spcPct val="98300"/>
              </a:lnSpc>
              <a:spcBef>
                <a:spcPts val="445"/>
              </a:spcBef>
            </a:pPr>
            <a:r>
              <a:rPr dirty="0" sz="600">
                <a:latin typeface="Times New Roman"/>
                <a:cs typeface="Times New Roman"/>
              </a:rPr>
              <a:t>u </a:t>
            </a:r>
            <a:r>
              <a:rPr dirty="0" sz="600" spc="-5">
                <a:latin typeface="Times New Roman"/>
                <a:cs typeface="Times New Roman"/>
              </a:rPr>
              <a:t>m</a:t>
            </a:r>
            <a:r>
              <a:rPr dirty="0" sz="600" spc="-5">
                <a:latin typeface="Times New Roman"/>
                <a:cs typeface="Times New Roman"/>
              </a:rPr>
              <a:t> a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621279" y="2461919"/>
            <a:ext cx="85090" cy="614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3495" marR="5080" indent="-11430">
              <a:lnSpc>
                <a:spcPts val="700"/>
              </a:lnSpc>
            </a:pPr>
            <a:r>
              <a:rPr dirty="0" sz="600" spc="-5">
                <a:latin typeface="Times New Roman"/>
                <a:cs typeface="Times New Roman"/>
              </a:rPr>
              <a:t>m e</a:t>
            </a:r>
            <a:endParaRPr sz="600">
              <a:latin typeface="Times New Roman"/>
              <a:cs typeface="Times New Roman"/>
            </a:endParaRPr>
          </a:p>
          <a:p>
            <a:pPr marL="22860" marR="14604" indent="635">
              <a:lnSpc>
                <a:spcPct val="76700"/>
              </a:lnSpc>
              <a:spcBef>
                <a:spcPts val="340"/>
              </a:spcBef>
            </a:pPr>
            <a:r>
              <a:rPr dirty="0" sz="600">
                <a:latin typeface="Times New Roman"/>
                <a:cs typeface="Times New Roman"/>
              </a:rPr>
              <a:t>n </a:t>
            </a:r>
            <a:r>
              <a:rPr dirty="0" sz="600" spc="-5">
                <a:latin typeface="Times New Roman"/>
                <a:cs typeface="Times New Roman"/>
              </a:rPr>
              <a:t>i</a:t>
            </a:r>
            <a:endParaRPr sz="600">
              <a:latin typeface="Times New Roman"/>
              <a:cs typeface="Times New Roman"/>
            </a:endParaRPr>
          </a:p>
          <a:p>
            <a:pPr marL="26670" marR="15240" indent="-3810">
              <a:lnSpc>
                <a:spcPct val="103299"/>
              </a:lnSpc>
              <a:spcBef>
                <a:spcPts val="384"/>
              </a:spcBef>
            </a:pPr>
            <a:r>
              <a:rPr dirty="0" sz="600">
                <a:latin typeface="Times New Roman"/>
                <a:cs typeface="Times New Roman"/>
              </a:rPr>
              <a:t>n </a:t>
            </a:r>
            <a:r>
              <a:rPr dirty="0" sz="600" spc="-5">
                <a:latin typeface="Times New Roman"/>
                <a:cs typeface="Times New Roman"/>
              </a:rPr>
              <a:t>a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990723" y="2641751"/>
            <a:ext cx="8509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5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991994" y="2684423"/>
            <a:ext cx="80645" cy="1708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0955" marR="12700" indent="1905">
              <a:lnSpc>
                <a:spcPct val="123300"/>
              </a:lnSpc>
            </a:pPr>
            <a:r>
              <a:rPr dirty="0" sz="600" spc="-5">
                <a:latin typeface="Times New Roman"/>
                <a:cs typeface="Times New Roman"/>
              </a:rPr>
              <a:t>e </a:t>
            </a:r>
            <a:r>
              <a:rPr dirty="0" sz="600" spc="-5">
                <a:latin typeface="Times New Roman"/>
                <a:cs typeface="Times New Roman"/>
              </a:rPr>
              <a:t>n</a:t>
            </a:r>
            <a:endParaRPr sz="600">
              <a:latin typeface="Times New Roman"/>
              <a:cs typeface="Times New Roman"/>
            </a:endParaRPr>
          </a:p>
          <a:p>
            <a:pPr algn="just" marL="20955" marR="12700" indent="7620">
              <a:lnSpc>
                <a:spcPct val="91700"/>
              </a:lnSpc>
              <a:spcBef>
                <a:spcPts val="130"/>
              </a:spcBef>
            </a:pPr>
            <a:r>
              <a:rPr dirty="0" sz="600" spc="-5">
                <a:latin typeface="Times New Roman"/>
                <a:cs typeface="Times New Roman"/>
              </a:rPr>
              <a:t>i </a:t>
            </a:r>
            <a:r>
              <a:rPr dirty="0" sz="600" spc="-5">
                <a:latin typeface="Times New Roman"/>
                <a:cs typeface="Times New Roman"/>
              </a:rPr>
              <a:t>n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-5">
                <a:latin typeface="Times New Roman"/>
                <a:cs typeface="Times New Roman"/>
              </a:rPr>
              <a:t>a</a:t>
            </a:r>
            <a:endParaRPr sz="600">
              <a:latin typeface="Times New Roman"/>
              <a:cs typeface="Times New Roman"/>
            </a:endParaRPr>
          </a:p>
          <a:p>
            <a:pPr algn="just" marL="22860">
              <a:lnSpc>
                <a:spcPts val="670"/>
              </a:lnSpc>
            </a:pPr>
            <a:r>
              <a:rPr dirty="0" sz="600" spc="-5">
                <a:latin typeface="Times New Roman"/>
                <a:cs typeface="Times New Roman"/>
              </a:rPr>
              <a:t>?</a:t>
            </a:r>
            <a:endParaRPr sz="600">
              <a:latin typeface="Times New Roman"/>
              <a:cs typeface="Times New Roman"/>
            </a:endParaRPr>
          </a:p>
          <a:p>
            <a:pPr algn="just" marL="12700" marR="5080" indent="15240">
              <a:lnSpc>
                <a:spcPts val="700"/>
              </a:lnSpc>
              <a:spcBef>
                <a:spcPts val="15"/>
              </a:spcBef>
            </a:pPr>
            <a:r>
              <a:rPr dirty="0" sz="600">
                <a:latin typeface="Times New Roman"/>
                <a:cs typeface="Times New Roman"/>
              </a:rPr>
              <a:t>[ A</a:t>
            </a:r>
            <a:endParaRPr sz="600">
              <a:latin typeface="Times New Roman"/>
              <a:cs typeface="Times New Roman"/>
            </a:endParaRPr>
          </a:p>
          <a:p>
            <a:pPr algn="just" marL="20955" indent="7620">
              <a:lnSpc>
                <a:spcPts val="665"/>
              </a:lnSpc>
            </a:pPr>
            <a:r>
              <a:rPr dirty="0" sz="600" spc="-5">
                <a:latin typeface="Times New Roman"/>
                <a:cs typeface="Times New Roman"/>
              </a:rPr>
              <a:t>l</a:t>
            </a:r>
            <a:endParaRPr sz="600">
              <a:latin typeface="Times New Roman"/>
              <a:cs typeface="Times New Roman"/>
            </a:endParaRPr>
          </a:p>
          <a:p>
            <a:pPr algn="just" marL="20955" marR="12700">
              <a:lnSpc>
                <a:spcPct val="95800"/>
              </a:lnSpc>
              <a:spcBef>
                <a:spcPts val="15"/>
              </a:spcBef>
            </a:pPr>
            <a:r>
              <a:rPr dirty="0" sz="600" spc="-5">
                <a:latin typeface="Times New Roman"/>
                <a:cs typeface="Times New Roman"/>
              </a:rPr>
              <a:t>t e </a:t>
            </a:r>
            <a:r>
              <a:rPr dirty="0" sz="600" spc="-5">
                <a:latin typeface="Times New Roman"/>
                <a:cs typeface="Times New Roman"/>
              </a:rPr>
              <a:t>r</a:t>
            </a:r>
            <a:r>
              <a:rPr dirty="0" sz="600" spc="-5">
                <a:latin typeface="Times New Roman"/>
                <a:cs typeface="Times New Roman"/>
              </a:rPr>
              <a:t> n </a:t>
            </a:r>
            <a:r>
              <a:rPr dirty="0" sz="600" spc="-5">
                <a:latin typeface="Times New Roman"/>
                <a:cs typeface="Times New Roman"/>
              </a:rPr>
              <a:t>a</a:t>
            </a:r>
            <a:r>
              <a:rPr dirty="0" sz="600" spc="-5">
                <a:latin typeface="Times New Roman"/>
                <a:cs typeface="Times New Roman"/>
              </a:rPr>
              <a:t> t i </a:t>
            </a:r>
            <a:r>
              <a:rPr dirty="0" sz="600" spc="-5">
                <a:latin typeface="Times New Roman"/>
                <a:cs typeface="Times New Roman"/>
              </a:rPr>
              <a:t>v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-5">
                <a:latin typeface="Times New Roman"/>
                <a:cs typeface="Times New Roman"/>
              </a:rPr>
              <a:t>a</a:t>
            </a:r>
            <a:endParaRPr sz="600">
              <a:latin typeface="Times New Roman"/>
              <a:cs typeface="Times New Roman"/>
            </a:endParaRPr>
          </a:p>
          <a:p>
            <a:pPr algn="ctr" marL="635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]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980944" y="4453128"/>
            <a:ext cx="137160" cy="16763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2183636" y="4488839"/>
            <a:ext cx="68580" cy="345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778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106167" y="4821935"/>
            <a:ext cx="268224" cy="231343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731264" y="755904"/>
            <a:ext cx="274319" cy="649224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965191" y="755904"/>
            <a:ext cx="277367" cy="649224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294376" y="755904"/>
            <a:ext cx="274320" cy="649224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200400" y="4017264"/>
            <a:ext cx="182879" cy="3121151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215639" y="4017264"/>
            <a:ext cx="167639" cy="14325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224783" y="4093464"/>
            <a:ext cx="158495" cy="16763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221735" y="4194047"/>
            <a:ext cx="161543" cy="170687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243072" y="4294632"/>
            <a:ext cx="140207" cy="16763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224783" y="4398264"/>
            <a:ext cx="158495" cy="16763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243072" y="4495800"/>
            <a:ext cx="137160" cy="170687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221735" y="4599432"/>
            <a:ext cx="161543" cy="16763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212592" y="4700015"/>
            <a:ext cx="170688" cy="16763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243072" y="4800600"/>
            <a:ext cx="137160" cy="16763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212592" y="4901184"/>
            <a:ext cx="170688" cy="16763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224783" y="5001767"/>
            <a:ext cx="158495" cy="170687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221735" y="5105400"/>
            <a:ext cx="161543" cy="16763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230879" y="5205984"/>
            <a:ext cx="161543" cy="16763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221735" y="5306567"/>
            <a:ext cx="161543" cy="16763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212592" y="5407152"/>
            <a:ext cx="170688" cy="16763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243072" y="5507735"/>
            <a:ext cx="137160" cy="170687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227832" y="5608320"/>
            <a:ext cx="167640" cy="170687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230879" y="5708903"/>
            <a:ext cx="161543" cy="167639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203448" y="5809488"/>
            <a:ext cx="179831" cy="17068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243072" y="5913120"/>
            <a:ext cx="137160" cy="167639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224783" y="6013703"/>
            <a:ext cx="158495" cy="16763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243072" y="6114288"/>
            <a:ext cx="137160" cy="167639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221735" y="6214871"/>
            <a:ext cx="161543" cy="167639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3212592" y="6315455"/>
            <a:ext cx="170688" cy="170687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3243072" y="6416040"/>
            <a:ext cx="137160" cy="170687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212592" y="6516623"/>
            <a:ext cx="170688" cy="167639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3224783" y="6620256"/>
            <a:ext cx="158495" cy="167639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221735" y="6720840"/>
            <a:ext cx="161543" cy="167640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230879" y="6821423"/>
            <a:ext cx="161543" cy="167639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221735" y="6922007"/>
            <a:ext cx="161543" cy="170687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221735" y="7022592"/>
            <a:ext cx="161543" cy="115823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 txBox="1"/>
          <p:nvPr/>
        </p:nvSpPr>
        <p:spPr>
          <a:xfrm>
            <a:off x="3253211" y="4013351"/>
            <a:ext cx="80645" cy="3060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N</a:t>
            </a:r>
            <a:endParaRPr sz="600">
              <a:latin typeface="Times New Roman"/>
              <a:cs typeface="Times New Roman"/>
            </a:endParaRPr>
          </a:p>
          <a:p>
            <a:pPr marL="19050" marR="14604" indent="2540">
              <a:lnSpc>
                <a:spcPct val="110000"/>
              </a:lnSpc>
              <a:spcBef>
                <a:spcPts val="25"/>
              </a:spcBef>
            </a:pPr>
            <a:r>
              <a:rPr dirty="0" sz="600" spc="-5">
                <a:latin typeface="Times New Roman"/>
                <a:cs typeface="Times New Roman"/>
              </a:rPr>
              <a:t>ã </a:t>
            </a:r>
            <a:r>
              <a:rPr dirty="0" sz="600" spc="-5">
                <a:latin typeface="Times New Roman"/>
                <a:cs typeface="Times New Roman"/>
              </a:rPr>
              <a:t>o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262628" y="4418735"/>
            <a:ext cx="5969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5">
                <a:latin typeface="Times New Roman"/>
                <a:cs typeface="Times New Roman"/>
              </a:rPr>
              <a:t>é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248660" y="4619904"/>
            <a:ext cx="85090" cy="202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0160">
              <a:lnSpc>
                <a:spcPct val="110000"/>
              </a:lnSpc>
            </a:pPr>
            <a:r>
              <a:rPr dirty="0" sz="600">
                <a:latin typeface="Times New Roman"/>
                <a:cs typeface="Times New Roman"/>
              </a:rPr>
              <a:t>u </a:t>
            </a:r>
            <a:r>
              <a:rPr dirty="0" sz="600" spc="-5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241675" y="4924704"/>
            <a:ext cx="100330" cy="22231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955" marR="10795" indent="-1905">
              <a:lnSpc>
                <a:spcPct val="110700"/>
              </a:lnSpc>
            </a:pPr>
            <a:r>
              <a:rPr dirty="0" sz="600" spc="-5">
                <a:latin typeface="Times New Roman"/>
                <a:cs typeface="Times New Roman"/>
              </a:rPr>
              <a:t>m e </a:t>
            </a:r>
            <a:r>
              <a:rPr dirty="0" sz="600" spc="-5">
                <a:latin typeface="Times New Roman"/>
                <a:cs typeface="Times New Roman"/>
              </a:rPr>
              <a:t>n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-5">
                <a:latin typeface="Times New Roman"/>
                <a:cs typeface="Times New Roman"/>
              </a:rPr>
              <a:t>i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-5">
                <a:latin typeface="Times New Roman"/>
                <a:cs typeface="Times New Roman"/>
              </a:rPr>
              <a:t>n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10">
                <a:latin typeface="Times New Roman"/>
                <a:cs typeface="Times New Roman"/>
              </a:rPr>
              <a:t>o,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650">
              <a:latin typeface="Times New Roman"/>
              <a:cs typeface="Times New Roman"/>
            </a:endParaRPr>
          </a:p>
          <a:p>
            <a:pPr marL="12700" marR="5080" indent="22860">
              <a:lnSpc>
                <a:spcPct val="110000"/>
              </a:lnSpc>
            </a:pPr>
            <a:r>
              <a:rPr dirty="0" sz="600">
                <a:latin typeface="Times New Roman"/>
                <a:cs typeface="Times New Roman"/>
              </a:rPr>
              <a:t>s </a:t>
            </a:r>
            <a:r>
              <a:rPr dirty="0" sz="600" spc="-5">
                <a:latin typeface="Times New Roman"/>
                <a:cs typeface="Times New Roman"/>
              </a:rPr>
              <a:t>i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-20">
                <a:latin typeface="Times New Roman"/>
                <a:cs typeface="Times New Roman"/>
              </a:rPr>
              <a:t>m,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750">
              <a:latin typeface="Times New Roman"/>
              <a:cs typeface="Times New Roman"/>
            </a:endParaRPr>
          </a:p>
          <a:p>
            <a:pPr marL="19685" indent="13335">
              <a:lnSpc>
                <a:spcPct val="100000"/>
              </a:lnSpc>
            </a:pPr>
            <a:r>
              <a:rPr dirty="0" sz="600" spc="-5">
                <a:latin typeface="Times New Roman"/>
                <a:cs typeface="Times New Roman"/>
              </a:rPr>
              <a:t>é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650">
              <a:latin typeface="Times New Roman"/>
              <a:cs typeface="Times New Roman"/>
            </a:endParaRPr>
          </a:p>
          <a:p>
            <a:pPr marL="19685" marR="13970" indent="10160">
              <a:lnSpc>
                <a:spcPct val="110000"/>
              </a:lnSpc>
            </a:pPr>
            <a:r>
              <a:rPr dirty="0" sz="600">
                <a:latin typeface="Times New Roman"/>
                <a:cs typeface="Times New Roman"/>
              </a:rPr>
              <a:t>u </a:t>
            </a:r>
            <a:r>
              <a:rPr dirty="0" sz="600" spc="-5">
                <a:latin typeface="Times New Roman"/>
                <a:cs typeface="Times New Roman"/>
              </a:rPr>
              <a:t>m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Times New Roman"/>
              <a:cs typeface="Times New Roman"/>
            </a:endParaRPr>
          </a:p>
          <a:p>
            <a:pPr marL="29845" marR="13970" indent="-10795">
              <a:lnSpc>
                <a:spcPct val="110000"/>
              </a:lnSpc>
            </a:pPr>
            <a:r>
              <a:rPr dirty="0" sz="600" spc="-5">
                <a:latin typeface="Times New Roman"/>
                <a:cs typeface="Times New Roman"/>
              </a:rPr>
              <a:t>m e </a:t>
            </a:r>
            <a:r>
              <a:rPr dirty="0" sz="600" spc="-5">
                <a:latin typeface="Times New Roman"/>
                <a:cs typeface="Times New Roman"/>
              </a:rPr>
              <a:t>n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-5">
                <a:latin typeface="Times New Roman"/>
                <a:cs typeface="Times New Roman"/>
              </a:rPr>
              <a:t>i</a:t>
            </a:r>
            <a:r>
              <a:rPr dirty="0" sz="600" spc="-5">
                <a:latin typeface="Times New Roman"/>
                <a:cs typeface="Times New Roman"/>
              </a:rPr>
              <a:t> </a:t>
            </a:r>
            <a:r>
              <a:rPr dirty="0" sz="600" spc="-5">
                <a:latin typeface="Times New Roman"/>
                <a:cs typeface="Times New Roman"/>
              </a:rPr>
              <a:t>n</a:t>
            </a:r>
            <a:r>
              <a:rPr dirty="0" sz="600" spc="-5">
                <a:latin typeface="Times New Roman"/>
                <a:cs typeface="Times New Roman"/>
              </a:rPr>
              <a:t> o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45207" y="752855"/>
            <a:ext cx="353568" cy="20116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676400" y="1103375"/>
            <a:ext cx="411479" cy="18044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801111" y="752855"/>
            <a:ext cx="277368" cy="23774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608576" y="752856"/>
            <a:ext cx="274320" cy="2377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599432" y="1459991"/>
            <a:ext cx="274320" cy="518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971288" y="752855"/>
            <a:ext cx="262127" cy="4358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968240" y="1191768"/>
            <a:ext cx="274320" cy="2377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959096" y="1636776"/>
            <a:ext cx="274320" cy="4876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5993891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270247" y="762000"/>
            <a:ext cx="216408" cy="1920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803391" y="762000"/>
            <a:ext cx="216408" cy="1920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4372734" y="974495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10555" y="1004975"/>
            <a:ext cx="63500" cy="1625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599432" y="1203960"/>
            <a:ext cx="271271" cy="487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4710555" y="1239671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69966" y="1413407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710555" y="1501799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959096" y="1898904"/>
            <a:ext cx="271271" cy="4876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069966" y="1672487"/>
            <a:ext cx="63500" cy="446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5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959096" y="2154935"/>
            <a:ext cx="271271" cy="4876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798064" y="3316223"/>
            <a:ext cx="271272" cy="4876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798064" y="3572255"/>
            <a:ext cx="271272" cy="4876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2181351" y="2730143"/>
            <a:ext cx="784860" cy="1061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651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r" marR="5080">
              <a:lnSpc>
                <a:spcPts val="695"/>
              </a:lnSpc>
              <a:spcBef>
                <a:spcPts val="120"/>
              </a:spcBef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r" marR="50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9"/>
              </a:spcBef>
            </a:pPr>
            <a:endParaRPr sz="500">
              <a:latin typeface="Times New Roman"/>
              <a:cs typeface="Times New Roman"/>
            </a:endParaRPr>
          </a:p>
          <a:p>
            <a:pPr algn="r" marR="50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algn="r" marR="50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50">
              <a:latin typeface="Times New Roman"/>
              <a:cs typeface="Times New Roman"/>
            </a:endParaRPr>
          </a:p>
          <a:p>
            <a:pPr algn="r" marR="508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algn="r" marR="508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798064" y="3831335"/>
            <a:ext cx="274319" cy="102717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054351" y="3078481"/>
            <a:ext cx="326136" cy="411175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447544" y="752855"/>
            <a:ext cx="268223" cy="201777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230879" y="777240"/>
            <a:ext cx="429768" cy="4876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669791" y="752856"/>
            <a:ext cx="408432" cy="5181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264408" y="1271016"/>
            <a:ext cx="402335" cy="58216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666744" y="1271016"/>
            <a:ext cx="390144" cy="58826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215639" y="1911096"/>
            <a:ext cx="469391" cy="50291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691128" y="1862328"/>
            <a:ext cx="408431" cy="54254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242815" y="1112520"/>
            <a:ext cx="274320" cy="10058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248911" y="1213104"/>
            <a:ext cx="271271" cy="19811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279391" y="1411224"/>
            <a:ext cx="213359" cy="20421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593335" y="1722120"/>
            <a:ext cx="280415" cy="543763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971288" y="2328672"/>
            <a:ext cx="265175" cy="415442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349240" y="752856"/>
            <a:ext cx="323088" cy="53949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327903" y="1292352"/>
            <a:ext cx="368808" cy="53949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300471" y="1831848"/>
            <a:ext cx="423672" cy="53949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766815" y="1097280"/>
            <a:ext cx="271271" cy="10363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803391" y="1200912"/>
            <a:ext cx="271271" cy="19507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775959" y="1395983"/>
            <a:ext cx="204215" cy="22860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5897373" y="94706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712976" y="780287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69"/>
              </a:lnSpc>
            </a:pPr>
            <a:r>
              <a:rPr dirty="0" sz="600" spc="-265" b="1">
                <a:latin typeface="Times New Roman"/>
                <a:cs typeface="Times New Roman"/>
              </a:rPr>
              <a:t>3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95272" y="746759"/>
            <a:ext cx="286512" cy="24201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880360" y="749808"/>
            <a:ext cx="283463" cy="24871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182367" y="758951"/>
            <a:ext cx="271271" cy="5059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145792" y="1264919"/>
            <a:ext cx="344424" cy="5242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30551" y="1789176"/>
            <a:ext cx="390144" cy="5334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560320" y="771144"/>
            <a:ext cx="216407" cy="1920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532888" y="1121665"/>
            <a:ext cx="274319" cy="1005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545079" y="1222248"/>
            <a:ext cx="271271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535935" y="1420368"/>
            <a:ext cx="277368" cy="4450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2657348" y="9531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559552" y="4181855"/>
            <a:ext cx="268224" cy="9143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688592" y="3785615"/>
            <a:ext cx="4264660" cy="0"/>
          </a:xfrm>
          <a:custGeom>
            <a:avLst/>
            <a:gdLst/>
            <a:ahLst/>
            <a:cxnLst/>
            <a:rect l="l" t="t" r="r" b="b"/>
            <a:pathLst>
              <a:path w="4264660" h="0">
                <a:moveTo>
                  <a:pt x="0" y="0"/>
                </a:moveTo>
                <a:lnTo>
                  <a:pt x="4264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691639" y="3788664"/>
            <a:ext cx="0" cy="2612390"/>
          </a:xfrm>
          <a:custGeom>
            <a:avLst/>
            <a:gdLst/>
            <a:ahLst/>
            <a:cxnLst/>
            <a:rect l="l" t="t" r="r" b="b"/>
            <a:pathLst>
              <a:path w="0" h="2612390">
                <a:moveTo>
                  <a:pt x="0" y="0"/>
                </a:moveTo>
                <a:lnTo>
                  <a:pt x="0" y="26121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688592" y="6403847"/>
            <a:ext cx="4264660" cy="0"/>
          </a:xfrm>
          <a:custGeom>
            <a:avLst/>
            <a:gdLst/>
            <a:ahLst/>
            <a:cxnLst/>
            <a:rect l="l" t="t" r="r" b="b"/>
            <a:pathLst>
              <a:path w="4264660" h="0">
                <a:moveTo>
                  <a:pt x="0" y="0"/>
                </a:moveTo>
                <a:lnTo>
                  <a:pt x="4264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559551" y="3788664"/>
            <a:ext cx="0" cy="2612390"/>
          </a:xfrm>
          <a:custGeom>
            <a:avLst/>
            <a:gdLst/>
            <a:ahLst/>
            <a:cxnLst/>
            <a:rect l="l" t="t" r="r" b="b"/>
            <a:pathLst>
              <a:path w="0" h="2612390">
                <a:moveTo>
                  <a:pt x="0" y="0"/>
                </a:moveTo>
                <a:lnTo>
                  <a:pt x="0" y="26121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949695" y="3788664"/>
            <a:ext cx="0" cy="2612390"/>
          </a:xfrm>
          <a:custGeom>
            <a:avLst/>
            <a:gdLst/>
            <a:ahLst/>
            <a:cxnLst/>
            <a:rect l="l" t="t" r="r" b="b"/>
            <a:pathLst>
              <a:path w="0" h="2612390">
                <a:moveTo>
                  <a:pt x="0" y="0"/>
                </a:moveTo>
                <a:lnTo>
                  <a:pt x="0" y="26121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758695" y="3788664"/>
            <a:ext cx="3584448" cy="26090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559552" y="3788664"/>
            <a:ext cx="252984" cy="23164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647944" y="4276344"/>
            <a:ext cx="216408" cy="20116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626608" y="4483608"/>
            <a:ext cx="252984" cy="23469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5715443" y="4010304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603247" y="758951"/>
            <a:ext cx="265176" cy="65166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307335" y="1191767"/>
            <a:ext cx="268224" cy="91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587751" y="758951"/>
            <a:ext cx="265175" cy="65166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947672" y="758951"/>
            <a:ext cx="295656" cy="5090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914144" y="1274064"/>
            <a:ext cx="365760" cy="5029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877567" y="1776983"/>
            <a:ext cx="435863" cy="5059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40864" y="771144"/>
            <a:ext cx="216407" cy="1920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310383" y="1274064"/>
            <a:ext cx="268224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334767" y="1472183"/>
            <a:ext cx="240791" cy="26517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316479" y="1737360"/>
            <a:ext cx="265175" cy="98755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2413507" y="953159"/>
            <a:ext cx="83185" cy="180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384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163823" y="758950"/>
            <a:ext cx="2276855" cy="124053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032760" y="1999488"/>
            <a:ext cx="268224" cy="17952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486911" y="1999488"/>
            <a:ext cx="268224" cy="17586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941064" y="1999488"/>
            <a:ext cx="249935" cy="17586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386071" y="1999488"/>
            <a:ext cx="271271" cy="179222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837176" y="1999488"/>
            <a:ext cx="262127" cy="17983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855464" y="2188464"/>
            <a:ext cx="228600" cy="15422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297423" y="1999488"/>
            <a:ext cx="265175" cy="174040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739383" y="749807"/>
            <a:ext cx="0" cy="1240790"/>
          </a:xfrm>
          <a:custGeom>
            <a:avLst/>
            <a:gdLst/>
            <a:ahLst/>
            <a:cxnLst/>
            <a:rect l="l" t="t" r="r" b="b"/>
            <a:pathLst>
              <a:path w="0" h="1240789">
                <a:moveTo>
                  <a:pt x="0" y="0"/>
                </a:moveTo>
                <a:lnTo>
                  <a:pt x="0" y="124053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650991" y="749808"/>
            <a:ext cx="252984" cy="23469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650991" y="1133856"/>
            <a:ext cx="271271" cy="1036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669279" y="1237488"/>
            <a:ext cx="252984" cy="19811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687567" y="1435608"/>
            <a:ext cx="216408" cy="20421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790691" y="96535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447288" y="5544311"/>
            <a:ext cx="335279" cy="42976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029711" y="4023360"/>
            <a:ext cx="265175" cy="20421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008376" y="4818888"/>
            <a:ext cx="307848" cy="17678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066288" y="5577840"/>
            <a:ext cx="179831" cy="2377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444240" y="4017264"/>
            <a:ext cx="341375" cy="22860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435096" y="4770120"/>
            <a:ext cx="353567" cy="24079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889247" y="3870959"/>
            <a:ext cx="347471" cy="38100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910584" y="4718304"/>
            <a:ext cx="301751" cy="4023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931920" y="5586984"/>
            <a:ext cx="271271" cy="4389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379976" y="3901440"/>
            <a:ext cx="274320" cy="51815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331208" y="4770120"/>
            <a:ext cx="371856" cy="28041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373879" y="5583935"/>
            <a:ext cx="283463" cy="2651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791455" y="3989832"/>
            <a:ext cx="347471" cy="29870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782311" y="4821935"/>
            <a:ext cx="365759" cy="34442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760976" y="5690615"/>
            <a:ext cx="411479" cy="24688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285232" y="3998976"/>
            <a:ext cx="277367" cy="28651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282184" y="4812791"/>
            <a:ext cx="289559" cy="26517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355335" y="5605271"/>
            <a:ext cx="207263" cy="21640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78607" y="749808"/>
            <a:ext cx="2471927" cy="17586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807464" y="752855"/>
            <a:ext cx="271272" cy="53126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193791" y="749807"/>
            <a:ext cx="0" cy="5194300"/>
          </a:xfrm>
          <a:custGeom>
            <a:avLst/>
            <a:gdLst/>
            <a:ahLst/>
            <a:cxnLst/>
            <a:rect l="l" t="t" r="r" b="b"/>
            <a:pathLst>
              <a:path w="0" h="5194300">
                <a:moveTo>
                  <a:pt x="0" y="0"/>
                </a:moveTo>
                <a:lnTo>
                  <a:pt x="0" y="519379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145023" y="1237488"/>
            <a:ext cx="210312" cy="7985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105400" y="749808"/>
            <a:ext cx="252984" cy="2346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105400" y="1133856"/>
            <a:ext cx="271271" cy="1036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612135" y="3913632"/>
            <a:ext cx="2450591" cy="202692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105400" y="4084320"/>
            <a:ext cx="252984" cy="2316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105400" y="4468367"/>
            <a:ext cx="271271" cy="10058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135879" y="4568952"/>
            <a:ext cx="222503" cy="8778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245100" y="96535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45100" y="429986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221992" y="4267200"/>
            <a:ext cx="265175" cy="120700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620511" y="749808"/>
            <a:ext cx="228600" cy="14996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571744" y="2249422"/>
            <a:ext cx="316991" cy="4724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532120" y="2724911"/>
            <a:ext cx="405384" cy="3627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647944" y="5227320"/>
            <a:ext cx="259079" cy="3992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590032" y="3316223"/>
            <a:ext cx="280415" cy="191109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221992" y="1100328"/>
            <a:ext cx="265175" cy="116738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611367" y="5888735"/>
            <a:ext cx="246887" cy="24688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2704" y="597408"/>
            <a:ext cx="277368" cy="65166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142744" y="597408"/>
            <a:ext cx="3523487" cy="20604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194560" y="2807207"/>
            <a:ext cx="246887" cy="38282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203704" y="6638543"/>
            <a:ext cx="228600" cy="3809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542032" y="2810255"/>
            <a:ext cx="271271" cy="18074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048000" y="2810255"/>
            <a:ext cx="268224" cy="5090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063239" y="3380232"/>
            <a:ext cx="237743" cy="457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060192" y="3425952"/>
            <a:ext cx="246887" cy="78638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919983" y="4608576"/>
            <a:ext cx="524256" cy="6156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953511" y="5748528"/>
            <a:ext cx="448056" cy="4754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770376" y="2810255"/>
            <a:ext cx="259079" cy="17282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605784" y="4660392"/>
            <a:ext cx="594359" cy="7010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593591" y="5599176"/>
            <a:ext cx="618743" cy="41452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486655" y="2810255"/>
            <a:ext cx="271271" cy="153619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437888" y="4703064"/>
            <a:ext cx="371856" cy="52120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413503" y="5574791"/>
            <a:ext cx="411479" cy="81076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056632" y="2810255"/>
            <a:ext cx="274320" cy="420014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416296" y="2810256"/>
            <a:ext cx="274320" cy="99669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763767" y="1082040"/>
            <a:ext cx="222503" cy="90220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733288" y="981456"/>
            <a:ext cx="274320" cy="1036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733288" y="597408"/>
            <a:ext cx="252984" cy="23164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5876034" y="81295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99816" y="990600"/>
            <a:ext cx="228600" cy="535228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532632" y="1496567"/>
            <a:ext cx="1713230" cy="0"/>
          </a:xfrm>
          <a:custGeom>
            <a:avLst/>
            <a:gdLst/>
            <a:ahLst/>
            <a:cxnLst/>
            <a:rect l="l" t="t" r="r" b="b"/>
            <a:pathLst>
              <a:path w="1713229" h="0">
                <a:moveTo>
                  <a:pt x="0" y="0"/>
                </a:moveTo>
                <a:lnTo>
                  <a:pt x="17129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535680" y="1499615"/>
            <a:ext cx="0" cy="649605"/>
          </a:xfrm>
          <a:custGeom>
            <a:avLst/>
            <a:gdLst/>
            <a:ahLst/>
            <a:cxnLst/>
            <a:rect l="l" t="t" r="r" b="b"/>
            <a:pathLst>
              <a:path w="0" h="649605">
                <a:moveTo>
                  <a:pt x="0" y="0"/>
                </a:moveTo>
                <a:lnTo>
                  <a:pt x="0" y="6492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532632" y="2151887"/>
            <a:ext cx="1713230" cy="0"/>
          </a:xfrm>
          <a:custGeom>
            <a:avLst/>
            <a:gdLst/>
            <a:ahLst/>
            <a:cxnLst/>
            <a:rect l="l" t="t" r="r" b="b"/>
            <a:pathLst>
              <a:path w="1713229" h="0">
                <a:moveTo>
                  <a:pt x="0" y="0"/>
                </a:moveTo>
                <a:lnTo>
                  <a:pt x="17129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343400" y="1499615"/>
            <a:ext cx="0" cy="649605"/>
          </a:xfrm>
          <a:custGeom>
            <a:avLst/>
            <a:gdLst/>
            <a:ahLst/>
            <a:cxnLst/>
            <a:rect l="l" t="t" r="r" b="b"/>
            <a:pathLst>
              <a:path w="0" h="649605">
                <a:moveTo>
                  <a:pt x="0" y="0"/>
                </a:moveTo>
                <a:lnTo>
                  <a:pt x="0" y="6492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245607" y="1499615"/>
            <a:ext cx="0" cy="649605"/>
          </a:xfrm>
          <a:custGeom>
            <a:avLst/>
            <a:gdLst/>
            <a:ahLst/>
            <a:cxnLst/>
            <a:rect l="l" t="t" r="r" b="b"/>
            <a:pathLst>
              <a:path w="0" h="649605">
                <a:moveTo>
                  <a:pt x="0" y="0"/>
                </a:moveTo>
                <a:lnTo>
                  <a:pt x="0" y="6492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279135" y="1438655"/>
            <a:ext cx="222503" cy="883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312664" y="1594103"/>
            <a:ext cx="216408" cy="2011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361432" y="1840992"/>
            <a:ext cx="115823" cy="1127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105655" y="2167127"/>
            <a:ext cx="533400" cy="5334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279135" y="2709672"/>
            <a:ext cx="198120" cy="17678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767328" y="1652016"/>
            <a:ext cx="335279" cy="3230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450079" y="1499616"/>
            <a:ext cx="685800" cy="6461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663696" y="2840735"/>
            <a:ext cx="533400" cy="5334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477511" y="2862072"/>
            <a:ext cx="697991" cy="64617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105655" y="4227576"/>
            <a:ext cx="533400" cy="5334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456176" y="3514344"/>
            <a:ext cx="737615" cy="69799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477511" y="4767071"/>
            <a:ext cx="697991" cy="205130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5345682" y="2970935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12664" y="4898136"/>
            <a:ext cx="216535" cy="219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9850">
              <a:lnSpc>
                <a:spcPts val="715"/>
              </a:lnSpc>
            </a:pPr>
            <a:r>
              <a:rPr dirty="0" sz="600">
                <a:latin typeface="Times New Roman"/>
                <a:cs typeface="Times New Roman"/>
              </a:rPr>
              <a:t>13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303520" y="3145534"/>
            <a:ext cx="222503" cy="9144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312664" y="3243072"/>
            <a:ext cx="216408" cy="20116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312664" y="3450336"/>
            <a:ext cx="195071" cy="19811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279135" y="4770120"/>
            <a:ext cx="195071" cy="1737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203191" y="670559"/>
            <a:ext cx="335279" cy="3230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279135" y="606552"/>
            <a:ext cx="198120" cy="17678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737104" y="3368040"/>
            <a:ext cx="249936" cy="381609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5385574" y="3650639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815338" y="4394351"/>
            <a:ext cx="69850" cy="272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905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737104" y="4654296"/>
            <a:ext cx="243839" cy="234391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663696" y="5114544"/>
            <a:ext cx="530351" cy="53644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279135" y="4803648"/>
            <a:ext cx="222503" cy="8839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312664" y="4898136"/>
            <a:ext cx="216408" cy="20421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312664" y="5108447"/>
            <a:ext cx="182879" cy="18592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953767" y="954024"/>
            <a:ext cx="374904" cy="78638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343911" y="603504"/>
            <a:ext cx="310895" cy="651357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1975104" y="612647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94"/>
              </a:lnSpc>
            </a:pPr>
            <a:r>
              <a:rPr dirty="0" sz="600" spc="-265" b="1">
                <a:latin typeface="Times New Roman"/>
                <a:cs typeface="Times New Roman"/>
              </a:rPr>
              <a:t>3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663696" y="4428744"/>
            <a:ext cx="533400" cy="53340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663696" y="5821680"/>
            <a:ext cx="536447" cy="53644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657600" y="3599688"/>
            <a:ext cx="539496" cy="536447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657600" y="4824984"/>
            <a:ext cx="536447" cy="53644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657600" y="6217920"/>
            <a:ext cx="536447" cy="53644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3471036" y="2699893"/>
          <a:ext cx="1809750" cy="15284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6112"/>
                <a:gridCol w="902207"/>
              </a:tblGrid>
              <a:tr h="807719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1708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46" name="object 46"/>
          <p:cNvGraphicFramePr>
            <a:graphicFrameLocks noGrp="1"/>
          </p:cNvGraphicFramePr>
          <p:nvPr/>
        </p:nvGraphicFramePr>
        <p:xfrm>
          <a:off x="3471036" y="4760340"/>
          <a:ext cx="1809750" cy="20650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6112"/>
                <a:gridCol w="902207"/>
              </a:tblGrid>
              <a:tr h="652271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31520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17520" y="1725167"/>
            <a:ext cx="734568" cy="7010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075432" y="911352"/>
            <a:ext cx="667512" cy="7955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270760" y="1045464"/>
            <a:ext cx="536448" cy="5364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977640" y="1048512"/>
            <a:ext cx="536447" cy="5364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812791" y="944880"/>
            <a:ext cx="667512" cy="73761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258567" y="1868423"/>
            <a:ext cx="551688" cy="5151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047744" y="1898904"/>
            <a:ext cx="390144" cy="4572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767071" y="1728216"/>
            <a:ext cx="755903" cy="79247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452871" y="2849880"/>
            <a:ext cx="198120" cy="1767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514596" y="3114191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492496" y="3636264"/>
            <a:ext cx="134112" cy="1341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446776" y="3285744"/>
            <a:ext cx="222503" cy="883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452871" y="3380232"/>
            <a:ext cx="216408" cy="20421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042160" y="3206495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045207" y="3209544"/>
            <a:ext cx="0" cy="3401695"/>
          </a:xfrm>
          <a:custGeom>
            <a:avLst/>
            <a:gdLst/>
            <a:ahLst/>
            <a:cxnLst/>
            <a:rect l="l" t="t" r="r" b="b"/>
            <a:pathLst>
              <a:path w="0" h="3401695">
                <a:moveTo>
                  <a:pt x="0" y="0"/>
                </a:moveTo>
                <a:lnTo>
                  <a:pt x="0" y="34015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855975" y="3209544"/>
            <a:ext cx="0" cy="3401695"/>
          </a:xfrm>
          <a:custGeom>
            <a:avLst/>
            <a:gdLst/>
            <a:ahLst/>
            <a:cxnLst/>
            <a:rect l="l" t="t" r="r" b="b"/>
            <a:pathLst>
              <a:path w="0" h="3401695">
                <a:moveTo>
                  <a:pt x="0" y="0"/>
                </a:moveTo>
                <a:lnTo>
                  <a:pt x="0" y="34015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666744" y="3209544"/>
            <a:ext cx="0" cy="3401695"/>
          </a:xfrm>
          <a:custGeom>
            <a:avLst/>
            <a:gdLst/>
            <a:ahLst/>
            <a:cxnLst/>
            <a:rect l="l" t="t" r="r" b="b"/>
            <a:pathLst>
              <a:path w="0" h="3401695">
                <a:moveTo>
                  <a:pt x="0" y="0"/>
                </a:moveTo>
                <a:lnTo>
                  <a:pt x="0" y="34015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565903" y="3209544"/>
            <a:ext cx="0" cy="3401695"/>
          </a:xfrm>
          <a:custGeom>
            <a:avLst/>
            <a:gdLst/>
            <a:ahLst/>
            <a:cxnLst/>
            <a:rect l="l" t="t" r="r" b="b"/>
            <a:pathLst>
              <a:path w="0" h="3401695">
                <a:moveTo>
                  <a:pt x="0" y="0"/>
                </a:moveTo>
                <a:lnTo>
                  <a:pt x="0" y="34015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376671" y="3209544"/>
            <a:ext cx="0" cy="3401695"/>
          </a:xfrm>
          <a:custGeom>
            <a:avLst/>
            <a:gdLst/>
            <a:ahLst/>
            <a:cxnLst/>
            <a:rect l="l" t="t" r="r" b="b"/>
            <a:pathLst>
              <a:path w="0" h="3401695">
                <a:moveTo>
                  <a:pt x="0" y="0"/>
                </a:moveTo>
                <a:lnTo>
                  <a:pt x="0" y="34015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042160" y="3861815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042160" y="4553711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042160" y="5209032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042160" y="5861303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042160" y="6614159"/>
            <a:ext cx="3337560" cy="0"/>
          </a:xfrm>
          <a:custGeom>
            <a:avLst/>
            <a:gdLst/>
            <a:ahLst/>
            <a:cxnLst/>
            <a:rect l="l" t="t" r="r" b="b"/>
            <a:pathLst>
              <a:path w="3337560" h="0">
                <a:moveTo>
                  <a:pt x="0" y="0"/>
                </a:moveTo>
                <a:lnTo>
                  <a:pt x="33375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529584" y="2840734"/>
            <a:ext cx="356615" cy="35661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267711" y="3352800"/>
            <a:ext cx="356615" cy="35661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31920" y="3352800"/>
            <a:ext cx="356615" cy="35661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636008" y="3209544"/>
            <a:ext cx="667512" cy="62788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267711" y="4026408"/>
            <a:ext cx="356615" cy="3535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931920" y="4026408"/>
            <a:ext cx="356615" cy="35356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617720" y="3864864"/>
            <a:ext cx="697991" cy="64617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267711" y="4700015"/>
            <a:ext cx="356615" cy="35356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931920" y="4700015"/>
            <a:ext cx="356615" cy="35356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267711" y="5352288"/>
            <a:ext cx="356615" cy="35661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916935" y="3209544"/>
            <a:ext cx="685800" cy="264871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944111" y="5370576"/>
            <a:ext cx="335279" cy="32613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626864" y="4556759"/>
            <a:ext cx="685800" cy="130149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276855" y="6074664"/>
            <a:ext cx="338328" cy="3230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904744" y="5943600"/>
            <a:ext cx="362711" cy="6644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267455" y="5897879"/>
            <a:ext cx="347471" cy="71018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944111" y="6074664"/>
            <a:ext cx="335279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605528" y="5864352"/>
            <a:ext cx="335279" cy="65836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946903" y="5882640"/>
            <a:ext cx="387096" cy="64007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2126869" y="904621"/>
          <a:ext cx="3479800" cy="16294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3816"/>
                <a:gridCol w="853440"/>
                <a:gridCol w="900683"/>
                <a:gridCol w="900684"/>
              </a:tblGrid>
              <a:tr h="813815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061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1041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0414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50335" y="752855"/>
            <a:ext cx="515112" cy="5151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953511" y="1274063"/>
            <a:ext cx="609600" cy="5699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855720" y="1341119"/>
            <a:ext cx="515112" cy="5120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645152" y="1274063"/>
            <a:ext cx="649224" cy="6461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626864" y="1926337"/>
            <a:ext cx="685800" cy="5913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045207" y="2090927"/>
            <a:ext cx="313944" cy="3444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26079" y="1926335"/>
            <a:ext cx="667512" cy="6492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935223" y="2578607"/>
            <a:ext cx="646176" cy="5730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666744" y="2755392"/>
            <a:ext cx="353567" cy="3444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105655" y="2660904"/>
            <a:ext cx="448055" cy="4389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626864" y="2581655"/>
            <a:ext cx="685800" cy="12252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636008" y="3849623"/>
            <a:ext cx="667512" cy="59131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935223" y="3215640"/>
            <a:ext cx="646176" cy="62179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916935" y="3852672"/>
            <a:ext cx="685800" cy="6217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904744" y="5407152"/>
            <a:ext cx="362711" cy="66751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267455" y="5361432"/>
            <a:ext cx="347471" cy="71018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852927" y="6080759"/>
            <a:ext cx="838200" cy="6278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602479" y="5327903"/>
            <a:ext cx="338327" cy="65836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946903" y="5346192"/>
            <a:ext cx="387096" cy="6400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452871" y="762000"/>
            <a:ext cx="198120" cy="17678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5514596" y="1023263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452871" y="4800600"/>
            <a:ext cx="198120" cy="17678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5479671" y="5064911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182367" y="1267967"/>
            <a:ext cx="515111" cy="51511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502407" y="1965960"/>
            <a:ext cx="335279" cy="4023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846576" y="1923288"/>
            <a:ext cx="515112" cy="5151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182367" y="2569462"/>
            <a:ext cx="515112" cy="5151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173223" y="3203448"/>
            <a:ext cx="527304" cy="51511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934967" y="3288791"/>
            <a:ext cx="341375" cy="34137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267711" y="3925823"/>
            <a:ext cx="341375" cy="3413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922776" y="3925823"/>
            <a:ext cx="353567" cy="34137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446776" y="1200911"/>
            <a:ext cx="222503" cy="8839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452871" y="1295400"/>
            <a:ext cx="216408" cy="20421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465064" y="1505711"/>
            <a:ext cx="192024" cy="19202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267711" y="5455920"/>
            <a:ext cx="335279" cy="32308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934967" y="5455920"/>
            <a:ext cx="335279" cy="3230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267711" y="6160008"/>
            <a:ext cx="335279" cy="3230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934967" y="6160008"/>
            <a:ext cx="335279" cy="32308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617720" y="5998464"/>
            <a:ext cx="688847" cy="64617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446776" y="5245608"/>
            <a:ext cx="222503" cy="8839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452871" y="5340096"/>
            <a:ext cx="216408" cy="20421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495544" y="5580888"/>
            <a:ext cx="128015" cy="12191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538728" y="4895088"/>
            <a:ext cx="335279" cy="32613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2032380" y="1197229"/>
          <a:ext cx="3342640" cy="32200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7"/>
                <a:gridCol w="810767"/>
                <a:gridCol w="899160"/>
                <a:gridCol w="810767"/>
              </a:tblGrid>
              <a:tr h="655319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2">
                <a:tc>
                  <a:txBody>
                    <a:bodyPr/>
                    <a:lstStyle/>
                    <a:p>
                      <a:pPr algn="ctr" marR="139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=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7032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826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=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3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2032380" y="5238877"/>
          <a:ext cx="3342640" cy="1416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7"/>
                <a:gridCol w="810767"/>
                <a:gridCol w="899160"/>
                <a:gridCol w="810767"/>
              </a:tblGrid>
              <a:tr h="749807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684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2125" y="248715"/>
            <a:ext cx="1016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16935" y="3432047"/>
            <a:ext cx="685800" cy="6461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907792" y="4084320"/>
            <a:ext cx="697991" cy="5913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581144" y="3432047"/>
            <a:ext cx="685800" cy="6461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629911" y="4123944"/>
            <a:ext cx="283463" cy="4297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916423" y="4084320"/>
            <a:ext cx="301751" cy="4693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16935" y="5343144"/>
            <a:ext cx="685800" cy="5882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83992" y="5937504"/>
            <a:ext cx="542543" cy="6035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572000" y="5343144"/>
            <a:ext cx="697991" cy="58216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684776" y="5937504"/>
            <a:ext cx="481583" cy="5943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361432" y="2892552"/>
            <a:ext cx="198120" cy="17678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424425" y="3153815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361432" y="4858511"/>
            <a:ext cx="198119" cy="17678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424425" y="5122823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045207" y="60045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 h="0">
                <a:moveTo>
                  <a:pt x="0" y="0"/>
                </a:moveTo>
                <a:lnTo>
                  <a:pt x="3246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048256" y="603503"/>
            <a:ext cx="0" cy="2109470"/>
          </a:xfrm>
          <a:custGeom>
            <a:avLst/>
            <a:gdLst/>
            <a:ahLst/>
            <a:cxnLst/>
            <a:rect l="l" t="t" r="r" b="b"/>
            <a:pathLst>
              <a:path w="0" h="2109470">
                <a:moveTo>
                  <a:pt x="0" y="0"/>
                </a:moveTo>
                <a:lnTo>
                  <a:pt x="0" y="21092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859024" y="603503"/>
            <a:ext cx="0" cy="2109470"/>
          </a:xfrm>
          <a:custGeom>
            <a:avLst/>
            <a:gdLst/>
            <a:ahLst/>
            <a:cxnLst/>
            <a:rect l="l" t="t" r="r" b="b"/>
            <a:pathLst>
              <a:path w="0" h="2109470">
                <a:moveTo>
                  <a:pt x="0" y="0"/>
                </a:moveTo>
                <a:lnTo>
                  <a:pt x="0" y="21092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669792" y="603503"/>
            <a:ext cx="0" cy="2109470"/>
          </a:xfrm>
          <a:custGeom>
            <a:avLst/>
            <a:gdLst/>
            <a:ahLst/>
            <a:cxnLst/>
            <a:rect l="l" t="t" r="r" b="b"/>
            <a:pathLst>
              <a:path w="0" h="2109470">
                <a:moveTo>
                  <a:pt x="0" y="0"/>
                </a:moveTo>
                <a:lnTo>
                  <a:pt x="0" y="21092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568951" y="603503"/>
            <a:ext cx="0" cy="2109470"/>
          </a:xfrm>
          <a:custGeom>
            <a:avLst/>
            <a:gdLst/>
            <a:ahLst/>
            <a:cxnLst/>
            <a:rect l="l" t="t" r="r" b="b"/>
            <a:pathLst>
              <a:path w="0" h="2109470">
                <a:moveTo>
                  <a:pt x="0" y="0"/>
                </a:moveTo>
                <a:lnTo>
                  <a:pt x="0" y="21092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291327" y="603503"/>
            <a:ext cx="0" cy="2109470"/>
          </a:xfrm>
          <a:custGeom>
            <a:avLst/>
            <a:gdLst/>
            <a:ahLst/>
            <a:cxnLst/>
            <a:rect l="l" t="t" r="r" b="b"/>
            <a:pathLst>
              <a:path w="0" h="2109470">
                <a:moveTo>
                  <a:pt x="0" y="0"/>
                </a:moveTo>
                <a:lnTo>
                  <a:pt x="0" y="21092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045207" y="1274063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 h="0">
                <a:moveTo>
                  <a:pt x="0" y="0"/>
                </a:moveTo>
                <a:lnTo>
                  <a:pt x="3246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045207" y="1947671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 h="0">
                <a:moveTo>
                  <a:pt x="0" y="0"/>
                </a:moveTo>
                <a:lnTo>
                  <a:pt x="3246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045207" y="2715766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 h="0">
                <a:moveTo>
                  <a:pt x="0" y="0"/>
                </a:moveTo>
                <a:lnTo>
                  <a:pt x="324611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279904" y="777240"/>
            <a:ext cx="338328" cy="3230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901695" y="606551"/>
            <a:ext cx="722376" cy="60655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947159" y="777240"/>
            <a:ext cx="335279" cy="32308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568952" y="606551"/>
            <a:ext cx="755903" cy="65836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234183" y="1447800"/>
            <a:ext cx="435863" cy="3261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859023" y="1277111"/>
            <a:ext cx="838200" cy="6614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898391" y="1447800"/>
            <a:ext cx="438912" cy="3261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568952" y="1277111"/>
            <a:ext cx="780288" cy="66751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270760" y="2170174"/>
            <a:ext cx="356615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859023" y="1950720"/>
            <a:ext cx="850391" cy="76200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267711" y="3496056"/>
            <a:ext cx="335279" cy="32308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934967" y="3496056"/>
            <a:ext cx="335279" cy="32308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267711" y="4130040"/>
            <a:ext cx="335279" cy="3230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934967" y="4130040"/>
            <a:ext cx="335279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355335" y="3328415"/>
            <a:ext cx="222503" cy="9144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361432" y="3425952"/>
            <a:ext cx="216408" cy="20116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404103" y="3654552"/>
            <a:ext cx="134112" cy="12801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267711" y="5437632"/>
            <a:ext cx="335279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934967" y="5437632"/>
            <a:ext cx="335279" cy="3230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267711" y="6044184"/>
            <a:ext cx="335279" cy="3230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934967" y="6044184"/>
            <a:ext cx="335279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355335" y="5297423"/>
            <a:ext cx="222503" cy="8839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361432" y="5391911"/>
            <a:ext cx="216408" cy="20421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401055" y="5617464"/>
            <a:ext cx="140208" cy="13715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493008" y="2983992"/>
            <a:ext cx="335279" cy="3261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493008" y="4925567"/>
            <a:ext cx="335279" cy="32308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2032380" y="3327781"/>
          <a:ext cx="3251200" cy="12757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7"/>
                <a:gridCol w="810767"/>
                <a:gridCol w="899160"/>
                <a:gridCol w="719327"/>
              </a:tblGrid>
              <a:tr h="655319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1124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47" name="object 47"/>
          <p:cNvGraphicFramePr>
            <a:graphicFrameLocks noGrp="1"/>
          </p:cNvGraphicFramePr>
          <p:nvPr/>
        </p:nvGraphicFramePr>
        <p:xfrm>
          <a:off x="2032380" y="5296788"/>
          <a:ext cx="3251200" cy="12204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7"/>
                <a:gridCol w="810767"/>
                <a:gridCol w="899160"/>
                <a:gridCol w="719327"/>
              </a:tblGrid>
              <a:tr h="597408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4171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11423" y="780287"/>
            <a:ext cx="591312" cy="6614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983992" y="1453896"/>
            <a:ext cx="646176" cy="6461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011423" y="2106167"/>
            <a:ext cx="591312" cy="5516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632959" y="780287"/>
            <a:ext cx="585215" cy="6614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614671" y="1453896"/>
            <a:ext cx="627888" cy="62788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669535" y="2106168"/>
            <a:ext cx="509015" cy="11887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651247" y="3300984"/>
            <a:ext cx="551688" cy="6126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602479" y="3934967"/>
            <a:ext cx="649224" cy="64922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026664" y="2709672"/>
            <a:ext cx="548639" cy="5608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041904" y="3307080"/>
            <a:ext cx="533399" cy="6217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011423" y="3941064"/>
            <a:ext cx="585215" cy="73456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029711" y="4690871"/>
            <a:ext cx="545591" cy="6187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020567" y="5343144"/>
            <a:ext cx="569976" cy="67360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048000" y="6022848"/>
            <a:ext cx="518159" cy="61264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657344" y="4690871"/>
            <a:ext cx="542544" cy="6461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623815" y="5343144"/>
            <a:ext cx="600456" cy="62179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362200" y="950974"/>
            <a:ext cx="335279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938015" y="950974"/>
            <a:ext cx="335279" cy="3230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362200" y="1615439"/>
            <a:ext cx="335279" cy="3230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938015" y="1615439"/>
            <a:ext cx="335279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362200" y="2240279"/>
            <a:ext cx="335279" cy="32308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938015" y="2240279"/>
            <a:ext cx="335279" cy="3230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362200" y="2837686"/>
            <a:ext cx="335279" cy="3230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938015" y="2837686"/>
            <a:ext cx="335279" cy="3230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362200" y="3453384"/>
            <a:ext cx="335279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938015" y="3453384"/>
            <a:ext cx="335279" cy="3230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362200" y="4145279"/>
            <a:ext cx="335279" cy="3230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38015" y="4145279"/>
            <a:ext cx="335279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362200" y="4846320"/>
            <a:ext cx="335279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938015" y="4846320"/>
            <a:ext cx="335279" cy="3230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362200" y="5513832"/>
            <a:ext cx="335279" cy="3230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938015" y="5513832"/>
            <a:ext cx="335279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362200" y="6163055"/>
            <a:ext cx="335279" cy="32308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938015" y="6163055"/>
            <a:ext cx="335279" cy="3230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660391" y="6019800"/>
            <a:ext cx="512063" cy="60960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38" name="object 38"/>
          <p:cNvGraphicFramePr>
            <a:graphicFrameLocks noGrp="1"/>
          </p:cNvGraphicFramePr>
          <p:nvPr/>
        </p:nvGraphicFramePr>
        <p:xfrm>
          <a:off x="2126869" y="770508"/>
          <a:ext cx="3162935" cy="58686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8"/>
                <a:gridCol w="722376"/>
                <a:gridCol w="899159"/>
                <a:gridCol w="719328"/>
              </a:tblGrid>
              <a:tr h="673608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19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7408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97407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3983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49807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20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6655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20267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41904" y="606551"/>
            <a:ext cx="533399" cy="7528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038855" y="1374648"/>
            <a:ext cx="536447" cy="6370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029711" y="2026920"/>
            <a:ext cx="548639" cy="6858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678679" y="606552"/>
            <a:ext cx="499872" cy="72847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642103" y="1374647"/>
            <a:ext cx="569976" cy="6461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017520" y="3429000"/>
            <a:ext cx="573023" cy="6096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008376" y="4044696"/>
            <a:ext cx="585215" cy="7223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017520" y="4776216"/>
            <a:ext cx="573023" cy="6217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008376" y="5410200"/>
            <a:ext cx="591312" cy="6979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990088" y="6120384"/>
            <a:ext cx="621791" cy="66141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639055" y="3429000"/>
            <a:ext cx="569976" cy="6096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629911" y="4044696"/>
            <a:ext cx="582167" cy="66751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639055" y="4779264"/>
            <a:ext cx="569976" cy="62179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629911" y="5413247"/>
            <a:ext cx="591312" cy="7010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611623" y="6126480"/>
            <a:ext cx="621791" cy="62179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362200" y="822960"/>
            <a:ext cx="335279" cy="3230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938015" y="822960"/>
            <a:ext cx="335279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62200" y="1536191"/>
            <a:ext cx="335279" cy="3230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938015" y="1536191"/>
            <a:ext cx="335279" cy="3230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362200" y="2206751"/>
            <a:ext cx="335279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361432" y="2916936"/>
            <a:ext cx="198120" cy="17678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5424425" y="3181247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359151" y="3502152"/>
            <a:ext cx="335279" cy="32308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934967" y="3502152"/>
            <a:ext cx="335279" cy="32308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359151" y="4178808"/>
            <a:ext cx="335279" cy="3230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934967" y="4178808"/>
            <a:ext cx="335279" cy="3230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359151" y="4858511"/>
            <a:ext cx="335279" cy="3230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934967" y="4858511"/>
            <a:ext cx="335279" cy="3230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359151" y="5532120"/>
            <a:ext cx="335279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934967" y="5532120"/>
            <a:ext cx="335279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359151" y="6224015"/>
            <a:ext cx="335279" cy="3230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934967" y="6224015"/>
            <a:ext cx="335279" cy="3230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355335" y="3355847"/>
            <a:ext cx="222503" cy="8839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361432" y="3450336"/>
            <a:ext cx="216408" cy="20421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401055" y="3678935"/>
            <a:ext cx="134112" cy="13106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538728" y="2996183"/>
            <a:ext cx="335279" cy="3230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2126869" y="596772"/>
          <a:ext cx="3162935" cy="21228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8"/>
                <a:gridCol w="722376"/>
                <a:gridCol w="899159"/>
                <a:gridCol w="719328"/>
              </a:tblGrid>
              <a:tr h="7680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5319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0371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2123820" y="3352165"/>
          <a:ext cx="3159760" cy="33788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8"/>
                <a:gridCol w="719327"/>
                <a:gridCol w="899160"/>
                <a:gridCol w="719327"/>
              </a:tblGrid>
              <a:tr h="618743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28471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37031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4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132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80944" y="1996439"/>
            <a:ext cx="646176" cy="6858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980944" y="2727960"/>
            <a:ext cx="646176" cy="6461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017520" y="3380232"/>
            <a:ext cx="573023" cy="62788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590288" y="1996439"/>
            <a:ext cx="667512" cy="7254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639055" y="2727960"/>
            <a:ext cx="569976" cy="5821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108960" y="4888991"/>
            <a:ext cx="1197864" cy="5699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59607" y="5468111"/>
            <a:ext cx="685799" cy="6461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13632" y="5629655"/>
            <a:ext cx="393191" cy="323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990088" y="6123432"/>
            <a:ext cx="621791" cy="66446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941064" y="6245352"/>
            <a:ext cx="338327" cy="4206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581144" y="5468111"/>
            <a:ext cx="688847" cy="130759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361432" y="1456944"/>
            <a:ext cx="198120" cy="1767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424425" y="1718207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361432" y="4898135"/>
            <a:ext cx="198120" cy="17678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5424425" y="5162447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133600" y="600455"/>
            <a:ext cx="3157855" cy="0"/>
          </a:xfrm>
          <a:custGeom>
            <a:avLst/>
            <a:gdLst/>
            <a:ahLst/>
            <a:cxnLst/>
            <a:rect l="l" t="t" r="r" b="b"/>
            <a:pathLst>
              <a:path w="3157854" h="0">
                <a:moveTo>
                  <a:pt x="0" y="0"/>
                </a:moveTo>
                <a:lnTo>
                  <a:pt x="315772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136648" y="603503"/>
            <a:ext cx="0" cy="680085"/>
          </a:xfrm>
          <a:custGeom>
            <a:avLst/>
            <a:gdLst/>
            <a:ahLst/>
            <a:cxnLst/>
            <a:rect l="l" t="t" r="r" b="b"/>
            <a:pathLst>
              <a:path w="0" h="680085">
                <a:moveTo>
                  <a:pt x="0" y="0"/>
                </a:moveTo>
                <a:lnTo>
                  <a:pt x="0" y="67970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133600" y="1286254"/>
            <a:ext cx="3157855" cy="0"/>
          </a:xfrm>
          <a:custGeom>
            <a:avLst/>
            <a:gdLst/>
            <a:ahLst/>
            <a:cxnLst/>
            <a:rect l="l" t="t" r="r" b="b"/>
            <a:pathLst>
              <a:path w="3157854" h="0">
                <a:moveTo>
                  <a:pt x="0" y="0"/>
                </a:moveTo>
                <a:lnTo>
                  <a:pt x="315772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947416" y="603503"/>
            <a:ext cx="0" cy="680085"/>
          </a:xfrm>
          <a:custGeom>
            <a:avLst/>
            <a:gdLst/>
            <a:ahLst/>
            <a:cxnLst/>
            <a:rect l="l" t="t" r="r" b="b"/>
            <a:pathLst>
              <a:path w="0" h="680085">
                <a:moveTo>
                  <a:pt x="0" y="0"/>
                </a:moveTo>
                <a:lnTo>
                  <a:pt x="0" y="67970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669792" y="603503"/>
            <a:ext cx="0" cy="680085"/>
          </a:xfrm>
          <a:custGeom>
            <a:avLst/>
            <a:gdLst/>
            <a:ahLst/>
            <a:cxnLst/>
            <a:rect l="l" t="t" r="r" b="b"/>
            <a:pathLst>
              <a:path w="0" h="680085">
                <a:moveTo>
                  <a:pt x="0" y="0"/>
                </a:moveTo>
                <a:lnTo>
                  <a:pt x="0" y="67970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568951" y="603503"/>
            <a:ext cx="0" cy="680085"/>
          </a:xfrm>
          <a:custGeom>
            <a:avLst/>
            <a:gdLst/>
            <a:ahLst/>
            <a:cxnLst/>
            <a:rect l="l" t="t" r="r" b="b"/>
            <a:pathLst>
              <a:path w="0" h="680085">
                <a:moveTo>
                  <a:pt x="0" y="0"/>
                </a:moveTo>
                <a:lnTo>
                  <a:pt x="0" y="67970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288279" y="603503"/>
            <a:ext cx="0" cy="680085"/>
          </a:xfrm>
          <a:custGeom>
            <a:avLst/>
            <a:gdLst/>
            <a:ahLst/>
            <a:cxnLst/>
            <a:rect l="l" t="t" r="r" b="b"/>
            <a:pathLst>
              <a:path w="0" h="680085">
                <a:moveTo>
                  <a:pt x="0" y="0"/>
                </a:moveTo>
                <a:lnTo>
                  <a:pt x="0" y="67970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371344" y="780288"/>
            <a:ext cx="335279" cy="32613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011423" y="606551"/>
            <a:ext cx="591312" cy="64617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359151" y="2100072"/>
            <a:ext cx="335279" cy="3230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934967" y="2100072"/>
            <a:ext cx="335279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359151" y="2791967"/>
            <a:ext cx="335279" cy="3230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34967" y="2791967"/>
            <a:ext cx="335279" cy="3230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359151" y="3456432"/>
            <a:ext cx="335279" cy="32308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934967" y="3456432"/>
            <a:ext cx="335279" cy="32308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648200" y="3285744"/>
            <a:ext cx="533400" cy="66141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359151" y="4130040"/>
            <a:ext cx="335279" cy="3230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962655" y="3959352"/>
            <a:ext cx="661415" cy="66141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358384" y="1892807"/>
            <a:ext cx="219456" cy="9144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364479" y="1990344"/>
            <a:ext cx="213359" cy="20421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382767" y="2197608"/>
            <a:ext cx="176784" cy="17373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359151" y="5501640"/>
            <a:ext cx="335279" cy="3230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322576" y="6166103"/>
            <a:ext cx="411479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358384" y="5337048"/>
            <a:ext cx="219456" cy="8839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364479" y="5431536"/>
            <a:ext cx="213359" cy="23164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538728" y="1551432"/>
            <a:ext cx="335279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2123820" y="1892172"/>
          <a:ext cx="3162935" cy="27419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8"/>
                <a:gridCol w="719327"/>
                <a:gridCol w="899160"/>
                <a:gridCol w="722375"/>
              </a:tblGrid>
              <a:tr h="731520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2272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5132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42" name="object 42"/>
          <p:cNvGraphicFramePr>
            <a:graphicFrameLocks noGrp="1"/>
          </p:cNvGraphicFramePr>
          <p:nvPr/>
        </p:nvGraphicFramePr>
        <p:xfrm>
          <a:off x="2123820" y="5333365"/>
          <a:ext cx="3162935" cy="13366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0768"/>
                <a:gridCol w="719327"/>
                <a:gridCol w="899160"/>
                <a:gridCol w="722375"/>
              </a:tblGrid>
              <a:tr h="655319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2084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86655" y="4876800"/>
            <a:ext cx="877824" cy="630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529328" y="5532120"/>
            <a:ext cx="789431" cy="7040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364735" y="6245352"/>
            <a:ext cx="694943" cy="6949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764023" y="6245352"/>
            <a:ext cx="694944" cy="6949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449823" y="4888992"/>
            <a:ext cx="198120" cy="1737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440679" y="5324855"/>
            <a:ext cx="222503" cy="8839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413247" y="5419344"/>
            <a:ext cx="277367" cy="67360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36135" y="5608320"/>
            <a:ext cx="377951" cy="54863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114800" y="6315455"/>
            <a:ext cx="451103" cy="5516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5507226" y="5147207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035807" y="606551"/>
            <a:ext cx="685799" cy="64617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185160" y="1258824"/>
            <a:ext cx="332231" cy="4998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169920" y="1758696"/>
            <a:ext cx="362711" cy="4998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584191" y="606551"/>
            <a:ext cx="320039" cy="54864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907279" y="624840"/>
            <a:ext cx="353567" cy="53035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225039" y="5096255"/>
            <a:ext cx="381000" cy="92049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584704" y="4876800"/>
            <a:ext cx="569975" cy="64312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584704" y="5559552"/>
            <a:ext cx="569975" cy="64312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584704" y="6266688"/>
            <a:ext cx="566928" cy="64008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215639" y="6291071"/>
            <a:ext cx="454151" cy="60045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407920" y="755904"/>
            <a:ext cx="335279" cy="3352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910584" y="746759"/>
            <a:ext cx="393191" cy="35356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389632" y="1591055"/>
            <a:ext cx="374904" cy="35356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361432" y="2615184"/>
            <a:ext cx="198119" cy="17678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5424425" y="2879495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221735" y="3322320"/>
            <a:ext cx="356615" cy="42976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056888" y="3291840"/>
            <a:ext cx="381000" cy="49682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703320" y="4901184"/>
            <a:ext cx="359663" cy="59131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252215" y="5559552"/>
            <a:ext cx="362712" cy="63703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234183" y="3188207"/>
            <a:ext cx="359663" cy="78943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627376" y="3243072"/>
            <a:ext cx="475488" cy="61264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584704" y="3904488"/>
            <a:ext cx="569975" cy="62179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352288" y="3057144"/>
            <a:ext cx="222503" cy="8839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327903" y="3151632"/>
            <a:ext cx="262127" cy="57607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547615" y="2606039"/>
            <a:ext cx="664463" cy="60960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483608" y="3221735"/>
            <a:ext cx="789432" cy="127406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053840" y="3974592"/>
            <a:ext cx="451103" cy="46939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657855" y="2682239"/>
            <a:ext cx="396239" cy="43586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605784" y="2663951"/>
            <a:ext cx="396239" cy="435864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236976" y="3989832"/>
            <a:ext cx="362711" cy="42976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2126869" y="596772"/>
          <a:ext cx="3162935" cy="16992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208"/>
                <a:gridCol w="630936"/>
                <a:gridCol w="899159"/>
                <a:gridCol w="719328"/>
              </a:tblGrid>
              <a:tr h="655320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347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2574925" y="4870069"/>
          <a:ext cx="2803525" cy="20739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0935"/>
                <a:gridCol w="1319784"/>
                <a:gridCol w="841248"/>
              </a:tblGrid>
              <a:tr h="652272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183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25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02564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98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45" name="object 45"/>
          <p:cNvGraphicFramePr>
            <a:graphicFrameLocks noGrp="1"/>
          </p:cNvGraphicFramePr>
          <p:nvPr/>
        </p:nvGraphicFramePr>
        <p:xfrm>
          <a:off x="2574925" y="2599308"/>
          <a:ext cx="2712085" cy="19646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7888"/>
                <a:gridCol w="1261871"/>
                <a:gridCol w="810767"/>
              </a:tblGrid>
              <a:tr h="615696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46175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5244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93419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0320">
                        <a:lnSpc>
                          <a:spcPct val="100000"/>
                        </a:lnSpc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586984" y="2331720"/>
            <a:ext cx="198120" cy="1767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5648578" y="2592983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127248" y="3240023"/>
            <a:ext cx="451103" cy="5181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123944" y="3206496"/>
            <a:ext cx="371855" cy="5760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779264" y="3108960"/>
            <a:ext cx="655320" cy="65531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666488" y="603504"/>
            <a:ext cx="877824" cy="6309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98776" y="600455"/>
            <a:ext cx="3161030" cy="0"/>
          </a:xfrm>
          <a:custGeom>
            <a:avLst/>
            <a:gdLst/>
            <a:ahLst/>
            <a:cxnLst/>
            <a:rect l="l" t="t" r="r" b="b"/>
            <a:pathLst>
              <a:path w="3161029" h="0">
                <a:moveTo>
                  <a:pt x="0" y="0"/>
                </a:moveTo>
                <a:lnTo>
                  <a:pt x="31607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404872" y="603503"/>
            <a:ext cx="0" cy="1560830"/>
          </a:xfrm>
          <a:custGeom>
            <a:avLst/>
            <a:gdLst/>
            <a:ahLst/>
            <a:cxnLst/>
            <a:rect l="l" t="t" r="r" b="b"/>
            <a:pathLst>
              <a:path w="0" h="1560830">
                <a:moveTo>
                  <a:pt x="0" y="0"/>
                </a:moveTo>
                <a:lnTo>
                  <a:pt x="0" y="1560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852928" y="603503"/>
            <a:ext cx="0" cy="1560830"/>
          </a:xfrm>
          <a:custGeom>
            <a:avLst/>
            <a:gdLst/>
            <a:ahLst/>
            <a:cxnLst/>
            <a:rect l="l" t="t" r="r" b="b"/>
            <a:pathLst>
              <a:path w="0" h="1560830">
                <a:moveTo>
                  <a:pt x="0" y="0"/>
                </a:moveTo>
                <a:lnTo>
                  <a:pt x="0" y="1560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654295" y="603503"/>
            <a:ext cx="0" cy="810895"/>
          </a:xfrm>
          <a:custGeom>
            <a:avLst/>
            <a:gdLst/>
            <a:ahLst/>
            <a:cxnLst/>
            <a:rect l="l" t="t" r="r" b="b"/>
            <a:pathLst>
              <a:path w="0" h="810894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556503" y="603503"/>
            <a:ext cx="0" cy="1560830"/>
          </a:xfrm>
          <a:custGeom>
            <a:avLst/>
            <a:gdLst/>
            <a:ahLst/>
            <a:cxnLst/>
            <a:rect l="l" t="t" r="r" b="b"/>
            <a:pathLst>
              <a:path w="0" h="1560830">
                <a:moveTo>
                  <a:pt x="0" y="0"/>
                </a:moveTo>
                <a:lnTo>
                  <a:pt x="0" y="1560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709159" y="1417319"/>
            <a:ext cx="792479" cy="704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398776" y="1417319"/>
            <a:ext cx="3161030" cy="0"/>
          </a:xfrm>
          <a:custGeom>
            <a:avLst/>
            <a:gdLst/>
            <a:ahLst/>
            <a:cxnLst/>
            <a:rect l="l" t="t" r="r" b="b"/>
            <a:pathLst>
              <a:path w="3161029" h="0">
                <a:moveTo>
                  <a:pt x="0" y="0"/>
                </a:moveTo>
                <a:lnTo>
                  <a:pt x="31607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398776" y="2167127"/>
            <a:ext cx="3161030" cy="0"/>
          </a:xfrm>
          <a:custGeom>
            <a:avLst/>
            <a:gdLst/>
            <a:ahLst/>
            <a:cxnLst/>
            <a:rect l="l" t="t" r="r" b="b"/>
            <a:pathLst>
              <a:path w="3161029" h="0">
                <a:moveTo>
                  <a:pt x="0" y="0"/>
                </a:moveTo>
                <a:lnTo>
                  <a:pt x="31607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045207" y="649223"/>
            <a:ext cx="326136" cy="14660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343911" y="694944"/>
            <a:ext cx="542544" cy="62179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855976" y="746760"/>
            <a:ext cx="445007" cy="5212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849623" y="719328"/>
            <a:ext cx="432815" cy="57911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586984" y="615696"/>
            <a:ext cx="198120" cy="17373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577840" y="1051560"/>
            <a:ext cx="222503" cy="8839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556503" y="1146048"/>
            <a:ext cx="225551" cy="101498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343911" y="1475232"/>
            <a:ext cx="542544" cy="62179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889504" y="1514855"/>
            <a:ext cx="371855" cy="5516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532632" y="1493519"/>
            <a:ext cx="350520" cy="59131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114800" y="1514855"/>
            <a:ext cx="551688" cy="5516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3343147" y="933396"/>
            <a:ext cx="1003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 b="1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343147" y="1719780"/>
            <a:ext cx="996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972430" y="1719780"/>
            <a:ext cx="1003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 b="1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580888" y="2712720"/>
            <a:ext cx="222503" cy="8839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559552" y="2807207"/>
            <a:ext cx="228600" cy="94792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596384" y="5096255"/>
            <a:ext cx="713232" cy="69494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105400" y="5077967"/>
            <a:ext cx="609600" cy="71323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584704" y="4023359"/>
            <a:ext cx="2978150" cy="0"/>
          </a:xfrm>
          <a:custGeom>
            <a:avLst/>
            <a:gdLst/>
            <a:ahLst/>
            <a:cxnLst/>
            <a:rect l="l" t="t" r="r" b="b"/>
            <a:pathLst>
              <a:path w="2978150" h="0">
                <a:moveTo>
                  <a:pt x="0" y="0"/>
                </a:moveTo>
                <a:lnTo>
                  <a:pt x="29778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587751" y="4026407"/>
            <a:ext cx="0" cy="2819400"/>
          </a:xfrm>
          <a:custGeom>
            <a:avLst/>
            <a:gdLst/>
            <a:ahLst/>
            <a:cxnLst/>
            <a:rect l="l" t="t" r="r" b="b"/>
            <a:pathLst>
              <a:path w="0" h="2819400">
                <a:moveTo>
                  <a:pt x="0" y="0"/>
                </a:moveTo>
                <a:lnTo>
                  <a:pt x="0" y="2819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584704" y="6848855"/>
            <a:ext cx="2978150" cy="0"/>
          </a:xfrm>
          <a:custGeom>
            <a:avLst/>
            <a:gdLst/>
            <a:ahLst/>
            <a:cxnLst/>
            <a:rect l="l" t="t" r="r" b="b"/>
            <a:pathLst>
              <a:path w="2978150" h="0">
                <a:moveTo>
                  <a:pt x="0" y="0"/>
                </a:moveTo>
                <a:lnTo>
                  <a:pt x="29778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127248" y="4026407"/>
            <a:ext cx="0" cy="2819400"/>
          </a:xfrm>
          <a:custGeom>
            <a:avLst/>
            <a:gdLst/>
            <a:ahLst/>
            <a:cxnLst/>
            <a:rect l="l" t="t" r="r" b="b"/>
            <a:pathLst>
              <a:path w="0" h="2819400">
                <a:moveTo>
                  <a:pt x="0" y="0"/>
                </a:moveTo>
                <a:lnTo>
                  <a:pt x="0" y="2819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748783" y="4026407"/>
            <a:ext cx="0" cy="2819400"/>
          </a:xfrm>
          <a:custGeom>
            <a:avLst/>
            <a:gdLst/>
            <a:ahLst/>
            <a:cxnLst/>
            <a:rect l="l" t="t" r="r" b="b"/>
            <a:pathLst>
              <a:path w="0" h="2819400">
                <a:moveTo>
                  <a:pt x="0" y="0"/>
                </a:moveTo>
                <a:lnTo>
                  <a:pt x="0" y="2819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559551" y="4026407"/>
            <a:ext cx="0" cy="2819400"/>
          </a:xfrm>
          <a:custGeom>
            <a:avLst/>
            <a:gdLst/>
            <a:ahLst/>
            <a:cxnLst/>
            <a:rect l="l" t="t" r="r" b="b"/>
            <a:pathLst>
              <a:path w="0" h="2819400">
                <a:moveTo>
                  <a:pt x="0" y="0"/>
                </a:moveTo>
                <a:lnTo>
                  <a:pt x="0" y="281939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136648" y="4654296"/>
            <a:ext cx="234695" cy="15575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371344" y="4669535"/>
            <a:ext cx="213360" cy="154533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523744" y="5102352"/>
            <a:ext cx="533400" cy="6675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142488" y="5160264"/>
            <a:ext cx="411479" cy="55168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758184" y="5160264"/>
            <a:ext cx="381000" cy="5516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303776" y="5218176"/>
            <a:ext cx="435863" cy="42976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590032" y="4035552"/>
            <a:ext cx="195071" cy="17678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577840" y="4471415"/>
            <a:ext cx="222503" cy="9143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568696" y="4568952"/>
            <a:ext cx="228600" cy="114300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577840" y="5715000"/>
            <a:ext cx="219456" cy="112775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3616833" y="5362140"/>
            <a:ext cx="996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156583" y="5362140"/>
            <a:ext cx="1003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 b="1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644386" y="4296816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133600" y="2346960"/>
            <a:ext cx="362712" cy="150875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493264" y="2395727"/>
            <a:ext cx="585215" cy="62484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493264" y="3179064"/>
            <a:ext cx="585215" cy="62483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124200" y="2462784"/>
            <a:ext cx="414527" cy="49987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029455" y="2441448"/>
            <a:ext cx="478536" cy="53644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773167" y="2322575"/>
            <a:ext cx="655320" cy="64617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60" name="object 60"/>
          <p:cNvGraphicFramePr>
            <a:graphicFrameLocks noGrp="1"/>
          </p:cNvGraphicFramePr>
          <p:nvPr/>
        </p:nvGraphicFramePr>
        <p:xfrm>
          <a:off x="2483485" y="2312796"/>
          <a:ext cx="3071495" cy="15773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7888"/>
                <a:gridCol w="1533144"/>
                <a:gridCol w="899159"/>
              </a:tblGrid>
              <a:tr h="789432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3147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78763"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61620">
                        <a:lnSpc>
                          <a:spcPct val="100000"/>
                        </a:lnSpc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+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669535" y="603504"/>
            <a:ext cx="780288" cy="6400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401823" y="600455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 h="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407919" y="603503"/>
            <a:ext cx="0" cy="3298190"/>
          </a:xfrm>
          <a:custGeom>
            <a:avLst/>
            <a:gdLst/>
            <a:ahLst/>
            <a:cxnLst/>
            <a:rect l="l" t="t" r="r" b="b"/>
            <a:pathLst>
              <a:path w="0" h="3298190">
                <a:moveTo>
                  <a:pt x="0" y="0"/>
                </a:moveTo>
                <a:lnTo>
                  <a:pt x="0" y="3297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55975" y="603503"/>
            <a:ext cx="0" cy="3298190"/>
          </a:xfrm>
          <a:custGeom>
            <a:avLst/>
            <a:gdLst/>
            <a:ahLst/>
            <a:cxnLst/>
            <a:rect l="l" t="t" r="r" b="b"/>
            <a:pathLst>
              <a:path w="0" h="3298190">
                <a:moveTo>
                  <a:pt x="0" y="0"/>
                </a:moveTo>
                <a:lnTo>
                  <a:pt x="0" y="3297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657344" y="603503"/>
            <a:ext cx="0" cy="3298190"/>
          </a:xfrm>
          <a:custGeom>
            <a:avLst/>
            <a:gdLst/>
            <a:ahLst/>
            <a:cxnLst/>
            <a:rect l="l" t="t" r="r" b="b"/>
            <a:pathLst>
              <a:path w="0" h="3298190">
                <a:moveTo>
                  <a:pt x="0" y="0"/>
                </a:moveTo>
                <a:lnTo>
                  <a:pt x="0" y="3297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468111" y="603503"/>
            <a:ext cx="0" cy="3298190"/>
          </a:xfrm>
          <a:custGeom>
            <a:avLst/>
            <a:gdLst/>
            <a:ahLst/>
            <a:cxnLst/>
            <a:rect l="l" t="t" r="r" b="b"/>
            <a:pathLst>
              <a:path w="0" h="3298190">
                <a:moveTo>
                  <a:pt x="0" y="0"/>
                </a:moveTo>
                <a:lnTo>
                  <a:pt x="0" y="329793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556759" y="1261872"/>
            <a:ext cx="655320" cy="6553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946903" y="1289303"/>
            <a:ext cx="627888" cy="6278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401823" y="1258823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 h="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401823" y="1923287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 h="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745735" y="2596895"/>
            <a:ext cx="627888" cy="62788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401823" y="2593847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 h="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733544" y="3246120"/>
            <a:ext cx="655320" cy="6553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01823" y="3243072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 h="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401823" y="3904488"/>
            <a:ext cx="3069590" cy="0"/>
          </a:xfrm>
          <a:custGeom>
            <a:avLst/>
            <a:gdLst/>
            <a:ahLst/>
            <a:cxnLst/>
            <a:rect l="l" t="t" r="r" b="b"/>
            <a:pathLst>
              <a:path w="3069590" h="0">
                <a:moveTo>
                  <a:pt x="0" y="0"/>
                </a:moveTo>
                <a:lnTo>
                  <a:pt x="306933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133600" y="792480"/>
            <a:ext cx="277368" cy="292303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343911" y="615695"/>
            <a:ext cx="542544" cy="6217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880360" y="710183"/>
            <a:ext cx="393191" cy="4389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840479" y="682751"/>
            <a:ext cx="457200" cy="49377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498591" y="615696"/>
            <a:ext cx="195071" cy="17373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486400" y="1051560"/>
            <a:ext cx="222503" cy="883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465064" y="1146047"/>
            <a:ext cx="207263" cy="2191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343911" y="1264919"/>
            <a:ext cx="542544" cy="64312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855976" y="1292352"/>
            <a:ext cx="454151" cy="5943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840479" y="1313686"/>
            <a:ext cx="451103" cy="55168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343911" y="1944623"/>
            <a:ext cx="542544" cy="62179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855976" y="1996440"/>
            <a:ext cx="448055" cy="52120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861815" y="1944623"/>
            <a:ext cx="417575" cy="62179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727447" y="1923288"/>
            <a:ext cx="661415" cy="66141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343911" y="2602992"/>
            <a:ext cx="542544" cy="6217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855976" y="2642616"/>
            <a:ext cx="451103" cy="55168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861815" y="2602992"/>
            <a:ext cx="417575" cy="62179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343911" y="3258311"/>
            <a:ext cx="542544" cy="6217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889504" y="3297935"/>
            <a:ext cx="371855" cy="54864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535679" y="3276600"/>
            <a:ext cx="350520" cy="5913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114800" y="3297935"/>
            <a:ext cx="554735" cy="55168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3344924" y="857196"/>
            <a:ext cx="1003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 b="1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344924" y="1521660"/>
            <a:ext cx="1003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 b="1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344924" y="2189172"/>
            <a:ext cx="1003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 b="1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344924" y="2844492"/>
            <a:ext cx="1003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 b="1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344924" y="3502860"/>
            <a:ext cx="996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975478" y="3502860"/>
            <a:ext cx="100330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 b="1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52947" y="873911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489703" y="4081272"/>
            <a:ext cx="783335" cy="64007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404872" y="4081271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407919" y="4084320"/>
            <a:ext cx="0" cy="1015365"/>
          </a:xfrm>
          <a:custGeom>
            <a:avLst/>
            <a:gdLst/>
            <a:ahLst/>
            <a:cxnLst/>
            <a:rect l="l" t="t" r="r" b="b"/>
            <a:pathLst>
              <a:path w="0" h="1015364">
                <a:moveTo>
                  <a:pt x="0" y="0"/>
                </a:moveTo>
                <a:lnTo>
                  <a:pt x="0" y="10149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404872" y="5105400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859024" y="4084320"/>
            <a:ext cx="0" cy="1015365"/>
          </a:xfrm>
          <a:custGeom>
            <a:avLst/>
            <a:gdLst/>
            <a:ahLst/>
            <a:cxnLst/>
            <a:rect l="l" t="t" r="r" b="b"/>
            <a:pathLst>
              <a:path w="0" h="1015364">
                <a:moveTo>
                  <a:pt x="0" y="0"/>
                </a:moveTo>
                <a:lnTo>
                  <a:pt x="0" y="10149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477511" y="4084320"/>
            <a:ext cx="0" cy="1015365"/>
          </a:xfrm>
          <a:custGeom>
            <a:avLst/>
            <a:gdLst/>
            <a:ahLst/>
            <a:cxnLst/>
            <a:rect l="l" t="t" r="r" b="b"/>
            <a:pathLst>
              <a:path w="0" h="1015364">
                <a:moveTo>
                  <a:pt x="0" y="0"/>
                </a:moveTo>
                <a:lnTo>
                  <a:pt x="0" y="10149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288279" y="4084320"/>
            <a:ext cx="0" cy="1015365"/>
          </a:xfrm>
          <a:custGeom>
            <a:avLst/>
            <a:gdLst/>
            <a:ahLst/>
            <a:cxnLst/>
            <a:rect l="l" t="t" r="r" b="b"/>
            <a:pathLst>
              <a:path w="0" h="1015364">
                <a:moveTo>
                  <a:pt x="0" y="0"/>
                </a:moveTo>
                <a:lnTo>
                  <a:pt x="0" y="10149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151888" y="4209288"/>
            <a:ext cx="292607" cy="75895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407920" y="4282440"/>
            <a:ext cx="475488" cy="61569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855976" y="4370832"/>
            <a:ext cx="359663" cy="42976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861815" y="4343400"/>
            <a:ext cx="381000" cy="49377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318759" y="4093464"/>
            <a:ext cx="198120" cy="17373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309615" y="4471416"/>
            <a:ext cx="222503" cy="8839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324855" y="4565903"/>
            <a:ext cx="204215" cy="53340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3405621" y="4351679"/>
            <a:ext cx="2069464" cy="323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35"/>
              </a:spcBef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2401823" y="5273039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407919" y="5276088"/>
            <a:ext cx="0" cy="1283335"/>
          </a:xfrm>
          <a:custGeom>
            <a:avLst/>
            <a:gdLst/>
            <a:ahLst/>
            <a:cxnLst/>
            <a:rect l="l" t="t" r="r" b="b"/>
            <a:pathLst>
              <a:path w="0" h="1283334">
                <a:moveTo>
                  <a:pt x="0" y="0"/>
                </a:moveTo>
                <a:lnTo>
                  <a:pt x="0" y="1283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855975" y="5276088"/>
            <a:ext cx="0" cy="1283335"/>
          </a:xfrm>
          <a:custGeom>
            <a:avLst/>
            <a:gdLst/>
            <a:ahLst/>
            <a:cxnLst/>
            <a:rect l="l" t="t" r="r" b="b"/>
            <a:pathLst>
              <a:path w="0" h="1283334">
                <a:moveTo>
                  <a:pt x="0" y="0"/>
                </a:moveTo>
                <a:lnTo>
                  <a:pt x="0" y="1283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477511" y="5276088"/>
            <a:ext cx="0" cy="1283335"/>
          </a:xfrm>
          <a:custGeom>
            <a:avLst/>
            <a:gdLst/>
            <a:ahLst/>
            <a:cxnLst/>
            <a:rect l="l" t="t" r="r" b="b"/>
            <a:pathLst>
              <a:path w="0" h="1283334">
                <a:moveTo>
                  <a:pt x="0" y="0"/>
                </a:moveTo>
                <a:lnTo>
                  <a:pt x="0" y="1283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285232" y="5276088"/>
            <a:ext cx="0" cy="1283335"/>
          </a:xfrm>
          <a:custGeom>
            <a:avLst/>
            <a:gdLst/>
            <a:ahLst/>
            <a:cxnLst/>
            <a:rect l="l" t="t" r="r" b="b"/>
            <a:pathLst>
              <a:path w="0" h="1283334">
                <a:moveTo>
                  <a:pt x="0" y="0"/>
                </a:moveTo>
                <a:lnTo>
                  <a:pt x="0" y="1283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556759" y="5276088"/>
            <a:ext cx="649224" cy="128320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401823" y="5928359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401823" y="6562343"/>
            <a:ext cx="2886710" cy="0"/>
          </a:xfrm>
          <a:custGeom>
            <a:avLst/>
            <a:gdLst/>
            <a:ahLst/>
            <a:cxnLst/>
            <a:rect l="l" t="t" r="r" b="b"/>
            <a:pathLst>
              <a:path w="2886710" h="0">
                <a:moveTo>
                  <a:pt x="0" y="0"/>
                </a:moveTo>
                <a:lnTo>
                  <a:pt x="2886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133600" y="5431535"/>
            <a:ext cx="274319" cy="96621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404872" y="5294376"/>
            <a:ext cx="387095" cy="60655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855976" y="5340096"/>
            <a:ext cx="393192" cy="52120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828288" y="5294376"/>
            <a:ext cx="445008" cy="60960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315711" y="5285232"/>
            <a:ext cx="198120" cy="17678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306567" y="5663184"/>
            <a:ext cx="222503" cy="8839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315711" y="5757671"/>
            <a:ext cx="204215" cy="722376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404872" y="5967984"/>
            <a:ext cx="441960" cy="551688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273552" y="5967984"/>
            <a:ext cx="457200" cy="54254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3402570" y="5523684"/>
            <a:ext cx="9969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373117" y="5546495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29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4400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269991" y="612649"/>
            <a:ext cx="198120" cy="1767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269991" y="1956816"/>
            <a:ext cx="198120" cy="1767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544823" y="2633472"/>
            <a:ext cx="475488" cy="609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819655" y="3572255"/>
            <a:ext cx="274319" cy="32613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54935" y="3572255"/>
            <a:ext cx="326135" cy="32613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542032" y="3572255"/>
            <a:ext cx="277368" cy="3255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895600" y="3572255"/>
            <a:ext cx="274319" cy="3255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52215" y="3572255"/>
            <a:ext cx="274320" cy="3255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611879" y="3572255"/>
            <a:ext cx="274320" cy="32552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977640" y="3572255"/>
            <a:ext cx="274320" cy="325526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334255" y="3572255"/>
            <a:ext cx="274320" cy="325526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266944" y="990600"/>
            <a:ext cx="219455" cy="9144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273040" y="1088136"/>
            <a:ext cx="201167" cy="6918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279391" y="2615184"/>
            <a:ext cx="688847" cy="61874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690871" y="2651760"/>
            <a:ext cx="661415" cy="58216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260847" y="2334767"/>
            <a:ext cx="222503" cy="8839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276088" y="2429255"/>
            <a:ext cx="198120" cy="81991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398264" y="603504"/>
            <a:ext cx="780288" cy="6400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490216" y="600455"/>
            <a:ext cx="2710180" cy="0"/>
          </a:xfrm>
          <a:custGeom>
            <a:avLst/>
            <a:gdLst/>
            <a:ahLst/>
            <a:cxnLst/>
            <a:rect l="l" t="t" r="r" b="b"/>
            <a:pathLst>
              <a:path w="2710179" h="0">
                <a:moveTo>
                  <a:pt x="0" y="0"/>
                </a:moveTo>
                <a:lnTo>
                  <a:pt x="270967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496312" y="603503"/>
            <a:ext cx="0" cy="1179830"/>
          </a:xfrm>
          <a:custGeom>
            <a:avLst/>
            <a:gdLst/>
            <a:ahLst/>
            <a:cxnLst/>
            <a:rect l="l" t="t" r="r" b="b"/>
            <a:pathLst>
              <a:path w="0" h="1179830">
                <a:moveTo>
                  <a:pt x="0" y="0"/>
                </a:moveTo>
                <a:lnTo>
                  <a:pt x="0" y="1179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490216" y="1786127"/>
            <a:ext cx="2710180" cy="0"/>
          </a:xfrm>
          <a:custGeom>
            <a:avLst/>
            <a:gdLst/>
            <a:ahLst/>
            <a:cxnLst/>
            <a:rect l="l" t="t" r="r" b="b"/>
            <a:pathLst>
              <a:path w="2710179" h="0">
                <a:moveTo>
                  <a:pt x="0" y="0"/>
                </a:moveTo>
                <a:lnTo>
                  <a:pt x="270967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124200" y="603503"/>
            <a:ext cx="0" cy="1179830"/>
          </a:xfrm>
          <a:custGeom>
            <a:avLst/>
            <a:gdLst/>
            <a:ahLst/>
            <a:cxnLst/>
            <a:rect l="l" t="t" r="r" b="b"/>
            <a:pathLst>
              <a:path w="0" h="1179830">
                <a:moveTo>
                  <a:pt x="0" y="0"/>
                </a:moveTo>
                <a:lnTo>
                  <a:pt x="0" y="1179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386071" y="603503"/>
            <a:ext cx="0" cy="1179830"/>
          </a:xfrm>
          <a:custGeom>
            <a:avLst/>
            <a:gdLst/>
            <a:ahLst/>
            <a:cxnLst/>
            <a:rect l="l" t="t" r="r" b="b"/>
            <a:pathLst>
              <a:path w="0" h="1179830">
                <a:moveTo>
                  <a:pt x="0" y="0"/>
                </a:moveTo>
                <a:lnTo>
                  <a:pt x="0" y="1179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196839" y="603503"/>
            <a:ext cx="0" cy="1179830"/>
          </a:xfrm>
          <a:custGeom>
            <a:avLst/>
            <a:gdLst/>
            <a:ahLst/>
            <a:cxnLst/>
            <a:rect l="l" t="t" r="r" b="b"/>
            <a:pathLst>
              <a:path w="0" h="1179830">
                <a:moveTo>
                  <a:pt x="0" y="0"/>
                </a:moveTo>
                <a:lnTo>
                  <a:pt x="0" y="117957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170176" y="716280"/>
            <a:ext cx="277368" cy="954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493264" y="877824"/>
            <a:ext cx="573024" cy="62484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124200" y="932688"/>
            <a:ext cx="441960" cy="52120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62400" y="908303"/>
            <a:ext cx="463296" cy="56387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3670480" y="876959"/>
            <a:ext cx="1764664" cy="396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30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1000" spc="15">
                <a:latin typeface="Times New Roman"/>
                <a:cs typeface="Times New Roman"/>
              </a:rPr>
              <a:t>+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333365" y="2218079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167127" y="2005583"/>
            <a:ext cx="292607" cy="119786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493264" y="2615183"/>
            <a:ext cx="573024" cy="6400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566416" y="2057400"/>
            <a:ext cx="402335" cy="43891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535679" y="2057400"/>
            <a:ext cx="402335" cy="4389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407408" y="1947672"/>
            <a:ext cx="758951" cy="61874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38" name="object 38"/>
          <p:cNvGraphicFramePr>
            <a:graphicFrameLocks noGrp="1"/>
          </p:cNvGraphicFramePr>
          <p:nvPr/>
        </p:nvGraphicFramePr>
        <p:xfrm>
          <a:off x="2483485" y="1940941"/>
          <a:ext cx="2712085" cy="13303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7888"/>
                <a:gridCol w="1261872"/>
                <a:gridCol w="810768"/>
              </a:tblGrid>
              <a:tr h="664463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56843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87879" y="597408"/>
            <a:ext cx="271271" cy="62971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682495" y="1328927"/>
            <a:ext cx="384048" cy="11216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685544" y="597408"/>
            <a:ext cx="353568" cy="3810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716023" y="954024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59" y="316992"/>
                </a:lnTo>
                <a:lnTo>
                  <a:pt x="289559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716023" y="95402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456688" y="597408"/>
            <a:ext cx="259079" cy="2590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542667" y="846479"/>
            <a:ext cx="63500" cy="266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182620" y="6878471"/>
            <a:ext cx="63500" cy="342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810255" y="603504"/>
            <a:ext cx="268224" cy="65135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124200" y="1011936"/>
            <a:ext cx="365759" cy="322478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511296" y="603504"/>
            <a:ext cx="295655" cy="65135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3157728" y="612647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94"/>
              </a:lnSpc>
            </a:pPr>
            <a:r>
              <a:rPr dirty="0" sz="600" spc="-265" b="1">
                <a:latin typeface="Times New Roman"/>
                <a:cs typeface="Times New Roman"/>
              </a:rPr>
              <a:t>4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892296" y="603504"/>
            <a:ext cx="265175" cy="651357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236720" y="603504"/>
            <a:ext cx="295655" cy="651357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608576" y="603504"/>
            <a:ext cx="274320" cy="651357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965191" y="603504"/>
            <a:ext cx="277367" cy="651357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297423" y="603504"/>
            <a:ext cx="265175" cy="651357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657088" y="603504"/>
            <a:ext cx="268224" cy="651357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456688" y="1170433"/>
            <a:ext cx="259079" cy="591311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79320" y="755904"/>
            <a:ext cx="277368" cy="65166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542032" y="755904"/>
            <a:ext cx="277368" cy="65166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898648" y="755904"/>
            <a:ext cx="268224" cy="65166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252215" y="755904"/>
            <a:ext cx="277367" cy="65166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816607" y="874774"/>
            <a:ext cx="277368" cy="112471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801367" y="2304288"/>
            <a:ext cx="277368" cy="33162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642359" y="755904"/>
            <a:ext cx="271271" cy="62880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523232" y="758951"/>
            <a:ext cx="265175" cy="322173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882896" y="2045208"/>
            <a:ext cx="265175" cy="113995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242559" y="2036064"/>
            <a:ext cx="265175" cy="113690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266944" y="3297935"/>
            <a:ext cx="213359" cy="365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602223" y="2014728"/>
            <a:ext cx="265175" cy="11399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882896" y="755904"/>
            <a:ext cx="265175" cy="42671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4991484" y="1230527"/>
            <a:ext cx="64769" cy="84581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 marR="6985" indent="8255">
              <a:lnSpc>
                <a:spcPts val="650"/>
              </a:lnSpc>
              <a:spcBef>
                <a:spcPts val="30"/>
              </a:spcBef>
            </a:pPr>
            <a:r>
              <a:rPr dirty="0" sz="600" spc="-5">
                <a:latin typeface="Times New Roman"/>
                <a:cs typeface="Times New Roman"/>
              </a:rPr>
              <a:t>\ </a:t>
            </a:r>
            <a:r>
              <a:rPr dirty="0" sz="600" spc="-5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5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3335" marR="5080" indent="6985">
              <a:lnSpc>
                <a:spcPts val="620"/>
              </a:lnSpc>
              <a:spcBef>
                <a:spcPts val="40"/>
              </a:spcBef>
            </a:pPr>
            <a:r>
              <a:rPr dirty="0" sz="600" spc="-5">
                <a:latin typeface="Times New Roman"/>
                <a:cs typeface="Times New Roman"/>
              </a:rPr>
              <a:t>\ </a:t>
            </a:r>
            <a:r>
              <a:rPr dirty="0" sz="600" spc="-5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50894" y="1218335"/>
            <a:ext cx="64769" cy="84581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 marR="6985" indent="8255">
              <a:lnSpc>
                <a:spcPts val="650"/>
              </a:lnSpc>
              <a:spcBef>
                <a:spcPts val="30"/>
              </a:spcBef>
            </a:pPr>
            <a:r>
              <a:rPr dirty="0" sz="600" spc="-5">
                <a:latin typeface="Times New Roman"/>
                <a:cs typeface="Times New Roman"/>
              </a:rPr>
              <a:t>\ </a:t>
            </a:r>
            <a:r>
              <a:rPr dirty="0" sz="600" spc="-5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5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3335" marR="5080" indent="6985">
              <a:lnSpc>
                <a:spcPts val="620"/>
              </a:lnSpc>
              <a:spcBef>
                <a:spcPts val="40"/>
              </a:spcBef>
            </a:pPr>
            <a:r>
              <a:rPr dirty="0" sz="600" spc="-5">
                <a:latin typeface="Times New Roman"/>
                <a:cs typeface="Times New Roman"/>
              </a:rPr>
              <a:t>\ </a:t>
            </a:r>
            <a:r>
              <a:rPr dirty="0" sz="600" spc="-5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710938" y="1200047"/>
            <a:ext cx="64769" cy="84581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 marR="6985" indent="8255">
              <a:lnSpc>
                <a:spcPts val="650"/>
              </a:lnSpc>
              <a:spcBef>
                <a:spcPts val="30"/>
              </a:spcBef>
            </a:pPr>
            <a:r>
              <a:rPr dirty="0" sz="600" spc="-5">
                <a:latin typeface="Times New Roman"/>
                <a:cs typeface="Times New Roman"/>
              </a:rPr>
              <a:t>\ </a:t>
            </a:r>
            <a:r>
              <a:rPr dirty="0" sz="600" spc="-5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5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3335" marR="5080" indent="6985">
              <a:lnSpc>
                <a:spcPts val="620"/>
              </a:lnSpc>
              <a:spcBef>
                <a:spcPts val="40"/>
              </a:spcBef>
            </a:pPr>
            <a:r>
              <a:rPr dirty="0" sz="600" spc="-5">
                <a:latin typeface="Times New Roman"/>
                <a:cs typeface="Times New Roman"/>
              </a:rPr>
              <a:t>\ </a:t>
            </a:r>
            <a:r>
              <a:rPr dirty="0" sz="600" spc="-5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922527" y="1986431"/>
            <a:ext cx="67310" cy="339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0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91484" y="315686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50894" y="314467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710938" y="3126383"/>
            <a:ext cx="63500" cy="2057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907279" y="3316223"/>
            <a:ext cx="210312" cy="365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4991480" y="3324504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350890" y="3312311"/>
            <a:ext cx="64135" cy="1930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710938" y="3391560"/>
            <a:ext cx="635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816607" y="5937503"/>
            <a:ext cx="283463" cy="579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1914905" y="5607455"/>
            <a:ext cx="63500" cy="4857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822704" y="6080759"/>
            <a:ext cx="268224" cy="90830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4145280" y="749807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69"/>
              </a:lnSpc>
            </a:pPr>
            <a:r>
              <a:rPr dirty="0" sz="600" spc="-265" b="1">
                <a:latin typeface="Times New Roman"/>
                <a:cs typeface="Times New Roman"/>
              </a:rPr>
              <a:t>4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242559" y="761998"/>
            <a:ext cx="274320" cy="2072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248655" y="969263"/>
            <a:ext cx="256032" cy="20116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602223" y="755904"/>
            <a:ext cx="265175" cy="19507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611367" y="944880"/>
            <a:ext cx="249935" cy="2072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632703" y="3578352"/>
            <a:ext cx="210312" cy="5486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596128" y="3633215"/>
            <a:ext cx="271271" cy="15575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114800" y="1106424"/>
            <a:ext cx="338327" cy="81381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553711" y="4053840"/>
            <a:ext cx="271271" cy="314858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907279" y="3450334"/>
            <a:ext cx="213359" cy="548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852415" y="3508247"/>
            <a:ext cx="283463" cy="233171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266944" y="3517392"/>
            <a:ext cx="213359" cy="5486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233415" y="3575303"/>
            <a:ext cx="271271" cy="138683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626608" y="3383279"/>
            <a:ext cx="216408" cy="3657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2125" y="248715"/>
            <a:ext cx="1016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337047" y="2746248"/>
            <a:ext cx="548639" cy="39441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614671" y="2749295"/>
            <a:ext cx="548639" cy="36728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782311" y="6507480"/>
            <a:ext cx="231647" cy="73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79320" y="755904"/>
            <a:ext cx="277368" cy="65166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535935" y="755904"/>
            <a:ext cx="286512" cy="65166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819655" y="749808"/>
            <a:ext cx="265175" cy="2133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828800" y="960119"/>
            <a:ext cx="246887" cy="2042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92551" y="749808"/>
            <a:ext cx="271272" cy="10332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58311" y="749808"/>
            <a:ext cx="262127" cy="10515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611879" y="749808"/>
            <a:ext cx="271271" cy="14599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74591" y="749808"/>
            <a:ext cx="262127" cy="14417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31208" y="749808"/>
            <a:ext cx="271271" cy="5638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349496" y="1322832"/>
            <a:ext cx="249935" cy="23225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340352" y="3663696"/>
            <a:ext cx="268224" cy="701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994400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690871" y="643127"/>
            <a:ext cx="268224" cy="5638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1921510" y="1126895"/>
            <a:ext cx="64769" cy="91884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7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 marR="6985" indent="7620">
              <a:lnSpc>
                <a:spcPts val="620"/>
              </a:lnSpc>
              <a:spcBef>
                <a:spcPts val="55"/>
              </a:spcBef>
            </a:pPr>
            <a:r>
              <a:rPr dirty="0" sz="600" spc="-5">
                <a:latin typeface="Times New Roman"/>
                <a:cs typeface="Times New Roman"/>
              </a:rPr>
              <a:t>\ </a:t>
            </a:r>
            <a:r>
              <a:rPr dirty="0" sz="600" spc="-5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7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3335" marR="5080" indent="5715">
              <a:lnSpc>
                <a:spcPts val="600"/>
              </a:lnSpc>
              <a:spcBef>
                <a:spcPts val="95"/>
              </a:spcBef>
            </a:pPr>
            <a:r>
              <a:rPr dirty="0" sz="600" spc="-5">
                <a:latin typeface="Times New Roman"/>
                <a:cs typeface="Times New Roman"/>
              </a:rPr>
              <a:t>\ </a:t>
            </a:r>
            <a:r>
              <a:rPr dirty="0" sz="600" spc="-5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55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844039" y="2087880"/>
            <a:ext cx="219456" cy="3962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837944" y="2185416"/>
            <a:ext cx="216407" cy="418490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690871" y="1365503"/>
            <a:ext cx="277367" cy="214884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700015" y="3523488"/>
            <a:ext cx="268224" cy="7010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062728" y="749808"/>
            <a:ext cx="265175" cy="10972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419344" y="749808"/>
            <a:ext cx="268224" cy="130454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772911" y="749808"/>
            <a:ext cx="265175" cy="137160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8800" y="768095"/>
            <a:ext cx="252984" cy="14996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188464" y="771144"/>
            <a:ext cx="252984" cy="131368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535935" y="774191"/>
            <a:ext cx="280415" cy="64160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80360" y="774191"/>
            <a:ext cx="301751" cy="64160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58311" y="774191"/>
            <a:ext cx="262127" cy="641603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766815" y="1243583"/>
            <a:ext cx="228600" cy="26730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572256" y="755903"/>
            <a:ext cx="2167255" cy="0"/>
          </a:xfrm>
          <a:custGeom>
            <a:avLst/>
            <a:gdLst/>
            <a:ahLst/>
            <a:cxnLst/>
            <a:rect l="l" t="t" r="r" b="b"/>
            <a:pathLst>
              <a:path w="2167254" h="0">
                <a:moveTo>
                  <a:pt x="0" y="0"/>
                </a:moveTo>
                <a:lnTo>
                  <a:pt x="216712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575304" y="758951"/>
            <a:ext cx="0" cy="6517005"/>
          </a:xfrm>
          <a:custGeom>
            <a:avLst/>
            <a:gdLst/>
            <a:ahLst/>
            <a:cxnLst/>
            <a:rect l="l" t="t" r="r" b="b"/>
            <a:pathLst>
              <a:path w="0"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736335" y="758951"/>
            <a:ext cx="0" cy="6517005"/>
          </a:xfrm>
          <a:custGeom>
            <a:avLst/>
            <a:gdLst/>
            <a:ahLst/>
            <a:cxnLst/>
            <a:rect l="l" t="t" r="r" b="b"/>
            <a:pathLst>
              <a:path w="0" h="6517005">
                <a:moveTo>
                  <a:pt x="0" y="0"/>
                </a:moveTo>
                <a:lnTo>
                  <a:pt x="0" y="65166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572256" y="7278623"/>
            <a:ext cx="2167255" cy="0"/>
          </a:xfrm>
          <a:custGeom>
            <a:avLst/>
            <a:gdLst/>
            <a:ahLst/>
            <a:cxnLst/>
            <a:rect l="l" t="t" r="r" b="b"/>
            <a:pathLst>
              <a:path w="2167254" h="0">
                <a:moveTo>
                  <a:pt x="0" y="0"/>
                </a:moveTo>
                <a:lnTo>
                  <a:pt x="216712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608832" y="758951"/>
            <a:ext cx="271271" cy="2468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642359" y="1005840"/>
            <a:ext cx="271271" cy="6705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977640" y="758950"/>
            <a:ext cx="271271" cy="972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340352" y="758951"/>
            <a:ext cx="268224" cy="136550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712208" y="758951"/>
            <a:ext cx="243839" cy="29565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715255" y="1054608"/>
            <a:ext cx="262127" cy="108508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050535" y="758952"/>
            <a:ext cx="277367" cy="280415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059679" y="3578352"/>
            <a:ext cx="268224" cy="701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394959" y="758952"/>
            <a:ext cx="240791" cy="2895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428488" y="1048511"/>
            <a:ext cx="252984" cy="2103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410200" y="1304544"/>
            <a:ext cx="280415" cy="214579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422391" y="3471671"/>
            <a:ext cx="265175" cy="701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812535" y="768096"/>
            <a:ext cx="195071" cy="17678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800344" y="1146047"/>
            <a:ext cx="222503" cy="883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630167" y="4776215"/>
            <a:ext cx="246887" cy="2926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621023" y="5068823"/>
            <a:ext cx="259079" cy="73761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980688" y="4776215"/>
            <a:ext cx="268224" cy="131063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331208" y="4776216"/>
            <a:ext cx="274320" cy="2590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340352" y="5041391"/>
            <a:ext cx="262127" cy="101803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712208" y="4776216"/>
            <a:ext cx="246887" cy="34747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703064" y="5123688"/>
            <a:ext cx="265175" cy="115823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056632" y="4776215"/>
            <a:ext cx="274320" cy="133197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5866891" y="1029359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32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059935" y="1426463"/>
            <a:ext cx="188975" cy="1889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133600" y="914399"/>
            <a:ext cx="3645535" cy="0"/>
          </a:xfrm>
          <a:custGeom>
            <a:avLst/>
            <a:gdLst/>
            <a:ahLst/>
            <a:cxnLst/>
            <a:rect l="l" t="t" r="r" b="b"/>
            <a:pathLst>
              <a:path w="3645535" h="0">
                <a:moveTo>
                  <a:pt x="0" y="0"/>
                </a:moveTo>
                <a:lnTo>
                  <a:pt x="364540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136648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w="0"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517647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w="0"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77312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w="0"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36976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w="0"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596639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w="0"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56304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w="0"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15967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w="0"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678679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w="0"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038344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w="0"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416295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w="0"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775959" y="917447"/>
            <a:ext cx="0" cy="6080760"/>
          </a:xfrm>
          <a:custGeom>
            <a:avLst/>
            <a:gdLst/>
            <a:ahLst/>
            <a:cxnLst/>
            <a:rect l="l" t="t" r="r" b="b"/>
            <a:pathLst>
              <a:path w="0" h="6080759">
                <a:moveTo>
                  <a:pt x="0" y="0"/>
                </a:moveTo>
                <a:lnTo>
                  <a:pt x="0" y="608076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88464" y="3246120"/>
            <a:ext cx="295656" cy="2895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33600" y="2590799"/>
            <a:ext cx="3645535" cy="0"/>
          </a:xfrm>
          <a:custGeom>
            <a:avLst/>
            <a:gdLst/>
            <a:ahLst/>
            <a:cxnLst/>
            <a:rect l="l" t="t" r="r" b="b"/>
            <a:pathLst>
              <a:path w="3645535" h="0">
                <a:moveTo>
                  <a:pt x="0" y="0"/>
                </a:moveTo>
                <a:lnTo>
                  <a:pt x="364540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133600" y="4160520"/>
            <a:ext cx="3645535" cy="0"/>
          </a:xfrm>
          <a:custGeom>
            <a:avLst/>
            <a:gdLst/>
            <a:ahLst/>
            <a:cxnLst/>
            <a:rect l="l" t="t" r="r" b="b"/>
            <a:pathLst>
              <a:path w="3645535" h="0">
                <a:moveTo>
                  <a:pt x="0" y="0"/>
                </a:moveTo>
                <a:lnTo>
                  <a:pt x="364540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751832" y="6687311"/>
            <a:ext cx="246887" cy="24688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133600" y="5803391"/>
            <a:ext cx="3645535" cy="0"/>
          </a:xfrm>
          <a:custGeom>
            <a:avLst/>
            <a:gdLst/>
            <a:ahLst/>
            <a:cxnLst/>
            <a:rect l="l" t="t" r="r" b="b"/>
            <a:pathLst>
              <a:path w="3645535" h="0">
                <a:moveTo>
                  <a:pt x="0" y="0"/>
                </a:moveTo>
                <a:lnTo>
                  <a:pt x="364540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133600" y="7004303"/>
            <a:ext cx="3645535" cy="0"/>
          </a:xfrm>
          <a:custGeom>
            <a:avLst/>
            <a:gdLst/>
            <a:ahLst/>
            <a:cxnLst/>
            <a:rect l="l" t="t" r="r" b="b"/>
            <a:pathLst>
              <a:path w="3645535" h="0">
                <a:moveTo>
                  <a:pt x="0" y="0"/>
                </a:moveTo>
                <a:lnTo>
                  <a:pt x="364540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776983" y="1264919"/>
            <a:ext cx="359663" cy="609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813560" y="1874520"/>
            <a:ext cx="216407" cy="26212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856232" y="2173223"/>
            <a:ext cx="134112" cy="2407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798320" y="2420111"/>
            <a:ext cx="246887" cy="2468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164079" y="1149096"/>
            <a:ext cx="335279" cy="3048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182367" y="1453896"/>
            <a:ext cx="301751" cy="32308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569464" y="1033272"/>
            <a:ext cx="271272" cy="4663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609088" y="1499616"/>
            <a:ext cx="188975" cy="25298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572511" y="1752601"/>
            <a:ext cx="262127" cy="24993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563367" y="2002536"/>
            <a:ext cx="277368" cy="21640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974848" y="1033272"/>
            <a:ext cx="198119" cy="24993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983992" y="1283208"/>
            <a:ext cx="179831" cy="2865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892551" y="1572768"/>
            <a:ext cx="387096" cy="2133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956560" y="1786127"/>
            <a:ext cx="234695" cy="4328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892551" y="2225039"/>
            <a:ext cx="359663" cy="3596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291840" y="1033272"/>
            <a:ext cx="283463" cy="3596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291840" y="1395984"/>
            <a:ext cx="280415" cy="2133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310128" y="1609344"/>
            <a:ext cx="243839" cy="2895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300984" y="1898904"/>
            <a:ext cx="268224" cy="2499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279647" y="2148840"/>
            <a:ext cx="307847" cy="25298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657600" y="1033272"/>
            <a:ext cx="274320" cy="3230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651503" y="1356360"/>
            <a:ext cx="280415" cy="28651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669791" y="1642872"/>
            <a:ext cx="249935" cy="28955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020311" y="1033272"/>
            <a:ext cx="268224" cy="17983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011167" y="1213104"/>
            <a:ext cx="286512" cy="21640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983735" y="1618486"/>
            <a:ext cx="335279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002023" y="1941576"/>
            <a:ext cx="304800" cy="2529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407408" y="1033272"/>
            <a:ext cx="216408" cy="21640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334255" y="1249680"/>
            <a:ext cx="353567" cy="25298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389120" y="1502665"/>
            <a:ext cx="249935" cy="25298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730496" y="1033272"/>
            <a:ext cx="280415" cy="21640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776215" y="1249680"/>
            <a:ext cx="195071" cy="42976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739640" y="1685544"/>
            <a:ext cx="268224" cy="28955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776215" y="1975104"/>
            <a:ext cx="195071" cy="42976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071871" y="1033272"/>
            <a:ext cx="338327" cy="28651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138928" y="1319783"/>
            <a:ext cx="204215" cy="32308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126735" y="1642872"/>
            <a:ext cx="234696" cy="32308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455920" y="1033272"/>
            <a:ext cx="310896" cy="268224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477255" y="1301496"/>
            <a:ext cx="271271" cy="21640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431535" y="1517904"/>
            <a:ext cx="387096" cy="21640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468111" y="1734313"/>
            <a:ext cx="280415" cy="28651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489447" y="2020822"/>
            <a:ext cx="240791" cy="32308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769864" y="926592"/>
            <a:ext cx="198120" cy="173735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769864" y="1304544"/>
            <a:ext cx="222503" cy="8839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739384" y="1399032"/>
            <a:ext cx="225551" cy="359664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794247" y="1761744"/>
            <a:ext cx="131063" cy="155447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824728" y="1947672"/>
            <a:ext cx="88391" cy="16154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824728" y="2109216"/>
            <a:ext cx="164591" cy="164592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212848" y="2709672"/>
            <a:ext cx="240791" cy="252983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203704" y="2962655"/>
            <a:ext cx="262128" cy="286511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191511" y="3535679"/>
            <a:ext cx="286512" cy="252984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212848" y="3788664"/>
            <a:ext cx="240791" cy="24993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569464" y="2709672"/>
            <a:ext cx="274319" cy="32308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563367" y="3035807"/>
            <a:ext cx="277368" cy="286511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578607" y="3322320"/>
            <a:ext cx="252983" cy="286512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923032" y="2709672"/>
            <a:ext cx="298704" cy="359664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956560" y="3072383"/>
            <a:ext cx="234695" cy="359664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273552" y="2709672"/>
            <a:ext cx="313944" cy="252983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282696" y="2962656"/>
            <a:ext cx="295655" cy="24993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337559" y="3212592"/>
            <a:ext cx="188975" cy="252983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3273552" y="3465576"/>
            <a:ext cx="320039" cy="32308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3255264" y="3788664"/>
            <a:ext cx="356615" cy="341375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651503" y="2709672"/>
            <a:ext cx="286512" cy="216407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3678935" y="2926079"/>
            <a:ext cx="231647" cy="432816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651503" y="3364992"/>
            <a:ext cx="286512" cy="502919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974591" y="2709672"/>
            <a:ext cx="359663" cy="359664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011167" y="3072384"/>
            <a:ext cx="280415" cy="216407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038600" y="3288791"/>
            <a:ext cx="231647" cy="429767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4020311" y="3727704"/>
            <a:ext cx="268224" cy="249935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983735" y="3977640"/>
            <a:ext cx="332232" cy="179832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334255" y="2709672"/>
            <a:ext cx="368808" cy="213359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395215" y="2923032"/>
            <a:ext cx="237743" cy="359664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343400" y="3285744"/>
            <a:ext cx="335279" cy="323087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419600" y="3608832"/>
            <a:ext cx="188975" cy="252984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736591" y="2709672"/>
            <a:ext cx="274320" cy="323088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4730496" y="3035807"/>
            <a:ext cx="280415" cy="286511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748784" y="3322320"/>
            <a:ext cx="249935" cy="286512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090159" y="2709672"/>
            <a:ext cx="301751" cy="35966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126735" y="3072383"/>
            <a:ext cx="231647" cy="359664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440679" y="2709672"/>
            <a:ext cx="341375" cy="304800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465064" y="3014472"/>
            <a:ext cx="292608" cy="313943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231135" y="4282440"/>
            <a:ext cx="204215" cy="323088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209800" y="4605528"/>
            <a:ext cx="252984" cy="286512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221992" y="4892040"/>
            <a:ext cx="222504" cy="359663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578607" y="4282440"/>
            <a:ext cx="252983" cy="323088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569464" y="4605528"/>
            <a:ext cx="271272" cy="216408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609088" y="4821936"/>
            <a:ext cx="192024" cy="249935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959607" y="4282440"/>
            <a:ext cx="225551" cy="249935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910839" y="4532376"/>
            <a:ext cx="320039" cy="179832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947416" y="4712208"/>
            <a:ext cx="252983" cy="286512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297935" y="4282440"/>
            <a:ext cx="271271" cy="179832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291840" y="4462272"/>
            <a:ext cx="277367" cy="213359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288791" y="4675632"/>
            <a:ext cx="289559" cy="289559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255264" y="4965191"/>
            <a:ext cx="384047" cy="21640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319271" y="5181600"/>
            <a:ext cx="231647" cy="429767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255264" y="5617464"/>
            <a:ext cx="356615" cy="179832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614928" y="4282440"/>
            <a:ext cx="271271" cy="466343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614928" y="4748784"/>
            <a:ext cx="188975" cy="249935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614928" y="4998720"/>
            <a:ext cx="246887" cy="576072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983735" y="4282440"/>
            <a:ext cx="335279" cy="274320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038600" y="4556759"/>
            <a:ext cx="231647" cy="429768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974591" y="4992623"/>
            <a:ext cx="356615" cy="353567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401311" y="4282440"/>
            <a:ext cx="225551" cy="249935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352544" y="4532376"/>
            <a:ext cx="320039" cy="179832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389120" y="4712208"/>
            <a:ext cx="249935" cy="286512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712208" y="4282440"/>
            <a:ext cx="316991" cy="286512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703064" y="4568952"/>
            <a:ext cx="335279" cy="237744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757928" y="4815840"/>
            <a:ext cx="231647" cy="576071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5081015" y="4282440"/>
            <a:ext cx="316991" cy="249935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5105400" y="4532376"/>
            <a:ext cx="274320" cy="252984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5096255" y="4785360"/>
            <a:ext cx="292608" cy="213359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5126735" y="4998720"/>
            <a:ext cx="231647" cy="326135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5148071" y="5324855"/>
            <a:ext cx="188975" cy="249935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5440679" y="4282440"/>
            <a:ext cx="335279" cy="316991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5513832" y="4605528"/>
            <a:ext cx="195071" cy="429768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5477255" y="5044440"/>
            <a:ext cx="268224" cy="286512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161032" y="5922264"/>
            <a:ext cx="347471" cy="313943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164079" y="6236208"/>
            <a:ext cx="335279" cy="356615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554223" y="5922264"/>
            <a:ext cx="298704" cy="201167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572511" y="6132576"/>
            <a:ext cx="259079" cy="213359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581655" y="6345936"/>
            <a:ext cx="240791" cy="222503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599944" y="6574535"/>
            <a:ext cx="210312" cy="231647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609088" y="6806183"/>
            <a:ext cx="188975" cy="185927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2910839" y="5922264"/>
            <a:ext cx="323088" cy="310896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2907792" y="6233159"/>
            <a:ext cx="332231" cy="359663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2938272" y="6592823"/>
            <a:ext cx="271272" cy="35966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291840" y="5922264"/>
            <a:ext cx="280415" cy="216408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328415" y="6138671"/>
            <a:ext cx="204215" cy="323088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307079" y="6461760"/>
            <a:ext cx="252984" cy="249935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337559" y="6711695"/>
            <a:ext cx="192024" cy="283463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681984" y="5922264"/>
            <a:ext cx="225551" cy="249935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614928" y="6172200"/>
            <a:ext cx="359663" cy="289559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4038600" y="5922264"/>
            <a:ext cx="225551" cy="396239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989832" y="6321552"/>
            <a:ext cx="329184" cy="359663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4029455" y="6684264"/>
            <a:ext cx="240791" cy="280416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4419600" y="5922264"/>
            <a:ext cx="188975" cy="249935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4370832" y="6172200"/>
            <a:ext cx="280415" cy="289559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4389120" y="6461759"/>
            <a:ext cx="249935" cy="286512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4770120" y="5922264"/>
            <a:ext cx="210312" cy="286512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4721352" y="6208776"/>
            <a:ext cx="304800" cy="359663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5099303" y="5922264"/>
            <a:ext cx="280415" cy="216408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5108447" y="6138671"/>
            <a:ext cx="268224" cy="286512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5105400" y="6425184"/>
            <a:ext cx="274320" cy="252984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5117591" y="6678168"/>
            <a:ext cx="252984" cy="286511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5431535" y="5922264"/>
            <a:ext cx="368808" cy="417575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5431535" y="6339840"/>
            <a:ext cx="387096" cy="216408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1810511" y="944879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1"/>
                </a:moveTo>
                <a:lnTo>
                  <a:pt x="289560" y="316991"/>
                </a:lnTo>
                <a:lnTo>
                  <a:pt x="289560" y="0"/>
                </a:lnTo>
                <a:lnTo>
                  <a:pt x="0" y="0"/>
                </a:lnTo>
                <a:lnTo>
                  <a:pt x="0" y="316991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237996" y="89696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2608200" y="89696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2977771" y="89696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3337178" y="89696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3698496" y="89696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4058540" y="896962"/>
            <a:ext cx="196215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10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4431921" y="896962"/>
            <a:ext cx="541655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58140" algn="l"/>
              </a:tabLst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r>
              <a:rPr dirty="0" sz="800">
                <a:latin typeface="Times New Roman"/>
                <a:cs typeface="Times New Roman"/>
              </a:rPr>
              <a:t>	</a:t>
            </a: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5148200" y="89696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515865" y="89696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1923036" y="1026311"/>
            <a:ext cx="5841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4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1923036" y="11055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5827015" y="1181759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2237996" y="258860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2608200" y="258860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2977771" y="258860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3337178" y="258860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3698496" y="258860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4058540" y="258860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4417950" y="258860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4777996" y="258860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5148200" y="258860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5515865" y="258860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2237996" y="415832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2608200" y="415832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2977771" y="415832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3337178" y="415832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3698496" y="415832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4058540" y="415832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4417950" y="415832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4777996" y="415832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5148200" y="415832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5515865" y="4158322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237996" y="579814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2608200" y="579814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2977771" y="579814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3337178" y="579814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3698496" y="579814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4058540" y="579814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4417950" y="579814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4777996" y="579814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5148200" y="579814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5515865" y="5798146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36648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w="0"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124455" y="2623128"/>
            <a:ext cx="2536190" cy="0"/>
          </a:xfrm>
          <a:custGeom>
            <a:avLst/>
            <a:gdLst/>
            <a:ahLst/>
            <a:cxnLst/>
            <a:rect l="l" t="t" r="r" b="b"/>
            <a:pathLst>
              <a:path w="2536190" h="0">
                <a:moveTo>
                  <a:pt x="0" y="0"/>
                </a:moveTo>
                <a:lnTo>
                  <a:pt x="2535934" y="0"/>
                </a:lnTo>
              </a:path>
            </a:pathLst>
          </a:custGeom>
          <a:ln w="977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499360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w="0"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855975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w="0"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218688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w="0"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578352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w="0"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938016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w="0"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297679" y="758951"/>
            <a:ext cx="0" cy="1859280"/>
          </a:xfrm>
          <a:custGeom>
            <a:avLst/>
            <a:gdLst/>
            <a:ahLst/>
            <a:cxnLst/>
            <a:rect l="l" t="t" r="r" b="b"/>
            <a:pathLst>
              <a:path w="0" h="1859280">
                <a:moveTo>
                  <a:pt x="0" y="0"/>
                </a:moveTo>
                <a:lnTo>
                  <a:pt x="0" y="185927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652771" y="746759"/>
            <a:ext cx="0" cy="1871980"/>
          </a:xfrm>
          <a:custGeom>
            <a:avLst/>
            <a:gdLst/>
            <a:ahLst/>
            <a:cxnLst/>
            <a:rect l="l" t="t" r="r" b="b"/>
            <a:pathLst>
              <a:path w="0" h="1871980">
                <a:moveTo>
                  <a:pt x="0" y="1871471"/>
                </a:moveTo>
                <a:lnTo>
                  <a:pt x="0" y="0"/>
                </a:lnTo>
              </a:path>
            </a:pathLst>
          </a:custGeom>
          <a:ln w="152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136648" y="874775"/>
            <a:ext cx="362712" cy="2225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514600" y="874776"/>
            <a:ext cx="316991" cy="2499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538983" y="1124712"/>
            <a:ext cx="274319" cy="2529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581655" y="1377696"/>
            <a:ext cx="188975" cy="2499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554223" y="1627632"/>
            <a:ext cx="243839" cy="3230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523744" y="1953767"/>
            <a:ext cx="307848" cy="2865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569464" y="2240280"/>
            <a:ext cx="216407" cy="2895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883407" y="874775"/>
            <a:ext cx="301751" cy="3596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919983" y="1237486"/>
            <a:ext cx="234695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291840" y="874775"/>
            <a:ext cx="204215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304032" y="1161288"/>
            <a:ext cx="201167" cy="286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264408" y="1450847"/>
            <a:ext cx="268224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270503" y="1737360"/>
            <a:ext cx="252984" cy="28955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669791" y="874775"/>
            <a:ext cx="173735" cy="2865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651503" y="1161288"/>
            <a:ext cx="204215" cy="32613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666744" y="1487425"/>
            <a:ext cx="198120" cy="2865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624071" y="1773937"/>
            <a:ext cx="268224" cy="28651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630167" y="2060448"/>
            <a:ext cx="252984" cy="2895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020311" y="874776"/>
            <a:ext cx="192024" cy="2499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005071" y="1124711"/>
            <a:ext cx="231647" cy="43281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005071" y="1563622"/>
            <a:ext cx="353567" cy="3596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005071" y="1926335"/>
            <a:ext cx="182879" cy="26517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005071" y="2191512"/>
            <a:ext cx="265175" cy="21640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005071" y="2407920"/>
            <a:ext cx="198120" cy="20421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364735" y="874775"/>
            <a:ext cx="231647" cy="42976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306823" y="1313688"/>
            <a:ext cx="338327" cy="34137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404359" y="1655062"/>
            <a:ext cx="204215" cy="3230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124455" y="754379"/>
            <a:ext cx="2536190" cy="0"/>
          </a:xfrm>
          <a:custGeom>
            <a:avLst/>
            <a:gdLst/>
            <a:ahLst/>
            <a:cxnLst/>
            <a:rect l="l" t="t" r="r" b="b"/>
            <a:pathLst>
              <a:path w="2536190" h="0">
                <a:moveTo>
                  <a:pt x="0" y="0"/>
                </a:moveTo>
                <a:lnTo>
                  <a:pt x="2535935" y="0"/>
                </a:lnTo>
              </a:path>
            </a:pathLst>
          </a:custGeom>
          <a:ln w="1041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127504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w="0"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490216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w="0"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846832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w="0"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209544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w="0"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569208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w="0"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928872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w="0"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288535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w="0"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648200" y="758951"/>
            <a:ext cx="0" cy="1862455"/>
          </a:xfrm>
          <a:custGeom>
            <a:avLst/>
            <a:gdLst/>
            <a:ahLst/>
            <a:cxnLst/>
            <a:rect l="l" t="t" r="r" b="b"/>
            <a:pathLst>
              <a:path w="0" h="1862455">
                <a:moveTo>
                  <a:pt x="0" y="0"/>
                </a:moveTo>
                <a:lnTo>
                  <a:pt x="0" y="1862327"/>
                </a:lnTo>
              </a:path>
            </a:pathLst>
          </a:custGeom>
          <a:ln w="73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2579113" y="756754"/>
            <a:ext cx="18796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solidFill>
                  <a:srgbClr val="E5E5E5"/>
                </a:solidFill>
                <a:latin typeface="Times New Roman"/>
                <a:cs typeface="Times New Roman"/>
              </a:rPr>
              <a:t>(</a:t>
            </a:r>
            <a:r>
              <a:rPr dirty="0" sz="800" spc="-5">
                <a:solidFill>
                  <a:srgbClr val="E5E5E5"/>
                </a:solidFill>
                <a:latin typeface="Times New Roman"/>
                <a:cs typeface="Times New Roman"/>
              </a:rPr>
              <a:t>   </a:t>
            </a:r>
            <a:r>
              <a:rPr dirty="0" sz="800" spc="-50">
                <a:solidFill>
                  <a:srgbClr val="E5E5E5"/>
                </a:solidFill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939159" y="756754"/>
            <a:ext cx="18796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solidFill>
                  <a:srgbClr val="E5E5E5"/>
                </a:solidFill>
                <a:latin typeface="Times New Roman"/>
                <a:cs typeface="Times New Roman"/>
              </a:rPr>
              <a:t>(</a:t>
            </a:r>
            <a:r>
              <a:rPr dirty="0" sz="800" spc="-5">
                <a:solidFill>
                  <a:srgbClr val="E5E5E5"/>
                </a:solidFill>
                <a:latin typeface="Times New Roman"/>
                <a:cs typeface="Times New Roman"/>
              </a:rPr>
              <a:t>   </a:t>
            </a:r>
            <a:r>
              <a:rPr dirty="0" sz="800" spc="-55">
                <a:solidFill>
                  <a:srgbClr val="E5E5E5"/>
                </a:solidFill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299205" y="75675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solidFill>
                  <a:srgbClr val="E5E5E5"/>
                </a:solidFill>
                <a:latin typeface="Times New Roman"/>
                <a:cs typeface="Times New Roman"/>
              </a:rPr>
              <a:t>(</a:t>
            </a:r>
            <a:r>
              <a:rPr dirty="0" sz="800" spc="-5">
                <a:solidFill>
                  <a:srgbClr val="E5E5E5"/>
                </a:solidFill>
                <a:latin typeface="Times New Roman"/>
                <a:cs typeface="Times New Roman"/>
              </a:rPr>
              <a:t>   </a:t>
            </a:r>
            <a:r>
              <a:rPr dirty="0" sz="800" spc="5">
                <a:solidFill>
                  <a:srgbClr val="E5E5E5"/>
                </a:solidFill>
                <a:latin typeface="Times New Roman"/>
                <a:cs typeface="Times New Roman"/>
              </a:rPr>
              <a:t> </a:t>
            </a:r>
            <a:r>
              <a:rPr dirty="0" sz="800" spc="-5">
                <a:solidFill>
                  <a:srgbClr val="E5E5E5"/>
                </a:solidFill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11071" y="756754"/>
            <a:ext cx="19685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1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013072" y="756754"/>
            <a:ext cx="196215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10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020311" y="3477767"/>
            <a:ext cx="188975" cy="19202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130551" y="2782823"/>
            <a:ext cx="3609340" cy="0"/>
          </a:xfrm>
          <a:custGeom>
            <a:avLst/>
            <a:gdLst/>
            <a:ahLst/>
            <a:cxnLst/>
            <a:rect l="l" t="t" r="r" b="b"/>
            <a:pathLst>
              <a:path w="3609340" h="0">
                <a:moveTo>
                  <a:pt x="0" y="0"/>
                </a:moveTo>
                <a:lnTo>
                  <a:pt x="36088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133600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w="0"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496312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w="0"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855975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w="0"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215640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w="0"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575304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w="0"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934968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w="0"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297679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w="0"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654295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w="0"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013959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w="0"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376671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w="0"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736335" y="2785871"/>
            <a:ext cx="0" cy="3655060"/>
          </a:xfrm>
          <a:custGeom>
            <a:avLst/>
            <a:gdLst/>
            <a:ahLst/>
            <a:cxnLst/>
            <a:rect l="l" t="t" r="r" b="b"/>
            <a:pathLst>
              <a:path w="0" h="3655060">
                <a:moveTo>
                  <a:pt x="0" y="0"/>
                </a:moveTo>
                <a:lnTo>
                  <a:pt x="0" y="36545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164079" y="5355335"/>
            <a:ext cx="298704" cy="28651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130551" y="4696967"/>
            <a:ext cx="3609340" cy="0"/>
          </a:xfrm>
          <a:custGeom>
            <a:avLst/>
            <a:gdLst/>
            <a:ahLst/>
            <a:cxnLst/>
            <a:rect l="l" t="t" r="r" b="b"/>
            <a:pathLst>
              <a:path w="3609340" h="0">
                <a:moveTo>
                  <a:pt x="0" y="0"/>
                </a:moveTo>
                <a:lnTo>
                  <a:pt x="36088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130551" y="6446519"/>
            <a:ext cx="3609340" cy="0"/>
          </a:xfrm>
          <a:custGeom>
            <a:avLst/>
            <a:gdLst/>
            <a:ahLst/>
            <a:cxnLst/>
            <a:rect l="l" t="t" r="r" b="b"/>
            <a:pathLst>
              <a:path w="3609340" h="0">
                <a:moveTo>
                  <a:pt x="0" y="0"/>
                </a:moveTo>
                <a:lnTo>
                  <a:pt x="360883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773935" y="3133344"/>
            <a:ext cx="359663" cy="60960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847088" y="3742944"/>
            <a:ext cx="216407" cy="26212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868423" y="4038600"/>
            <a:ext cx="170687" cy="21031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831848" y="4248911"/>
            <a:ext cx="246887" cy="24688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133600" y="3017520"/>
            <a:ext cx="356615" cy="44500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142744" y="3462528"/>
            <a:ext cx="335279" cy="35966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538983" y="2901696"/>
            <a:ext cx="271271" cy="61264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511551" y="3514344"/>
            <a:ext cx="320039" cy="32308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542032" y="3837432"/>
            <a:ext cx="262128" cy="252984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529839" y="4090415"/>
            <a:ext cx="280415" cy="21640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907792" y="2901695"/>
            <a:ext cx="195071" cy="39624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913888" y="3300984"/>
            <a:ext cx="182879" cy="28651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852927" y="3587496"/>
            <a:ext cx="338327" cy="32308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889504" y="3913632"/>
            <a:ext cx="231648" cy="429768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852927" y="4349496"/>
            <a:ext cx="359663" cy="33527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249167" y="2901696"/>
            <a:ext cx="289559" cy="53949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252215" y="3441191"/>
            <a:ext cx="280415" cy="216407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270503" y="3657600"/>
            <a:ext cx="243839" cy="28651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261359" y="3944111"/>
            <a:ext cx="268224" cy="252984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249167" y="4197096"/>
            <a:ext cx="292607" cy="24993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575303" y="3017520"/>
            <a:ext cx="374903" cy="396240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611879" y="3416808"/>
            <a:ext cx="280415" cy="289560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627120" y="3706367"/>
            <a:ext cx="252984" cy="286512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989832" y="2901695"/>
            <a:ext cx="246887" cy="359664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971544" y="3261360"/>
            <a:ext cx="286512" cy="216407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944111" y="3669791"/>
            <a:ext cx="335279" cy="32308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962400" y="3992879"/>
            <a:ext cx="304800" cy="252984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4331208" y="2901695"/>
            <a:ext cx="289559" cy="32308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4294632" y="3224784"/>
            <a:ext cx="365759" cy="46939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349496" y="3700271"/>
            <a:ext cx="249935" cy="252984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4690871" y="2901696"/>
            <a:ext cx="280415" cy="216407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4736591" y="3118104"/>
            <a:ext cx="195071" cy="429768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4700015" y="3553967"/>
            <a:ext cx="268224" cy="289559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736591" y="3843528"/>
            <a:ext cx="198120" cy="539496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020055" y="2901696"/>
            <a:ext cx="347471" cy="466343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090159" y="3377184"/>
            <a:ext cx="204215" cy="323087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077967" y="3700271"/>
            <a:ext cx="234696" cy="323088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379720" y="2901695"/>
            <a:ext cx="350520" cy="429768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419344" y="3337560"/>
            <a:ext cx="271271" cy="216407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373623" y="3553968"/>
            <a:ext cx="381000" cy="35966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5413247" y="3916679"/>
            <a:ext cx="277367" cy="286512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5431535" y="4203191"/>
            <a:ext cx="243839" cy="323088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5730240" y="2795014"/>
            <a:ext cx="198120" cy="173735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5730240" y="3169920"/>
            <a:ext cx="222503" cy="91440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5699759" y="3325368"/>
            <a:ext cx="225551" cy="359663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5754623" y="3688079"/>
            <a:ext cx="131063" cy="158496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5785103" y="3916679"/>
            <a:ext cx="97535" cy="134112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5785103" y="4050792"/>
            <a:ext cx="164591" cy="164591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176272" y="4815840"/>
            <a:ext cx="274319" cy="252984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182367" y="5068823"/>
            <a:ext cx="262128" cy="286512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170176" y="5641847"/>
            <a:ext cx="286512" cy="252984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191511" y="5894832"/>
            <a:ext cx="240791" cy="249935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520695" y="4815840"/>
            <a:ext cx="307848" cy="359663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529839" y="5178552"/>
            <a:ext cx="280415" cy="286512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548127" y="5465064"/>
            <a:ext cx="252984" cy="289559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868167" y="4815840"/>
            <a:ext cx="274319" cy="469391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889504" y="5294376"/>
            <a:ext cx="231648" cy="356615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261359" y="4815840"/>
            <a:ext cx="259079" cy="359663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243072" y="5178552"/>
            <a:ext cx="295655" cy="252984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230879" y="5431535"/>
            <a:ext cx="320040" cy="646176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215639" y="6077711"/>
            <a:ext cx="356615" cy="353567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3602735" y="4815840"/>
            <a:ext cx="295656" cy="216408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639311" y="5032248"/>
            <a:ext cx="231647" cy="432815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611879" y="5471159"/>
            <a:ext cx="286512" cy="502920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3944111" y="4815840"/>
            <a:ext cx="332232" cy="432815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971544" y="5254752"/>
            <a:ext cx="280415" cy="216408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3998976" y="5471160"/>
            <a:ext cx="231647" cy="43281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980688" y="5910072"/>
            <a:ext cx="268224" cy="24993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44111" y="6160008"/>
            <a:ext cx="332232" cy="179832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303776" y="4815840"/>
            <a:ext cx="335279" cy="396239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4355591" y="5218176"/>
            <a:ext cx="237743" cy="356615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4303776" y="5577840"/>
            <a:ext cx="335279" cy="323088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4322064" y="5903976"/>
            <a:ext cx="301751" cy="356615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4672584" y="4815840"/>
            <a:ext cx="313943" cy="359663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4690871" y="5178552"/>
            <a:ext cx="280415" cy="286512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4709159" y="5465064"/>
            <a:ext cx="252984" cy="289559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5050535" y="4815840"/>
            <a:ext cx="283463" cy="469391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5077967" y="5294376"/>
            <a:ext cx="234696" cy="356615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5382767" y="4815840"/>
            <a:ext cx="341375" cy="490727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5404103" y="5312664"/>
            <a:ext cx="301751" cy="323088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807463" y="2801111"/>
            <a:ext cx="289560" cy="317500"/>
          </a:xfrm>
          <a:custGeom>
            <a:avLst/>
            <a:gdLst/>
            <a:ahLst/>
            <a:cxnLst/>
            <a:rect l="l" t="t" r="r" b="b"/>
            <a:pathLst>
              <a:path w="289560" h="317500">
                <a:moveTo>
                  <a:pt x="0" y="316992"/>
                </a:moveTo>
                <a:lnTo>
                  <a:pt x="289559" y="316992"/>
                </a:lnTo>
                <a:lnTo>
                  <a:pt x="289559" y="0"/>
                </a:lnTo>
                <a:lnTo>
                  <a:pt x="0" y="0"/>
                </a:lnTo>
                <a:lnTo>
                  <a:pt x="0" y="316992"/>
                </a:lnTo>
                <a:close/>
              </a:path>
            </a:pathLst>
          </a:custGeom>
          <a:ln w="243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 txBox="1"/>
          <p:nvPr/>
        </p:nvSpPr>
        <p:spPr>
          <a:xfrm>
            <a:off x="1922081" y="2882543"/>
            <a:ext cx="58419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spc="-265" b="1">
                <a:latin typeface="Times New Roman"/>
                <a:cs typeface="Times New Roman"/>
              </a:rPr>
              <a:t>4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1921765" y="296788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2214878" y="278367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2577592" y="2783674"/>
            <a:ext cx="526415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3535" algn="l"/>
              </a:tabLst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r>
              <a:rPr dirty="0" sz="800">
                <a:latin typeface="Times New Roman"/>
                <a:cs typeface="Times New Roman"/>
              </a:rPr>
              <a:t>	</a:t>
            </a: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296918" y="278367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656582" y="278367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4016883" y="2783674"/>
            <a:ext cx="196215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10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377816" y="278367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4735574" y="278367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095240" y="278367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457952" y="2783674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2214878" y="4694770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2577592" y="4694770"/>
            <a:ext cx="526415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3535" algn="l"/>
              </a:tabLst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r>
              <a:rPr dirty="0" sz="800">
                <a:latin typeface="Times New Roman"/>
                <a:cs typeface="Times New Roman"/>
              </a:rPr>
              <a:t>	</a:t>
            </a: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3296918" y="4694770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3656582" y="4694770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4016883" y="4694770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4377816" y="4694770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4735574" y="4694770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5095240" y="4694770"/>
            <a:ext cx="195580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5459859" y="4694770"/>
            <a:ext cx="196215" cy="12636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00" spc="-5">
                <a:latin typeface="Times New Roman"/>
                <a:cs typeface="Times New Roman"/>
              </a:rPr>
              <a:t>(</a:t>
            </a:r>
            <a:r>
              <a:rPr dirty="0" sz="800" spc="-5">
                <a:latin typeface="Times New Roman"/>
                <a:cs typeface="Times New Roman"/>
              </a:rPr>
              <a:t>   </a:t>
            </a:r>
            <a:r>
              <a:rPr dirty="0" sz="800" spc="10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778500" y="3053231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34</a:t>
            </a:r>
            <a:endParaRPr sz="600">
              <a:latin typeface="Times New Roman"/>
              <a:cs typeface="Times New Roman"/>
            </a:endParaRPr>
          </a:p>
        </p:txBody>
      </p:sp>
      <p:graphicFrame>
        <p:nvGraphicFramePr>
          <p:cNvPr id="47" name="object 47"/>
          <p:cNvGraphicFramePr>
            <a:graphicFrameLocks noGrp="1"/>
          </p:cNvGraphicFramePr>
          <p:nvPr/>
        </p:nvGraphicFramePr>
        <p:xfrm>
          <a:off x="2123820" y="749172"/>
          <a:ext cx="2545080" cy="1878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65"/>
                <a:gridCol w="185246"/>
                <a:gridCol w="178607"/>
                <a:gridCol w="178008"/>
                <a:gridCol w="181847"/>
                <a:gridCol w="180864"/>
                <a:gridCol w="182889"/>
                <a:gridCol w="176774"/>
                <a:gridCol w="359663"/>
                <a:gridCol w="177783"/>
                <a:gridCol w="181880"/>
                <a:gridCol w="359663"/>
              </a:tblGrid>
              <a:tr h="1868748"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587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587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dirty="0" sz="800">
                          <a:solidFill>
                            <a:srgbClr val="E5E5E5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587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587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dirty="0" sz="800">
                          <a:solidFill>
                            <a:srgbClr val="E5E5E5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587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00">
                          <a:solidFill>
                            <a:srgbClr val="E5E5E5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587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800">
                          <a:solidFill>
                            <a:srgbClr val="E5E5E5"/>
                          </a:solidFill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587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5875">
                      <a:solidFill>
                        <a:srgbClr val="000000"/>
                      </a:solidFill>
                      <a:prstDash val="solid"/>
                    </a:lnL>
                    <a:lnR w="1587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587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587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5874">
                      <a:solidFill>
                        <a:srgbClr val="000000"/>
                      </a:solidFill>
                      <a:prstDash val="solid"/>
                    </a:lnL>
                    <a:lnR w="15874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9779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715255" y="3496056"/>
            <a:ext cx="246887" cy="2468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690871" y="2810255"/>
            <a:ext cx="292608" cy="3596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700015" y="3169920"/>
            <a:ext cx="274320" cy="3261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209800" y="874775"/>
            <a:ext cx="213360" cy="4297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221992" y="1313686"/>
            <a:ext cx="188975" cy="3596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212848" y="1673351"/>
            <a:ext cx="210312" cy="4328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520695" y="874775"/>
            <a:ext cx="310895" cy="3596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542032" y="1237489"/>
            <a:ext cx="271271" cy="2133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874264" y="874775"/>
            <a:ext cx="265175" cy="3596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871216" y="1237488"/>
            <a:ext cx="274319" cy="2865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883407" y="1524000"/>
            <a:ext cx="249936" cy="28955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523744" y="1569719"/>
            <a:ext cx="301751" cy="3596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73552" y="874775"/>
            <a:ext cx="246887" cy="3596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255264" y="1237489"/>
            <a:ext cx="277367" cy="2133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255264" y="1450848"/>
            <a:ext cx="286512" cy="2895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224783" y="1740407"/>
            <a:ext cx="338328" cy="32308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282696" y="2063495"/>
            <a:ext cx="231647" cy="4328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18688" y="2502408"/>
            <a:ext cx="359663" cy="1798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578352" y="874775"/>
            <a:ext cx="268224" cy="3596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578352" y="1237488"/>
            <a:ext cx="271271" cy="2499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578352" y="1487424"/>
            <a:ext cx="320039" cy="32308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578352" y="1813560"/>
            <a:ext cx="246887" cy="57302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944111" y="874775"/>
            <a:ext cx="347471" cy="4693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002023" y="1350263"/>
            <a:ext cx="231647" cy="43281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941064" y="1789176"/>
            <a:ext cx="350520" cy="34137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306823" y="874775"/>
            <a:ext cx="338327" cy="42976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331208" y="1313688"/>
            <a:ext cx="292608" cy="2865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370832" y="1600200"/>
            <a:ext cx="213359" cy="25298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675632" y="874774"/>
            <a:ext cx="323088" cy="32308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657344" y="1197863"/>
            <a:ext cx="381000" cy="414527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727447" y="1618486"/>
            <a:ext cx="219455" cy="35966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733544" y="1978150"/>
            <a:ext cx="210312" cy="32613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053584" y="874775"/>
            <a:ext cx="283463" cy="35966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059679" y="1237488"/>
            <a:ext cx="274320" cy="24993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050535" y="1487424"/>
            <a:ext cx="292608" cy="21640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081015" y="1703832"/>
            <a:ext cx="231647" cy="32308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044440" y="2026920"/>
            <a:ext cx="301751" cy="359664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413247" y="874775"/>
            <a:ext cx="289559" cy="39624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458967" y="1274063"/>
            <a:ext cx="195071" cy="432816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422391" y="1712976"/>
            <a:ext cx="268224" cy="28651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136648" y="2810256"/>
            <a:ext cx="365760" cy="46634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164079" y="3285744"/>
            <a:ext cx="304800" cy="32308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532888" y="2810255"/>
            <a:ext cx="283463" cy="35966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545079" y="3169920"/>
            <a:ext cx="259079" cy="21640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551176" y="3386328"/>
            <a:ext cx="252984" cy="326136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560320" y="3712464"/>
            <a:ext cx="234695" cy="286512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523744" y="3998976"/>
            <a:ext cx="301751" cy="35966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859023" y="2810255"/>
            <a:ext cx="304800" cy="42976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859023" y="3246120"/>
            <a:ext cx="295656" cy="32613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874264" y="3572255"/>
            <a:ext cx="268224" cy="35966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255264" y="2810256"/>
            <a:ext cx="280415" cy="216407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291840" y="3026662"/>
            <a:ext cx="201167" cy="32308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273552" y="3349752"/>
            <a:ext cx="249935" cy="249936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288791" y="3599688"/>
            <a:ext cx="216408" cy="359663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624071" y="2810255"/>
            <a:ext cx="268224" cy="359664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578352" y="3169920"/>
            <a:ext cx="359663" cy="28955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002023" y="2810255"/>
            <a:ext cx="231647" cy="42976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965447" y="3246120"/>
            <a:ext cx="298703" cy="32613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980688" y="3572255"/>
            <a:ext cx="271271" cy="359663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325111" y="2810255"/>
            <a:ext cx="301751" cy="359664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334255" y="3169920"/>
            <a:ext cx="280415" cy="28955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352544" y="3459479"/>
            <a:ext cx="252984" cy="286512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053584" y="2810256"/>
            <a:ext cx="280415" cy="216407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065776" y="3026664"/>
            <a:ext cx="265175" cy="286511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081015" y="3313176"/>
            <a:ext cx="234696" cy="359663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071871" y="3675888"/>
            <a:ext cx="252984" cy="286512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394959" y="2810256"/>
            <a:ext cx="316991" cy="466343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404103" y="3285744"/>
            <a:ext cx="301751" cy="286511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145792" y="4599432"/>
            <a:ext cx="335279" cy="381000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554223" y="4599432"/>
            <a:ext cx="240791" cy="323088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542032" y="4925567"/>
            <a:ext cx="271271" cy="249935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514600" y="5175503"/>
            <a:ext cx="320039" cy="323088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554223" y="5498592"/>
            <a:ext cx="243839" cy="326135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523744" y="5824728"/>
            <a:ext cx="307848" cy="286512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569464" y="6111240"/>
            <a:ext cx="216407" cy="286512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862072" y="4599432"/>
            <a:ext cx="292607" cy="469391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892551" y="5077967"/>
            <a:ext cx="231648" cy="359663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291840" y="4599432"/>
            <a:ext cx="204215" cy="719327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264408" y="5327903"/>
            <a:ext cx="268224" cy="286512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3270503" y="5614415"/>
            <a:ext cx="252984" cy="286512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3621023" y="4599432"/>
            <a:ext cx="274320" cy="35966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660647" y="4962144"/>
            <a:ext cx="192024" cy="429767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3654552" y="5401055"/>
            <a:ext cx="198120" cy="286512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624071" y="5687567"/>
            <a:ext cx="268224" cy="289559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630167" y="5977128"/>
            <a:ext cx="252984" cy="286512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965447" y="4599432"/>
            <a:ext cx="301751" cy="35966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002023" y="4962144"/>
            <a:ext cx="231647" cy="432815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941064" y="5401055"/>
            <a:ext cx="353567" cy="323088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938015" y="5724144"/>
            <a:ext cx="204215" cy="323088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938015" y="6047232"/>
            <a:ext cx="265175" cy="216408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038600" y="6263640"/>
            <a:ext cx="204215" cy="286512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361688" y="4599432"/>
            <a:ext cx="231647" cy="432815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297679" y="5038344"/>
            <a:ext cx="377951" cy="347471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373879" y="5385816"/>
            <a:ext cx="201167" cy="469391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63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97" name="object 97"/>
          <p:cNvGraphicFramePr>
            <a:graphicFrameLocks noGrp="1"/>
          </p:cNvGraphicFramePr>
          <p:nvPr/>
        </p:nvGraphicFramePr>
        <p:xfrm>
          <a:off x="2126869" y="749172"/>
          <a:ext cx="3613785" cy="5807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7342"/>
                <a:gridCol w="165369"/>
                <a:gridCol w="175942"/>
                <a:gridCol w="183721"/>
                <a:gridCol w="147893"/>
                <a:gridCol w="211770"/>
                <a:gridCol w="175940"/>
                <a:gridCol w="183723"/>
                <a:gridCol w="178100"/>
                <a:gridCol w="181563"/>
                <a:gridCol w="178990"/>
                <a:gridCol w="180673"/>
                <a:gridCol w="179625"/>
                <a:gridCol w="180038"/>
                <a:gridCol w="178672"/>
                <a:gridCol w="180991"/>
                <a:gridCol w="179624"/>
                <a:gridCol w="183087"/>
                <a:gridCol w="179308"/>
                <a:gridCol w="180355"/>
              </a:tblGrid>
              <a:tr h="1932432">
                <a:tc>
                  <a:txBody>
                    <a:bodyPr/>
                    <a:lstStyle/>
                    <a:p>
                      <a:pPr algn="ctr" marL="2222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71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92224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71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74163">
                <a:tc>
                  <a:txBody>
                    <a:bodyPr/>
                    <a:lstStyle/>
                    <a:p>
                      <a:pPr algn="ctr" marL="2222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571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/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(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800">
                          <a:latin typeface="Times New Roman"/>
                          <a:cs typeface="Times New Roman"/>
                        </a:rPr>
                        <a:t>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/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660135" y="990600"/>
            <a:ext cx="182879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614415" y="1030224"/>
            <a:ext cx="213359" cy="2621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626608" y="1295400"/>
            <a:ext cx="182879" cy="1920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70632" y="688848"/>
            <a:ext cx="213360" cy="975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352288" y="667512"/>
            <a:ext cx="103632" cy="1188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657088" y="615695"/>
            <a:ext cx="192024" cy="1706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733286" y="77332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712208" y="1325880"/>
            <a:ext cx="249935" cy="50596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279135" y="1219200"/>
            <a:ext cx="277367" cy="5913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5733286" y="126100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548127" y="2904744"/>
            <a:ext cx="213360" cy="975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132832" y="2883408"/>
            <a:ext cx="103632" cy="1188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401055" y="2831592"/>
            <a:ext cx="192024" cy="1706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5476747" y="3007511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422903" y="1584958"/>
            <a:ext cx="371855" cy="46939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407664" y="2063495"/>
            <a:ext cx="335279" cy="35661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922776" y="1572767"/>
            <a:ext cx="460247" cy="3596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983735" y="1935479"/>
            <a:ext cx="335279" cy="3596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614671" y="1536191"/>
            <a:ext cx="475488" cy="47548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453128" y="2014728"/>
            <a:ext cx="792479" cy="46634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407152" y="3215640"/>
            <a:ext cx="182879" cy="274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404103" y="3252215"/>
            <a:ext cx="195071" cy="45720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373623" y="3709415"/>
            <a:ext cx="256032" cy="25603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404103" y="3965447"/>
            <a:ext cx="195071" cy="34442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660135" y="4376928"/>
            <a:ext cx="262127" cy="35661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650991" y="4739640"/>
            <a:ext cx="277367" cy="24688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632703" y="4986528"/>
            <a:ext cx="320039" cy="3230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660135" y="5312664"/>
            <a:ext cx="262127" cy="24688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650991" y="5559552"/>
            <a:ext cx="277367" cy="21945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667255" y="1072896"/>
            <a:ext cx="353568" cy="117347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017776" y="606551"/>
            <a:ext cx="210312" cy="157886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228088" y="606551"/>
            <a:ext cx="225551" cy="160629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462783" y="1530096"/>
            <a:ext cx="826007" cy="46939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478023" y="2008632"/>
            <a:ext cx="792479" cy="46634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1652016" y="609599"/>
            <a:ext cx="289560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94"/>
              </a:lnSpc>
            </a:pPr>
            <a:r>
              <a:rPr dirty="0" sz="600" spc="-265" b="1">
                <a:latin typeface="Times New Roman"/>
                <a:cs typeface="Times New Roman"/>
              </a:rPr>
              <a:t>4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062984" y="606551"/>
            <a:ext cx="103632" cy="21945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998976" y="868680"/>
            <a:ext cx="228600" cy="19202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989832" y="1088136"/>
            <a:ext cx="249935" cy="39014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749295" y="957072"/>
            <a:ext cx="249936" cy="11582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746248" y="1088136"/>
            <a:ext cx="256031" cy="16154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749295" y="1249680"/>
            <a:ext cx="249936" cy="19811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462528" y="896111"/>
            <a:ext cx="225551" cy="21031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447288" y="1121664"/>
            <a:ext cx="256032" cy="16154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453384" y="1283208"/>
            <a:ext cx="246887" cy="19507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843528" y="2822448"/>
            <a:ext cx="100584" cy="21945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779520" y="3087623"/>
            <a:ext cx="225551" cy="18897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770376" y="3307080"/>
            <a:ext cx="246887" cy="38709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529839" y="3172968"/>
            <a:ext cx="246887" cy="11887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526792" y="3304032"/>
            <a:ext cx="256031" cy="161543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529839" y="3465576"/>
            <a:ext cx="246887" cy="19811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240023" y="3112007"/>
            <a:ext cx="228600" cy="210311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227832" y="3337560"/>
            <a:ext cx="256031" cy="16154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230879" y="3499104"/>
            <a:ext cx="249935" cy="19811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228088" y="3925823"/>
            <a:ext cx="402335" cy="408431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630423" y="3925823"/>
            <a:ext cx="448056" cy="417575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414016" y="4343400"/>
            <a:ext cx="475488" cy="47853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444495" y="4821935"/>
            <a:ext cx="475488" cy="47548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249423" y="5297423"/>
            <a:ext cx="798576" cy="469391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404872" y="5772911"/>
            <a:ext cx="496824" cy="469391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752088" y="4419600"/>
            <a:ext cx="277367" cy="21945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752088" y="4648200"/>
            <a:ext cx="277367" cy="24993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797808" y="4898135"/>
            <a:ext cx="192024" cy="246887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761232" y="5145023"/>
            <a:ext cx="262127" cy="249935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355591" y="3916679"/>
            <a:ext cx="469391" cy="466344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355591" y="4392167"/>
            <a:ext cx="475488" cy="475488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404359" y="4867655"/>
            <a:ext cx="432815" cy="43281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191000" y="5306567"/>
            <a:ext cx="798576" cy="469391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346447" y="5782055"/>
            <a:ext cx="496824" cy="469391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462271" y="3166872"/>
            <a:ext cx="256031" cy="502919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074920" y="3057144"/>
            <a:ext cx="207263" cy="2474976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742944" y="5526023"/>
            <a:ext cx="286511" cy="225551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71" name="object 71"/>
          <p:cNvGraphicFramePr>
            <a:graphicFrameLocks noGrp="1"/>
          </p:cNvGraphicFramePr>
          <p:nvPr/>
        </p:nvGraphicFramePr>
        <p:xfrm>
          <a:off x="2437764" y="596772"/>
          <a:ext cx="3126105" cy="1912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7"/>
                <a:gridCol w="542544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669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5" name="object 75"/>
          <p:cNvGraphicFramePr>
            <a:graphicFrameLocks noGrp="1"/>
          </p:cNvGraphicFramePr>
          <p:nvPr/>
        </p:nvGraphicFramePr>
        <p:xfrm>
          <a:off x="2215260" y="2815717"/>
          <a:ext cx="3126105" cy="3641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4"/>
                <a:gridCol w="539496"/>
                <a:gridCol w="859536"/>
                <a:gridCol w="316991"/>
              </a:tblGrid>
              <a:tr h="23469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72338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89447" y="990600"/>
            <a:ext cx="182879" cy="274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449823" y="1027175"/>
            <a:ext cx="182879" cy="3596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471159" y="1389888"/>
            <a:ext cx="146303" cy="2255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422391" y="1618488"/>
            <a:ext cx="240791" cy="2255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449823" y="1847088"/>
            <a:ext cx="182879" cy="3352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422391" y="2191511"/>
            <a:ext cx="313943" cy="2621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123688" y="838200"/>
            <a:ext cx="277367" cy="6949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552947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551176" y="957072"/>
            <a:ext cx="249935" cy="11582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548127" y="1088136"/>
            <a:ext cx="256031" cy="1615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551176" y="1249680"/>
            <a:ext cx="249935" cy="19811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85744" y="896111"/>
            <a:ext cx="225551" cy="2103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70503" y="1121664"/>
            <a:ext cx="256032" cy="1615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273552" y="1283208"/>
            <a:ext cx="249935" cy="19507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822191" y="868680"/>
            <a:ext cx="225551" cy="19202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813047" y="1088136"/>
            <a:ext cx="246887" cy="38709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426207" y="1511808"/>
            <a:ext cx="469391" cy="46939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450592" y="1987295"/>
            <a:ext cx="469392" cy="46939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282951" y="2465832"/>
            <a:ext cx="752856" cy="46024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243327" y="2926080"/>
            <a:ext cx="438912" cy="46024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682239" y="2947416"/>
            <a:ext cx="402335" cy="43281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231135" y="3386328"/>
            <a:ext cx="411479" cy="46024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651760" y="3386328"/>
            <a:ext cx="445007" cy="46024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300984" y="1712976"/>
            <a:ext cx="192024" cy="4023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300984" y="2115310"/>
            <a:ext cx="182879" cy="28346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224783" y="2401822"/>
            <a:ext cx="338328" cy="32004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282696" y="2724911"/>
            <a:ext cx="225551" cy="42976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194304" y="3163823"/>
            <a:ext cx="417576" cy="35661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837432" y="1837944"/>
            <a:ext cx="198120" cy="2468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840479" y="2084832"/>
            <a:ext cx="182879" cy="28651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742944" y="2371344"/>
            <a:ext cx="387096" cy="21945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822191" y="2599944"/>
            <a:ext cx="228600" cy="43281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736847" y="3038855"/>
            <a:ext cx="417575" cy="35661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389120" y="1530096"/>
            <a:ext cx="445008" cy="4480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386071" y="1978151"/>
            <a:ext cx="475488" cy="4754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221479" y="2453639"/>
            <a:ext cx="777239" cy="43281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224528" y="2892552"/>
            <a:ext cx="417575" cy="46024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645152" y="2913888"/>
            <a:ext cx="408431" cy="43281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224528" y="3352800"/>
            <a:ext cx="905255" cy="46634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532120" y="4352544"/>
            <a:ext cx="182879" cy="304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465064" y="4389120"/>
            <a:ext cx="249935" cy="463296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465064" y="4852415"/>
            <a:ext cx="256032" cy="19812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483352" y="5050535"/>
            <a:ext cx="210312" cy="24688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474208" y="5297423"/>
            <a:ext cx="219456" cy="21335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465064" y="5510784"/>
            <a:ext cx="256032" cy="219456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166359" y="4200144"/>
            <a:ext cx="280415" cy="908303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5595621" y="415051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2554223" y="4319016"/>
            <a:ext cx="246887" cy="11582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548127" y="4450079"/>
            <a:ext cx="256031" cy="161544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554223" y="4611623"/>
            <a:ext cx="246887" cy="19812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273552" y="4258055"/>
            <a:ext cx="243839" cy="210312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270503" y="4483608"/>
            <a:ext cx="256032" cy="16154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273552" y="4645152"/>
            <a:ext cx="249935" cy="198120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822191" y="4230623"/>
            <a:ext cx="225551" cy="18897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810000" y="4450079"/>
            <a:ext cx="249935" cy="387096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221992" y="4892040"/>
            <a:ext cx="883919" cy="466343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435351" y="5367528"/>
            <a:ext cx="460248" cy="381000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261616" y="5748528"/>
            <a:ext cx="804671" cy="41757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240279" y="6166104"/>
            <a:ext cx="411479" cy="41147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651760" y="6166103"/>
            <a:ext cx="435863" cy="41757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240279" y="6586728"/>
            <a:ext cx="445007" cy="42367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685288" y="6592823"/>
            <a:ext cx="402335" cy="414527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249167" y="5108447"/>
            <a:ext cx="295655" cy="539496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255264" y="5647944"/>
            <a:ext cx="277367" cy="22250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273552" y="5876544"/>
            <a:ext cx="246887" cy="286512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264408" y="6163055"/>
            <a:ext cx="262127" cy="249935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249167" y="6412992"/>
            <a:ext cx="295655" cy="249935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794759" y="5263896"/>
            <a:ext cx="283463" cy="356615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794759" y="5626608"/>
            <a:ext cx="277367" cy="219456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813047" y="5855208"/>
            <a:ext cx="246887" cy="283463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803903" y="6138672"/>
            <a:ext cx="262127" cy="249935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782567" y="6388608"/>
            <a:ext cx="307847" cy="249935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227576" y="4873752"/>
            <a:ext cx="868679" cy="475488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437888" y="5352288"/>
            <a:ext cx="451103" cy="393191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264152" y="5751576"/>
            <a:ext cx="804671" cy="414527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279391" y="6169152"/>
            <a:ext cx="411479" cy="411479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690871" y="6169152"/>
            <a:ext cx="435863" cy="417575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309871" y="6589776"/>
            <a:ext cx="393191" cy="429768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709159" y="6617207"/>
            <a:ext cx="387096" cy="411479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489447" y="624840"/>
            <a:ext cx="192024" cy="170688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529071" y="3974591"/>
            <a:ext cx="192024" cy="170687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560320" y="688848"/>
            <a:ext cx="213360" cy="97535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877055" y="603504"/>
            <a:ext cx="103632" cy="219455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209032" y="667512"/>
            <a:ext cx="103632" cy="118871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526279" y="947928"/>
            <a:ext cx="246887" cy="502919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563367" y="4050792"/>
            <a:ext cx="213360" cy="97535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877055" y="3968496"/>
            <a:ext cx="103632" cy="219455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251703" y="4029456"/>
            <a:ext cx="103632" cy="118871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547615" y="4312920"/>
            <a:ext cx="246887" cy="502920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88" name="object 88"/>
          <p:cNvGraphicFramePr>
            <a:graphicFrameLocks noGrp="1"/>
          </p:cNvGraphicFramePr>
          <p:nvPr/>
        </p:nvGraphicFramePr>
        <p:xfrm>
          <a:off x="2218308" y="596772"/>
          <a:ext cx="3208655" cy="3260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539496"/>
                <a:gridCol w="542543"/>
                <a:gridCol w="899160"/>
                <a:gridCol w="316992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4238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93" name="object 93"/>
          <p:cNvGraphicFramePr>
            <a:graphicFrameLocks noGrp="1"/>
          </p:cNvGraphicFramePr>
          <p:nvPr/>
        </p:nvGraphicFramePr>
        <p:xfrm>
          <a:off x="2218308" y="3961765"/>
          <a:ext cx="3251200" cy="30740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539496"/>
                <a:gridCol w="539496"/>
                <a:gridCol w="944879"/>
                <a:gridCol w="316992"/>
              </a:tblGrid>
              <a:tr h="23469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5950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367528" y="3959352"/>
            <a:ext cx="188975" cy="1889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416296" y="3465576"/>
            <a:ext cx="167639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364479" y="3505200"/>
            <a:ext cx="195071" cy="2926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355335" y="3797808"/>
            <a:ext cx="213359" cy="1584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340096" y="4148328"/>
            <a:ext cx="283463" cy="277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340096" y="4434840"/>
            <a:ext cx="277367" cy="2255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041391" y="3270504"/>
            <a:ext cx="277367" cy="6949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69664" y="3944111"/>
            <a:ext cx="877824" cy="43891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09871" y="4383023"/>
            <a:ext cx="469391" cy="95707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148328" y="5355335"/>
            <a:ext cx="448055" cy="44805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596384" y="5340096"/>
            <a:ext cx="414527" cy="4632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151376" y="5803391"/>
            <a:ext cx="417575" cy="44500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572000" y="5809488"/>
            <a:ext cx="432815" cy="43281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470652" y="322087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258311" y="5010911"/>
            <a:ext cx="192024" cy="1889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230879" y="4419600"/>
            <a:ext cx="246888" cy="35661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212592" y="4782311"/>
            <a:ext cx="283464" cy="2194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182111" y="5199888"/>
            <a:ext cx="338327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200400" y="5522976"/>
            <a:ext cx="307848" cy="2499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797808" y="4922520"/>
            <a:ext cx="192024" cy="1920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752088" y="4504944"/>
            <a:ext cx="277367" cy="1828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52088" y="4693920"/>
            <a:ext cx="283463" cy="22250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21608" y="5114544"/>
            <a:ext cx="338327" cy="3230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739896" y="5437632"/>
            <a:ext cx="307847" cy="2499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340096" y="1072896"/>
            <a:ext cx="277367" cy="29260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355335" y="1365504"/>
            <a:ext cx="213359" cy="2194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367528" y="1594104"/>
            <a:ext cx="182879" cy="19811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041391" y="838200"/>
            <a:ext cx="277367" cy="59435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209800" y="1527048"/>
            <a:ext cx="359663" cy="46024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572511" y="1511808"/>
            <a:ext cx="432815" cy="46939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392679" y="1987295"/>
            <a:ext cx="438912" cy="87782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163823" y="1706880"/>
            <a:ext cx="374903" cy="40233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212592" y="2109216"/>
            <a:ext cx="277368" cy="283464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227832" y="2395727"/>
            <a:ext cx="256031" cy="28346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752088" y="1746504"/>
            <a:ext cx="277367" cy="60960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767328" y="2356104"/>
            <a:ext cx="256032" cy="28346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157471" y="1511808"/>
            <a:ext cx="359663" cy="45720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520184" y="1511808"/>
            <a:ext cx="417575" cy="469392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328159" y="1987295"/>
            <a:ext cx="438912" cy="438911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373879" y="2426207"/>
            <a:ext cx="438912" cy="438912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843528" y="3035808"/>
            <a:ext cx="103632" cy="21945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779520" y="3300984"/>
            <a:ext cx="228600" cy="188975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770376" y="3520440"/>
            <a:ext cx="249935" cy="387095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532888" y="3389376"/>
            <a:ext cx="246887" cy="115823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526792" y="3520440"/>
            <a:ext cx="256031" cy="161543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532888" y="3681984"/>
            <a:ext cx="246887" cy="195071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230879" y="3325367"/>
            <a:ext cx="243840" cy="21335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227832" y="3553967"/>
            <a:ext cx="256031" cy="15849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230879" y="3712464"/>
            <a:ext cx="249935" cy="198120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228088" y="3944111"/>
            <a:ext cx="762000" cy="43281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371344" y="4383023"/>
            <a:ext cx="469391" cy="95707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209800" y="5355335"/>
            <a:ext cx="448056" cy="448056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657855" y="5340096"/>
            <a:ext cx="417575" cy="463296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206751" y="5803391"/>
            <a:ext cx="429768" cy="445008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642616" y="5809488"/>
            <a:ext cx="432816" cy="43281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404103" y="612648"/>
            <a:ext cx="192024" cy="17068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404103" y="3044951"/>
            <a:ext cx="192024" cy="170688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542032" y="3115056"/>
            <a:ext cx="213360" cy="97535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123688" y="3093720"/>
            <a:ext cx="103632" cy="118871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465320" y="3377184"/>
            <a:ext cx="246887" cy="502920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74" name="object 74"/>
          <p:cNvGraphicFramePr>
            <a:graphicFrameLocks noGrp="1"/>
          </p:cNvGraphicFramePr>
          <p:nvPr/>
        </p:nvGraphicFramePr>
        <p:xfrm>
          <a:off x="2218308" y="596772"/>
          <a:ext cx="3126105" cy="2275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594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8" name="object 78"/>
          <p:cNvGraphicFramePr>
            <a:graphicFrameLocks noGrp="1"/>
          </p:cNvGraphicFramePr>
          <p:nvPr/>
        </p:nvGraphicFramePr>
        <p:xfrm>
          <a:off x="2218308" y="3022981"/>
          <a:ext cx="3126105" cy="3229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7743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0886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327903" y="1072896"/>
            <a:ext cx="240791" cy="2621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340096" y="1338072"/>
            <a:ext cx="335279" cy="3870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367528" y="1725167"/>
            <a:ext cx="188975" cy="1920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041391" y="838200"/>
            <a:ext cx="277367" cy="5638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32304" y="1539240"/>
            <a:ext cx="448056" cy="4480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398776" y="1987296"/>
            <a:ext cx="505968" cy="5029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417064" y="2499360"/>
            <a:ext cx="475488" cy="4785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12592" y="1737360"/>
            <a:ext cx="286511" cy="3230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154679" y="2063496"/>
            <a:ext cx="402335" cy="46634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230879" y="2538984"/>
            <a:ext cx="249935" cy="2499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779520" y="1880616"/>
            <a:ext cx="222503" cy="2194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694176" y="2109216"/>
            <a:ext cx="445008" cy="28651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70376" y="2395728"/>
            <a:ext cx="249935" cy="2499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401055" y="3185160"/>
            <a:ext cx="192024" cy="1706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404103" y="615695"/>
            <a:ext cx="192024" cy="1706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346447" y="1511808"/>
            <a:ext cx="484631" cy="149352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228088" y="3169919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 h="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231135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w="0"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090672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w="0"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630168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w="0"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169664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w="0"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029200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w="0"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346191" y="3172967"/>
            <a:ext cx="0" cy="3258820"/>
          </a:xfrm>
          <a:custGeom>
            <a:avLst/>
            <a:gdLst/>
            <a:ahLst/>
            <a:cxnLst/>
            <a:rect l="l" t="t" r="r" b="b"/>
            <a:pathLst>
              <a:path w="0" h="3258820">
                <a:moveTo>
                  <a:pt x="0" y="0"/>
                </a:moveTo>
                <a:lnTo>
                  <a:pt x="0" y="32583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228088" y="3404615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 h="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228088" y="4075176"/>
            <a:ext cx="2801620" cy="0"/>
          </a:xfrm>
          <a:custGeom>
            <a:avLst/>
            <a:gdLst/>
            <a:ahLst/>
            <a:cxnLst/>
            <a:rect l="l" t="t" r="r" b="b"/>
            <a:pathLst>
              <a:path w="2801620" h="0">
                <a:moveTo>
                  <a:pt x="0" y="0"/>
                </a:moveTo>
                <a:lnTo>
                  <a:pt x="28011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228088" y="6434327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 h="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554223" y="3255264"/>
            <a:ext cx="210312" cy="975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846576" y="3172967"/>
            <a:ext cx="103632" cy="21945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135879" y="3233928"/>
            <a:ext cx="103632" cy="11887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419344" y="3602735"/>
            <a:ext cx="167639" cy="2743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358384" y="3639311"/>
            <a:ext cx="213359" cy="16154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385815" y="3800855"/>
            <a:ext cx="161544" cy="35052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358384" y="4151376"/>
            <a:ext cx="213359" cy="21945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343144" y="4379976"/>
            <a:ext cx="161544" cy="44500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535935" y="3523488"/>
            <a:ext cx="249936" cy="11582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532888" y="3654552"/>
            <a:ext cx="256031" cy="16154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535935" y="3816096"/>
            <a:ext cx="249936" cy="19812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236976" y="3462528"/>
            <a:ext cx="240791" cy="210312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230879" y="3688079"/>
            <a:ext cx="256031" cy="16154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233927" y="3849623"/>
            <a:ext cx="249935" cy="19812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782567" y="3435096"/>
            <a:ext cx="228600" cy="19202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773423" y="3654552"/>
            <a:ext cx="249935" cy="39014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474464" y="3517392"/>
            <a:ext cx="249935" cy="50291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044440" y="3407664"/>
            <a:ext cx="277367" cy="68580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353055" y="4331208"/>
            <a:ext cx="466344" cy="469391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215895" y="4809744"/>
            <a:ext cx="935736" cy="46634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249423" y="5285232"/>
            <a:ext cx="448056" cy="44500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697479" y="5291328"/>
            <a:ext cx="438912" cy="438912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249423" y="5739384"/>
            <a:ext cx="432815" cy="43281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688335" y="5730240"/>
            <a:ext cx="448056" cy="44805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215639" y="4507991"/>
            <a:ext cx="277367" cy="219455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261359" y="4736592"/>
            <a:ext cx="195071" cy="43281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224783" y="5175503"/>
            <a:ext cx="265176" cy="28346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261359" y="5462015"/>
            <a:ext cx="195071" cy="539496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755135" y="4559808"/>
            <a:ext cx="277367" cy="219456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800855" y="4788408"/>
            <a:ext cx="198120" cy="432815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764279" y="5227320"/>
            <a:ext cx="265175" cy="283463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800855" y="5510784"/>
            <a:ext cx="198120" cy="432815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319015" y="4078223"/>
            <a:ext cx="466343" cy="469391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154423" y="4553711"/>
            <a:ext cx="932687" cy="469391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187952" y="5032247"/>
            <a:ext cx="445008" cy="44500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632959" y="5038344"/>
            <a:ext cx="438912" cy="438912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386071" y="5477255"/>
            <a:ext cx="466344" cy="469391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404359" y="5952744"/>
            <a:ext cx="432815" cy="469391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 txBox="1"/>
          <p:nvPr/>
        </p:nvSpPr>
        <p:spPr>
          <a:xfrm>
            <a:off x="3320225" y="3218872"/>
            <a:ext cx="8191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557966" y="3218872"/>
            <a:ext cx="8191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8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473700" y="3358031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2218308" y="596772"/>
          <a:ext cx="3126105" cy="24155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9961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340096" y="1072896"/>
            <a:ext cx="283463" cy="3870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385815" y="1459992"/>
            <a:ext cx="152400" cy="2499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364479" y="1709927"/>
            <a:ext cx="195071" cy="2773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041391" y="838200"/>
            <a:ext cx="277367" cy="10393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182111" y="1511808"/>
            <a:ext cx="344424" cy="46939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255264" y="1987295"/>
            <a:ext cx="198120" cy="32308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230879" y="2313432"/>
            <a:ext cx="240791" cy="32004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386583" y="1511808"/>
            <a:ext cx="505968" cy="50596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240279" y="2026920"/>
            <a:ext cx="804671" cy="46634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209800" y="2532888"/>
            <a:ext cx="417575" cy="4846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630423" y="2502407"/>
            <a:ext cx="445007" cy="50596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00271" y="1801367"/>
            <a:ext cx="390144" cy="28651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94759" y="2087879"/>
            <a:ext cx="198120" cy="32308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770376" y="2410967"/>
            <a:ext cx="240791" cy="3230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325111" y="1527048"/>
            <a:ext cx="512063" cy="48463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178808" y="2011680"/>
            <a:ext cx="807720" cy="46634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175759" y="2517648"/>
            <a:ext cx="417575" cy="48463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593335" y="2487167"/>
            <a:ext cx="475488" cy="50596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843528" y="3188208"/>
            <a:ext cx="103632" cy="21945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779520" y="3450335"/>
            <a:ext cx="228600" cy="19202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770376" y="3669791"/>
            <a:ext cx="249935" cy="39014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416296" y="3617976"/>
            <a:ext cx="167639" cy="2743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315711" y="3654552"/>
            <a:ext cx="277367" cy="35052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349240" y="4005071"/>
            <a:ext cx="219456" cy="16763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340096" y="4175759"/>
            <a:ext cx="307847" cy="29565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349240" y="4471415"/>
            <a:ext cx="219456" cy="21945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364479" y="4700016"/>
            <a:ext cx="195071" cy="26212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041391" y="3422904"/>
            <a:ext cx="277367" cy="69189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151376" y="4093464"/>
            <a:ext cx="432815" cy="52730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590288" y="4145279"/>
            <a:ext cx="481583" cy="48158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340352" y="4626864"/>
            <a:ext cx="484631" cy="48463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151376" y="5111496"/>
            <a:ext cx="862583" cy="52425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343400" y="5644896"/>
            <a:ext cx="478535" cy="47548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343400" y="6120384"/>
            <a:ext cx="469391" cy="46634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5470652" y="337022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2532888" y="3538728"/>
            <a:ext cx="246887" cy="11887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526792" y="3669791"/>
            <a:ext cx="256031" cy="16154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532888" y="3831335"/>
            <a:ext cx="246887" cy="19812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230879" y="3477767"/>
            <a:ext cx="243840" cy="210311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227832" y="3703320"/>
            <a:ext cx="256031" cy="161544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230879" y="3864864"/>
            <a:ext cx="249935" cy="19812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225039" y="4114800"/>
            <a:ext cx="417575" cy="51206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645664" y="4145279"/>
            <a:ext cx="417575" cy="481584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404872" y="4626864"/>
            <a:ext cx="481584" cy="484631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225039" y="5148072"/>
            <a:ext cx="411479" cy="469391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645664" y="5111496"/>
            <a:ext cx="417575" cy="50292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407920" y="5626608"/>
            <a:ext cx="475488" cy="47548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407920" y="6102096"/>
            <a:ext cx="466344" cy="46634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179064" y="4526280"/>
            <a:ext cx="350519" cy="43281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212592" y="4965191"/>
            <a:ext cx="277368" cy="21945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163823" y="5193792"/>
            <a:ext cx="381000" cy="356615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212592" y="5556503"/>
            <a:ext cx="277368" cy="283463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230879" y="5839967"/>
            <a:ext cx="246888" cy="323088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712464" y="4669535"/>
            <a:ext cx="359663" cy="28346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752088" y="4956047"/>
            <a:ext cx="277367" cy="21945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700271" y="5184647"/>
            <a:ext cx="390144" cy="219455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752088" y="5413247"/>
            <a:ext cx="277367" cy="283463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770376" y="5696711"/>
            <a:ext cx="249935" cy="323088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404103" y="612648"/>
            <a:ext cx="192024" cy="170688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404103" y="3194304"/>
            <a:ext cx="192024" cy="170688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542032" y="3267455"/>
            <a:ext cx="213360" cy="97535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123688" y="3246120"/>
            <a:ext cx="103632" cy="118871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465320" y="3526535"/>
            <a:ext cx="246887" cy="502920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77" name="object 77"/>
          <p:cNvGraphicFramePr>
            <a:graphicFrameLocks noGrp="1"/>
          </p:cNvGraphicFramePr>
          <p:nvPr/>
        </p:nvGraphicFramePr>
        <p:xfrm>
          <a:off x="2218308" y="596772"/>
          <a:ext cx="3126105" cy="24276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118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81" name="object 81"/>
          <p:cNvGraphicFramePr>
            <a:graphicFrameLocks noGrp="1"/>
          </p:cNvGraphicFramePr>
          <p:nvPr/>
        </p:nvGraphicFramePr>
        <p:xfrm>
          <a:off x="2218308" y="3175381"/>
          <a:ext cx="3126105" cy="34277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1002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2125" y="248715"/>
            <a:ext cx="1016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6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25440" y="1603247"/>
            <a:ext cx="295656" cy="28651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498591" y="1033272"/>
            <a:ext cx="170687" cy="304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425440" y="1072896"/>
            <a:ext cx="277367" cy="24688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425440" y="1319783"/>
            <a:ext cx="262127" cy="286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126735" y="838200"/>
            <a:ext cx="277367" cy="90830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206240" y="1517903"/>
            <a:ext cx="466343" cy="4389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681728" y="1511808"/>
            <a:ext cx="402335" cy="4450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224528" y="1981200"/>
            <a:ext cx="438912" cy="4389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663440" y="1956816"/>
            <a:ext cx="402335" cy="46329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206240" y="2456688"/>
            <a:ext cx="438912" cy="4389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645152" y="2420112"/>
            <a:ext cx="432815" cy="4663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407408" y="2895598"/>
            <a:ext cx="475488" cy="47548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206240" y="3371088"/>
            <a:ext cx="877824" cy="4389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552947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249167" y="2602992"/>
            <a:ext cx="295655" cy="2865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255264" y="2069592"/>
            <a:ext cx="277367" cy="2468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264408" y="2316479"/>
            <a:ext cx="265175" cy="2865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55264" y="2889504"/>
            <a:ext cx="283463" cy="25603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273552" y="3145536"/>
            <a:ext cx="240791" cy="2499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788664" y="2602992"/>
            <a:ext cx="295656" cy="28651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813047" y="2069592"/>
            <a:ext cx="249935" cy="2468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803903" y="2316479"/>
            <a:ext cx="262127" cy="28651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94759" y="2889504"/>
            <a:ext cx="283463" cy="25603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813047" y="3145536"/>
            <a:ext cx="240791" cy="2499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237232" y="5193791"/>
            <a:ext cx="438912" cy="44805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639567" y="5175503"/>
            <a:ext cx="478535" cy="46634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090672" y="5175503"/>
            <a:ext cx="533400" cy="1304925"/>
          </a:xfrm>
          <a:custGeom>
            <a:avLst/>
            <a:gdLst/>
            <a:ahLst/>
            <a:cxnLst/>
            <a:rect l="l" t="t" r="r" b="b"/>
            <a:pathLst>
              <a:path w="533400" h="1304925">
                <a:moveTo>
                  <a:pt x="0" y="1304544"/>
                </a:moveTo>
                <a:lnTo>
                  <a:pt x="533400" y="1304544"/>
                </a:lnTo>
                <a:lnTo>
                  <a:pt x="533400" y="0"/>
                </a:lnTo>
                <a:lnTo>
                  <a:pt x="0" y="0"/>
                </a:lnTo>
                <a:lnTo>
                  <a:pt x="0" y="130454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154679" y="5172455"/>
            <a:ext cx="402590" cy="363220"/>
          </a:xfrm>
          <a:custGeom>
            <a:avLst/>
            <a:gdLst/>
            <a:ahLst/>
            <a:cxnLst/>
            <a:rect l="l" t="t" r="r" b="b"/>
            <a:pathLst>
              <a:path w="402589" h="363220">
                <a:moveTo>
                  <a:pt x="0" y="362712"/>
                </a:moveTo>
                <a:lnTo>
                  <a:pt x="402335" y="362712"/>
                </a:lnTo>
                <a:lnTo>
                  <a:pt x="402335" y="0"/>
                </a:lnTo>
                <a:lnTo>
                  <a:pt x="0" y="0"/>
                </a:lnTo>
                <a:lnTo>
                  <a:pt x="0" y="36271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154679" y="5535167"/>
            <a:ext cx="402590" cy="287020"/>
          </a:xfrm>
          <a:custGeom>
            <a:avLst/>
            <a:gdLst/>
            <a:ahLst/>
            <a:cxnLst/>
            <a:rect l="l" t="t" r="r" b="b"/>
            <a:pathLst>
              <a:path w="402589" h="287020">
                <a:moveTo>
                  <a:pt x="0" y="286512"/>
                </a:moveTo>
                <a:lnTo>
                  <a:pt x="402335" y="286512"/>
                </a:lnTo>
                <a:lnTo>
                  <a:pt x="402335" y="0"/>
                </a:lnTo>
                <a:lnTo>
                  <a:pt x="0" y="0"/>
                </a:lnTo>
                <a:lnTo>
                  <a:pt x="0" y="28651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154679" y="5821679"/>
            <a:ext cx="402590" cy="287020"/>
          </a:xfrm>
          <a:custGeom>
            <a:avLst/>
            <a:gdLst/>
            <a:ahLst/>
            <a:cxnLst/>
            <a:rect l="l" t="t" r="r" b="b"/>
            <a:pathLst>
              <a:path w="402589" h="287020">
                <a:moveTo>
                  <a:pt x="0" y="286512"/>
                </a:moveTo>
                <a:lnTo>
                  <a:pt x="402335" y="286512"/>
                </a:lnTo>
                <a:lnTo>
                  <a:pt x="402335" y="0"/>
                </a:lnTo>
                <a:lnTo>
                  <a:pt x="0" y="0"/>
                </a:lnTo>
                <a:lnTo>
                  <a:pt x="0" y="28651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233927" y="4556759"/>
            <a:ext cx="240791" cy="21031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227832" y="4782311"/>
            <a:ext cx="256031" cy="1615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230879" y="4943855"/>
            <a:ext cx="249935" cy="19812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383535" y="5638800"/>
            <a:ext cx="417575" cy="41757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435351" y="6059423"/>
            <a:ext cx="417575" cy="41757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200400" y="5172455"/>
            <a:ext cx="307848" cy="35966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212592" y="5535167"/>
            <a:ext cx="277368" cy="28346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227832" y="5821679"/>
            <a:ext cx="256031" cy="28346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425440" y="2029968"/>
            <a:ext cx="283463" cy="25603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425440" y="2285998"/>
            <a:ext cx="240791" cy="2468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554223" y="957072"/>
            <a:ext cx="246887" cy="11582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548127" y="1088136"/>
            <a:ext cx="256031" cy="16154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554223" y="1249680"/>
            <a:ext cx="246887" cy="1981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276600" y="896111"/>
            <a:ext cx="240791" cy="21031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270503" y="1121664"/>
            <a:ext cx="256032" cy="16154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273552" y="1283208"/>
            <a:ext cx="249935" cy="19507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822191" y="868680"/>
            <a:ext cx="225551" cy="19202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813047" y="1088136"/>
            <a:ext cx="246887" cy="38709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228088" y="1517903"/>
            <a:ext cx="429768" cy="42976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663951" y="1514855"/>
            <a:ext cx="438912" cy="438912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237232" y="1978151"/>
            <a:ext cx="438912" cy="438912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676144" y="1953768"/>
            <a:ext cx="417575" cy="463295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255520" y="2453639"/>
            <a:ext cx="438912" cy="438911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694432" y="2417064"/>
            <a:ext cx="381000" cy="46634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426207" y="2892551"/>
            <a:ext cx="475488" cy="47548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225039" y="3368040"/>
            <a:ext cx="877824" cy="438911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843528" y="4264152"/>
            <a:ext cx="103632" cy="222503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779520" y="4529328"/>
            <a:ext cx="228600" cy="192024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770376" y="4748784"/>
            <a:ext cx="249935" cy="387096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416296" y="4696967"/>
            <a:ext cx="167639" cy="27432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340096" y="4733544"/>
            <a:ext cx="277367" cy="32308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349240" y="5056632"/>
            <a:ext cx="219456" cy="222503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349240" y="5285232"/>
            <a:ext cx="219456" cy="256032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041391" y="4501896"/>
            <a:ext cx="277367" cy="664463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5470652" y="4452263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2532888" y="4617720"/>
            <a:ext cx="246887" cy="115823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526792" y="4748784"/>
            <a:ext cx="256031" cy="161544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532888" y="4910328"/>
            <a:ext cx="246887" cy="198120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752088" y="5312664"/>
            <a:ext cx="277367" cy="609600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767328" y="5922264"/>
            <a:ext cx="256032" cy="283463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191000" y="5175504"/>
            <a:ext cx="350520" cy="460247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541520" y="5199888"/>
            <a:ext cx="387096" cy="429768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349496" y="5635752"/>
            <a:ext cx="417575" cy="41757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322064" y="6056376"/>
            <a:ext cx="417575" cy="417575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5492496" y="615695"/>
            <a:ext cx="192024" cy="170688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404103" y="4273296"/>
            <a:ext cx="192024" cy="170687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563367" y="688848"/>
            <a:ext cx="213360" cy="97535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877055" y="603504"/>
            <a:ext cx="103632" cy="219455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209032" y="667512"/>
            <a:ext cx="103632" cy="118871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529328" y="947928"/>
            <a:ext cx="246887" cy="502919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542032" y="4343400"/>
            <a:ext cx="213360" cy="97535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123688" y="4325112"/>
            <a:ext cx="103632" cy="118871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465320" y="4605528"/>
            <a:ext cx="246887" cy="502920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83" name="object 83"/>
          <p:cNvGraphicFramePr>
            <a:graphicFrameLocks noGrp="1"/>
          </p:cNvGraphicFramePr>
          <p:nvPr/>
        </p:nvGraphicFramePr>
        <p:xfrm>
          <a:off x="2218308" y="596772"/>
          <a:ext cx="3208655" cy="33540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539496"/>
                <a:gridCol w="542543"/>
                <a:gridCol w="899160"/>
                <a:gridCol w="316992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3687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87" name="object 87"/>
          <p:cNvGraphicFramePr>
            <a:graphicFrameLocks noGrp="1"/>
          </p:cNvGraphicFramePr>
          <p:nvPr/>
        </p:nvGraphicFramePr>
        <p:xfrm>
          <a:off x="2218308" y="4254372"/>
          <a:ext cx="3126105" cy="22263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1064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349240" y="1072896"/>
            <a:ext cx="225551" cy="3779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367528" y="1453896"/>
            <a:ext cx="188975" cy="2926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041391" y="838200"/>
            <a:ext cx="277367" cy="5943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12592" y="1511808"/>
            <a:ext cx="277368" cy="4693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30879" y="1987295"/>
            <a:ext cx="240791" cy="3596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243327" y="1551432"/>
            <a:ext cx="469392" cy="46939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718816" y="1566672"/>
            <a:ext cx="323088" cy="4632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423160" y="2029968"/>
            <a:ext cx="438912" cy="46634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742944" y="1667255"/>
            <a:ext cx="304800" cy="3596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770376" y="2029967"/>
            <a:ext cx="243839" cy="35661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120896" y="1572767"/>
            <a:ext cx="438912" cy="43891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559808" y="1572767"/>
            <a:ext cx="371856" cy="43281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312920" y="2011680"/>
            <a:ext cx="438912" cy="46634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745991" y="4011167"/>
            <a:ext cx="313943" cy="24993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749040" y="4261103"/>
            <a:ext cx="292608" cy="24688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797808" y="4507992"/>
            <a:ext cx="192024" cy="2499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733800" y="4757928"/>
            <a:ext cx="320039" cy="3230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404103" y="618744"/>
            <a:ext cx="192024" cy="1706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551176" y="2795016"/>
            <a:ext cx="213360" cy="9753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132832" y="2773680"/>
            <a:ext cx="103632" cy="11887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404103" y="2721862"/>
            <a:ext cx="192024" cy="1706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5477765" y="2897783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230879" y="3880103"/>
            <a:ext cx="256031" cy="35966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212592" y="4242816"/>
            <a:ext cx="292607" cy="2499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197351" y="4492752"/>
            <a:ext cx="323088" cy="64617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157727" y="5138928"/>
            <a:ext cx="417575" cy="35966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694176" y="5212079"/>
            <a:ext cx="417575" cy="35966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282440" y="3617976"/>
            <a:ext cx="527303" cy="52730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325111" y="4151376"/>
            <a:ext cx="448056" cy="43281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331208" y="4590288"/>
            <a:ext cx="429767" cy="43281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148328" y="5029200"/>
            <a:ext cx="798576" cy="475488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157471" y="5504688"/>
            <a:ext cx="390144" cy="46024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559808" y="5504688"/>
            <a:ext cx="381000" cy="460247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422391" y="3145535"/>
            <a:ext cx="167639" cy="3047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355335" y="3185160"/>
            <a:ext cx="219456" cy="307847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346191" y="3493008"/>
            <a:ext cx="240791" cy="195072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346191" y="3688079"/>
            <a:ext cx="256032" cy="530351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346191" y="4221480"/>
            <a:ext cx="313943" cy="280415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843528" y="2712720"/>
            <a:ext cx="103632" cy="219455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779520" y="2977895"/>
            <a:ext cx="228600" cy="18897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770376" y="3197352"/>
            <a:ext cx="249935" cy="38709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532888" y="3063240"/>
            <a:ext cx="246887" cy="118871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526792" y="3194304"/>
            <a:ext cx="256031" cy="161543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532888" y="3355848"/>
            <a:ext cx="246887" cy="19811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230879" y="3002279"/>
            <a:ext cx="243840" cy="210311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227832" y="3227832"/>
            <a:ext cx="256031" cy="161543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230879" y="3389376"/>
            <a:ext cx="249935" cy="19811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225039" y="3675888"/>
            <a:ext cx="411479" cy="408431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645664" y="3675888"/>
            <a:ext cx="350519" cy="417575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386583" y="4096511"/>
            <a:ext cx="448056" cy="429768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392679" y="4532376"/>
            <a:ext cx="429768" cy="43281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206751" y="4971288"/>
            <a:ext cx="798575" cy="47548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218944" y="5446776"/>
            <a:ext cx="783336" cy="46329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465320" y="3057144"/>
            <a:ext cx="252983" cy="502919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081015" y="2947416"/>
            <a:ext cx="188975" cy="2270760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2218308" y="596772"/>
          <a:ext cx="3126105" cy="19583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4089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2218308" y="2705989"/>
          <a:ext cx="3126105" cy="32689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5153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340096" y="1072896"/>
            <a:ext cx="256032" cy="1889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367528" y="1261872"/>
            <a:ext cx="182879" cy="3383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355335" y="1606296"/>
            <a:ext cx="213359" cy="1584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340096" y="1764792"/>
            <a:ext cx="240791" cy="2438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041391" y="838200"/>
            <a:ext cx="277367" cy="90830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355591" y="1511808"/>
            <a:ext cx="469391" cy="4663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154423" y="1987295"/>
            <a:ext cx="438912" cy="4389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593335" y="2008632"/>
            <a:ext cx="408432" cy="4084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355591" y="2426207"/>
            <a:ext cx="469391" cy="46939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239767" y="2901695"/>
            <a:ext cx="710184" cy="4693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432304" y="1511808"/>
            <a:ext cx="448056" cy="4480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215895" y="1959864"/>
            <a:ext cx="438912" cy="4358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651760" y="1978152"/>
            <a:ext cx="411479" cy="40843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417064" y="2395727"/>
            <a:ext cx="469391" cy="4693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301239" y="2874264"/>
            <a:ext cx="710184" cy="46634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209544" y="1859280"/>
            <a:ext cx="292607" cy="21945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240023" y="2087879"/>
            <a:ext cx="228600" cy="43281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212592" y="2526792"/>
            <a:ext cx="283464" cy="21945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212592" y="2755392"/>
            <a:ext cx="283464" cy="28346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752088" y="1859280"/>
            <a:ext cx="283463" cy="21945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779520" y="2087879"/>
            <a:ext cx="228600" cy="43281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752088" y="2526792"/>
            <a:ext cx="283463" cy="21945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752088" y="2755392"/>
            <a:ext cx="283463" cy="28346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843528" y="3703320"/>
            <a:ext cx="103632" cy="2194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779520" y="3968496"/>
            <a:ext cx="228600" cy="18897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770376" y="4187952"/>
            <a:ext cx="249935" cy="38709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416296" y="4133088"/>
            <a:ext cx="167639" cy="3047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340096" y="4172711"/>
            <a:ext cx="262127" cy="35052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364479" y="4523232"/>
            <a:ext cx="195071" cy="52730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355335" y="5056632"/>
            <a:ext cx="213359" cy="19202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340096" y="5248655"/>
            <a:ext cx="313944" cy="16763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041391" y="3938016"/>
            <a:ext cx="277367" cy="90830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5470652" y="3888383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532888" y="4053840"/>
            <a:ext cx="246887" cy="118871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526792" y="4187952"/>
            <a:ext cx="256031" cy="158496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532888" y="4346447"/>
            <a:ext cx="246887" cy="19812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230879" y="3992880"/>
            <a:ext cx="243840" cy="21335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27832" y="4221479"/>
            <a:ext cx="256031" cy="158496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230879" y="4379976"/>
            <a:ext cx="249935" cy="19812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304288" y="4611623"/>
            <a:ext cx="359663" cy="46634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667000" y="4626864"/>
            <a:ext cx="338327" cy="460247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435351" y="5087111"/>
            <a:ext cx="445007" cy="44500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316479" y="5532120"/>
            <a:ext cx="335279" cy="438912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657855" y="5553455"/>
            <a:ext cx="338328" cy="41757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316479" y="5971032"/>
            <a:ext cx="341375" cy="47548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657855" y="6010655"/>
            <a:ext cx="338328" cy="438912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316479" y="6449567"/>
            <a:ext cx="356616" cy="39928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676144" y="6449567"/>
            <a:ext cx="323088" cy="39014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182111" y="4959096"/>
            <a:ext cx="338327" cy="429767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212592" y="5398008"/>
            <a:ext cx="277368" cy="219456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240023" y="5626608"/>
            <a:ext cx="228600" cy="42976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221735" y="6062472"/>
            <a:ext cx="262127" cy="249935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182111" y="6312408"/>
            <a:ext cx="338327" cy="18287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694176" y="4995671"/>
            <a:ext cx="417575" cy="35966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752088" y="5358384"/>
            <a:ext cx="277367" cy="219456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779520" y="5586984"/>
            <a:ext cx="228600" cy="432815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761232" y="6025896"/>
            <a:ext cx="265175" cy="246887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724655" y="6272784"/>
            <a:ext cx="335279" cy="182879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151376" y="4611623"/>
            <a:ext cx="795527" cy="445008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370832" y="5056632"/>
            <a:ext cx="448056" cy="448056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242815" y="5504688"/>
            <a:ext cx="335279" cy="43586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584191" y="5522976"/>
            <a:ext cx="359663" cy="417575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258055" y="5940552"/>
            <a:ext cx="320039" cy="478535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581144" y="5980176"/>
            <a:ext cx="350520" cy="438912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233671" y="6419088"/>
            <a:ext cx="694944" cy="402335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404103" y="615695"/>
            <a:ext cx="192024" cy="17068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404103" y="3715511"/>
            <a:ext cx="192024" cy="170687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542032" y="3785616"/>
            <a:ext cx="213360" cy="97535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123688" y="3764280"/>
            <a:ext cx="103632" cy="118871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465320" y="4047744"/>
            <a:ext cx="246887" cy="502920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84" name="object 84"/>
          <p:cNvGraphicFramePr>
            <a:graphicFrameLocks noGrp="1"/>
          </p:cNvGraphicFramePr>
          <p:nvPr/>
        </p:nvGraphicFramePr>
        <p:xfrm>
          <a:off x="2218308" y="596772"/>
          <a:ext cx="3126105" cy="2790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74519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88" name="object 88"/>
          <p:cNvGraphicFramePr>
            <a:graphicFrameLocks noGrp="1"/>
          </p:cNvGraphicFramePr>
          <p:nvPr/>
        </p:nvGraphicFramePr>
        <p:xfrm>
          <a:off x="2218308" y="3696588"/>
          <a:ext cx="3126105" cy="31623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4790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340096" y="1072896"/>
            <a:ext cx="283463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355335" y="1414272"/>
            <a:ext cx="213359" cy="3139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340096" y="1737360"/>
            <a:ext cx="283463" cy="2804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340096" y="2023872"/>
            <a:ext cx="256032" cy="3078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041391" y="838198"/>
            <a:ext cx="277367" cy="138988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182111" y="1511808"/>
            <a:ext cx="338327" cy="4023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230879" y="1914144"/>
            <a:ext cx="240791" cy="3596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182111" y="2276855"/>
            <a:ext cx="338327" cy="3230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200400" y="2599944"/>
            <a:ext cx="307848" cy="3596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496311" y="1530096"/>
            <a:ext cx="438912" cy="43891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295144" y="1969007"/>
            <a:ext cx="359663" cy="4754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657855" y="1984248"/>
            <a:ext cx="359663" cy="46024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496311" y="2444495"/>
            <a:ext cx="438912" cy="87782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496311" y="3322320"/>
            <a:ext cx="432815" cy="43281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694176" y="2069592"/>
            <a:ext cx="417575" cy="21945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770376" y="2298192"/>
            <a:ext cx="243839" cy="35661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724655" y="2660904"/>
            <a:ext cx="335279" cy="32004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800855" y="2983992"/>
            <a:ext cx="188975" cy="24688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416552" y="1511808"/>
            <a:ext cx="466344" cy="46939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233671" y="1987295"/>
            <a:ext cx="402335" cy="47548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636008" y="2002536"/>
            <a:ext cx="350520" cy="46329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434840" y="2465832"/>
            <a:ext cx="438912" cy="87782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434840" y="3343655"/>
            <a:ext cx="432815" cy="42976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843528" y="4105655"/>
            <a:ext cx="103632" cy="219456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779520" y="4367784"/>
            <a:ext cx="228600" cy="19202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770376" y="4587240"/>
            <a:ext cx="249935" cy="39014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416296" y="4535423"/>
            <a:ext cx="167639" cy="2743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340096" y="4572000"/>
            <a:ext cx="277367" cy="313944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340096" y="4895088"/>
            <a:ext cx="240791" cy="24993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349240" y="5145023"/>
            <a:ext cx="219456" cy="25603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041391" y="4340352"/>
            <a:ext cx="277367" cy="106680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 txBox="1"/>
          <p:nvPr/>
        </p:nvSpPr>
        <p:spPr>
          <a:xfrm>
            <a:off x="5470652" y="4290719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2532888" y="4456176"/>
            <a:ext cx="246887" cy="11582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526792" y="4587240"/>
            <a:ext cx="256031" cy="16154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532888" y="4748784"/>
            <a:ext cx="246887" cy="19812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230879" y="4395215"/>
            <a:ext cx="243840" cy="210312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227832" y="4620767"/>
            <a:ext cx="256031" cy="16154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30879" y="4782311"/>
            <a:ext cx="249935" cy="19812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194304" y="5010911"/>
            <a:ext cx="313943" cy="35966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212592" y="5373623"/>
            <a:ext cx="277368" cy="286512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227832" y="5660135"/>
            <a:ext cx="256031" cy="28346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255520" y="5032248"/>
            <a:ext cx="350519" cy="460247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606039" y="5010912"/>
            <a:ext cx="417575" cy="48158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459735" y="5492496"/>
            <a:ext cx="417575" cy="41757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429255" y="5913120"/>
            <a:ext cx="417575" cy="41757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752088" y="5224271"/>
            <a:ext cx="277367" cy="60960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767328" y="5833871"/>
            <a:ext cx="256032" cy="283463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178808" y="5023104"/>
            <a:ext cx="374903" cy="460247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559808" y="5044440"/>
            <a:ext cx="381000" cy="43281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349496" y="5483352"/>
            <a:ext cx="417575" cy="41757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386071" y="5900928"/>
            <a:ext cx="414527" cy="417575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5404103" y="612648"/>
            <a:ext cx="192024" cy="17068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404103" y="4114800"/>
            <a:ext cx="192024" cy="17068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542032" y="4181855"/>
            <a:ext cx="213360" cy="97535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123688" y="4160520"/>
            <a:ext cx="103632" cy="118871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465320" y="4443984"/>
            <a:ext cx="246887" cy="502920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70" name="object 70"/>
          <p:cNvGraphicFramePr>
            <a:graphicFrameLocks noGrp="1"/>
          </p:cNvGraphicFramePr>
          <p:nvPr/>
        </p:nvGraphicFramePr>
        <p:xfrm>
          <a:off x="2218308" y="596772"/>
          <a:ext cx="3126105" cy="31896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738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4" name="object 74"/>
          <p:cNvGraphicFramePr>
            <a:graphicFrameLocks noGrp="1"/>
          </p:cNvGraphicFramePr>
          <p:nvPr/>
        </p:nvGraphicFramePr>
        <p:xfrm>
          <a:off x="2218308" y="4092829"/>
          <a:ext cx="3126105" cy="22415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2892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349240" y="1072896"/>
            <a:ext cx="225551" cy="3779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364479" y="1453896"/>
            <a:ext cx="195071" cy="3139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041391" y="838200"/>
            <a:ext cx="277367" cy="6675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12592" y="1511808"/>
            <a:ext cx="283464" cy="4693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230879" y="1987295"/>
            <a:ext cx="240791" cy="3596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310383" y="1520952"/>
            <a:ext cx="694944" cy="46024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447544" y="1981200"/>
            <a:ext cx="417575" cy="44805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742944" y="1612391"/>
            <a:ext cx="304800" cy="3596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770376" y="1975104"/>
            <a:ext cx="243839" cy="35661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111752" y="1542288"/>
            <a:ext cx="417575" cy="41757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532376" y="1542288"/>
            <a:ext cx="408431" cy="4084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349496" y="1959864"/>
            <a:ext cx="417575" cy="4480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843528" y="2602992"/>
            <a:ext cx="103632" cy="21945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779520" y="2868167"/>
            <a:ext cx="228600" cy="1889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770376" y="3087624"/>
            <a:ext cx="249935" cy="38709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416296" y="3044951"/>
            <a:ext cx="167639" cy="3047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340096" y="3084576"/>
            <a:ext cx="320039" cy="41757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340096" y="3502152"/>
            <a:ext cx="283463" cy="30784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041391" y="2849880"/>
            <a:ext cx="277367" cy="106984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5470652" y="280024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532888" y="2968752"/>
            <a:ext cx="246887" cy="11582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526792" y="3099816"/>
            <a:ext cx="256031" cy="15849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532888" y="3258312"/>
            <a:ext cx="246887" cy="19811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230879" y="2904744"/>
            <a:ext cx="243840" cy="21335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227832" y="3133344"/>
            <a:ext cx="256031" cy="15849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230879" y="3291840"/>
            <a:ext cx="249935" cy="19811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160776" y="3523488"/>
            <a:ext cx="387096" cy="50291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200400" y="4035552"/>
            <a:ext cx="307848" cy="32308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459735" y="3523488"/>
            <a:ext cx="475488" cy="47548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304288" y="4002023"/>
            <a:ext cx="701039" cy="44500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694176" y="3557015"/>
            <a:ext cx="460247" cy="35966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724655" y="3919728"/>
            <a:ext cx="335279" cy="35966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413503" y="3538728"/>
            <a:ext cx="445008" cy="44805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242815" y="3986784"/>
            <a:ext cx="704088" cy="44500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404103" y="621791"/>
            <a:ext cx="192024" cy="170688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5404103" y="2627374"/>
            <a:ext cx="192024" cy="17068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551176" y="4696967"/>
            <a:ext cx="213360" cy="9753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132832" y="4675632"/>
            <a:ext cx="103632" cy="1188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404103" y="4623815"/>
            <a:ext cx="192024" cy="170687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5477765" y="4799735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542032" y="2694432"/>
            <a:ext cx="213360" cy="9753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123688" y="2673096"/>
            <a:ext cx="103632" cy="118871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465320" y="2953512"/>
            <a:ext cx="246887" cy="50291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794759" y="5751576"/>
            <a:ext cx="198120" cy="32003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767328" y="6074664"/>
            <a:ext cx="256032" cy="28346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779520" y="6361176"/>
            <a:ext cx="219455" cy="35661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148328" y="5526023"/>
            <a:ext cx="865631" cy="445008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370832" y="5971032"/>
            <a:ext cx="448056" cy="448056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337303" y="6419088"/>
            <a:ext cx="505968" cy="50596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419344" y="5044440"/>
            <a:ext cx="170687" cy="3047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367528" y="5084064"/>
            <a:ext cx="198120" cy="408431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373623" y="5501640"/>
            <a:ext cx="182879" cy="344424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373623" y="5846064"/>
            <a:ext cx="188975" cy="402335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843528" y="4614671"/>
            <a:ext cx="103632" cy="219455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779520" y="4879847"/>
            <a:ext cx="228600" cy="188975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770376" y="5099303"/>
            <a:ext cx="249935" cy="387096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532888" y="4965192"/>
            <a:ext cx="246887" cy="118871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526792" y="5099303"/>
            <a:ext cx="256031" cy="158496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532888" y="5257800"/>
            <a:ext cx="246887" cy="198120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230879" y="4904232"/>
            <a:ext cx="243840" cy="213359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227832" y="5129784"/>
            <a:ext cx="256031" cy="161544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230879" y="5291328"/>
            <a:ext cx="249935" cy="198120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3240023" y="5522976"/>
            <a:ext cx="219455" cy="42976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3258311" y="5958840"/>
            <a:ext cx="192024" cy="359663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249167" y="6321552"/>
            <a:ext cx="210311" cy="432815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240279" y="5522976"/>
            <a:ext cx="765047" cy="481583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398776" y="6004559"/>
            <a:ext cx="445007" cy="448056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383535" y="6452615"/>
            <a:ext cx="475488" cy="475487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465320" y="4959096"/>
            <a:ext cx="252983" cy="505968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032247" y="4849367"/>
            <a:ext cx="286511" cy="566927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57" name="object 57"/>
          <p:cNvGraphicFramePr>
            <a:graphicFrameLocks noGrp="1"/>
          </p:cNvGraphicFramePr>
          <p:nvPr/>
        </p:nvGraphicFramePr>
        <p:xfrm>
          <a:off x="2218308" y="596772"/>
          <a:ext cx="3126105" cy="18484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3268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1" name="object 61"/>
          <p:cNvGraphicFramePr>
            <a:graphicFrameLocks noGrp="1"/>
          </p:cNvGraphicFramePr>
          <p:nvPr/>
        </p:nvGraphicFramePr>
        <p:xfrm>
          <a:off x="2218308" y="2602357"/>
          <a:ext cx="3126105" cy="18484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3268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89" name="object 89"/>
          <p:cNvGraphicFramePr>
            <a:graphicFrameLocks noGrp="1"/>
          </p:cNvGraphicFramePr>
          <p:nvPr/>
        </p:nvGraphicFramePr>
        <p:xfrm>
          <a:off x="2218308" y="4607940"/>
          <a:ext cx="3126105" cy="2330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1274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16296" y="1033272"/>
            <a:ext cx="167639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340096" y="1072896"/>
            <a:ext cx="283463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349240" y="1414272"/>
            <a:ext cx="219456" cy="1676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340096" y="1584960"/>
            <a:ext cx="256032" cy="3078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041391" y="838198"/>
            <a:ext cx="277367" cy="138988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4706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532888" y="957072"/>
            <a:ext cx="246887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526792" y="1088136"/>
            <a:ext cx="25603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532888" y="1249680"/>
            <a:ext cx="246887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230879" y="896111"/>
            <a:ext cx="243840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227832" y="1121664"/>
            <a:ext cx="256031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230879" y="1283208"/>
            <a:ext cx="249935" cy="1950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779520" y="868680"/>
            <a:ext cx="228600" cy="1920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770376" y="1088136"/>
            <a:ext cx="249935" cy="3870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398776" y="1517903"/>
            <a:ext cx="505968" cy="50596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398776" y="2033016"/>
            <a:ext cx="512063" cy="5120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435351" y="2545079"/>
            <a:ext cx="438912" cy="4389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194304" y="1780032"/>
            <a:ext cx="313943" cy="3566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212592" y="2142744"/>
            <a:ext cx="277368" cy="2194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200400" y="2371344"/>
            <a:ext cx="307848" cy="35661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767328" y="1856232"/>
            <a:ext cx="256032" cy="32004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752088" y="2179320"/>
            <a:ext cx="277367" cy="2194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97808" y="2407920"/>
            <a:ext cx="192024" cy="2499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352544" y="1511808"/>
            <a:ext cx="484631" cy="48158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337303" y="1993392"/>
            <a:ext cx="512063" cy="51206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352544" y="2508504"/>
            <a:ext cx="484631" cy="48463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843528" y="3139439"/>
            <a:ext cx="103632" cy="21945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779520" y="3404615"/>
            <a:ext cx="228600" cy="18897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770376" y="3624071"/>
            <a:ext cx="249935" cy="38709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416296" y="3569208"/>
            <a:ext cx="167639" cy="3047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340096" y="3608832"/>
            <a:ext cx="256032" cy="60655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349240" y="4218432"/>
            <a:ext cx="219456" cy="25603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041391" y="3377184"/>
            <a:ext cx="277367" cy="87477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5470652" y="3324504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532888" y="3493008"/>
            <a:ext cx="246887" cy="11582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526792" y="3624071"/>
            <a:ext cx="256031" cy="16154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532888" y="3785615"/>
            <a:ext cx="246887" cy="19812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230879" y="3429000"/>
            <a:ext cx="243840" cy="21336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227832" y="3657600"/>
            <a:ext cx="256031" cy="161544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230879" y="3819144"/>
            <a:ext cx="249935" cy="19507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221735" y="4047744"/>
            <a:ext cx="262127" cy="35661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212592" y="4410455"/>
            <a:ext cx="277368" cy="28346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227832" y="4693920"/>
            <a:ext cx="256031" cy="286512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444495" y="4047744"/>
            <a:ext cx="423671" cy="393191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417064" y="4447032"/>
            <a:ext cx="469391" cy="46939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432304" y="4922520"/>
            <a:ext cx="448056" cy="44805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779520" y="4346448"/>
            <a:ext cx="228600" cy="24993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733800" y="4596384"/>
            <a:ext cx="313944" cy="18287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767328" y="4785359"/>
            <a:ext cx="256032" cy="28651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455920" y="5943600"/>
            <a:ext cx="170687" cy="3047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379720" y="5983223"/>
            <a:ext cx="243839" cy="344424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090159" y="5748528"/>
            <a:ext cx="271271" cy="637032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5513325" y="569889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554223" y="5867400"/>
            <a:ext cx="246887" cy="11582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548127" y="5998464"/>
            <a:ext cx="256031" cy="161544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554223" y="6160008"/>
            <a:ext cx="246887" cy="195071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273552" y="5803392"/>
            <a:ext cx="243839" cy="21335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270503" y="6031991"/>
            <a:ext cx="256032" cy="158496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273552" y="6190488"/>
            <a:ext cx="249935" cy="198120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822191" y="5779008"/>
            <a:ext cx="225551" cy="18897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810000" y="5998464"/>
            <a:ext cx="249935" cy="387096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5404103" y="618744"/>
            <a:ext cx="192024" cy="17068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404103" y="3148583"/>
            <a:ext cx="192024" cy="17068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446776" y="5519928"/>
            <a:ext cx="192024" cy="17068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542032" y="688848"/>
            <a:ext cx="213360" cy="9753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837432" y="603504"/>
            <a:ext cx="103632" cy="21945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123688" y="667512"/>
            <a:ext cx="103632" cy="118871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465320" y="947928"/>
            <a:ext cx="246887" cy="502919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542032" y="3218688"/>
            <a:ext cx="213360" cy="97535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123688" y="3197352"/>
            <a:ext cx="103632" cy="118871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465320" y="3480816"/>
            <a:ext cx="246887" cy="502919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364735" y="4044696"/>
            <a:ext cx="441959" cy="128930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563367" y="5596128"/>
            <a:ext cx="213360" cy="97535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877055" y="5513832"/>
            <a:ext cx="103632" cy="219456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166359" y="5574792"/>
            <a:ext cx="103631" cy="118871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504944" y="5858255"/>
            <a:ext cx="246887" cy="502920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71" name="object 71"/>
          <p:cNvGraphicFramePr>
            <a:graphicFrameLocks noGrp="1"/>
          </p:cNvGraphicFramePr>
          <p:nvPr/>
        </p:nvGraphicFramePr>
        <p:xfrm>
          <a:off x="2218308" y="596772"/>
          <a:ext cx="3126105" cy="24034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8590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6" name="object 76"/>
          <p:cNvGraphicFramePr>
            <a:graphicFrameLocks noGrp="1"/>
          </p:cNvGraphicFramePr>
          <p:nvPr/>
        </p:nvGraphicFramePr>
        <p:xfrm>
          <a:off x="2218308" y="3126612"/>
          <a:ext cx="3126105" cy="22479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6488"/>
                <a:gridCol w="320039"/>
              </a:tblGrid>
              <a:tr h="237744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327403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81" name="object 81"/>
          <p:cNvGraphicFramePr>
            <a:graphicFrameLocks noGrp="1"/>
          </p:cNvGraphicFramePr>
          <p:nvPr/>
        </p:nvGraphicFramePr>
        <p:xfrm>
          <a:off x="2218308" y="5507100"/>
          <a:ext cx="3166110" cy="91566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539496"/>
                <a:gridCol w="539496"/>
                <a:gridCol w="859535"/>
                <a:gridCol w="316992"/>
              </a:tblGrid>
              <a:tr h="23469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2083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572511" y="3681984"/>
            <a:ext cx="213360" cy="975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175503" y="3660648"/>
            <a:ext cx="103632" cy="1188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446776" y="3608832"/>
            <a:ext cx="192024" cy="17068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520946" y="378475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225039" y="600455"/>
            <a:ext cx="3161030" cy="0"/>
          </a:xfrm>
          <a:custGeom>
            <a:avLst/>
            <a:gdLst/>
            <a:ahLst/>
            <a:cxnLst/>
            <a:rect l="l" t="t" r="r" b="b"/>
            <a:pathLst>
              <a:path w="3161029" h="0">
                <a:moveTo>
                  <a:pt x="0" y="0"/>
                </a:moveTo>
                <a:lnTo>
                  <a:pt x="31607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228088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w="0"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225039" y="3429000"/>
            <a:ext cx="3161030" cy="0"/>
          </a:xfrm>
          <a:custGeom>
            <a:avLst/>
            <a:gdLst/>
            <a:ahLst/>
            <a:cxnLst/>
            <a:rect l="l" t="t" r="r" b="b"/>
            <a:pathLst>
              <a:path w="3161029" h="0">
                <a:moveTo>
                  <a:pt x="0" y="0"/>
                </a:moveTo>
                <a:lnTo>
                  <a:pt x="31607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127248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w="0"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666744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w="0"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206239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w="0"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065776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w="0"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382767" y="603503"/>
            <a:ext cx="0" cy="2822575"/>
          </a:xfrm>
          <a:custGeom>
            <a:avLst/>
            <a:gdLst/>
            <a:ahLst/>
            <a:cxnLst/>
            <a:rect l="l" t="t" r="r" b="b"/>
            <a:pathLst>
              <a:path w="0" h="2822575">
                <a:moveTo>
                  <a:pt x="0" y="0"/>
                </a:moveTo>
                <a:lnTo>
                  <a:pt x="0" y="28224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331720" y="612648"/>
            <a:ext cx="381000" cy="4693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712720" y="627888"/>
            <a:ext cx="307848" cy="4632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438400" y="1091184"/>
            <a:ext cx="469391" cy="4663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313432" y="1566672"/>
            <a:ext cx="716279" cy="4693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225039" y="2042158"/>
            <a:ext cx="871727" cy="43281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28672" y="2481072"/>
            <a:ext cx="387095" cy="43891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715767" y="2499360"/>
            <a:ext cx="307848" cy="4175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346960" y="2919983"/>
            <a:ext cx="658368" cy="4968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273552" y="1100327"/>
            <a:ext cx="246887" cy="35966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255264" y="1463040"/>
            <a:ext cx="277367" cy="21945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255264" y="1691639"/>
            <a:ext cx="283463" cy="2865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224783" y="1978151"/>
            <a:ext cx="338328" cy="32004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282696" y="2301239"/>
            <a:ext cx="225551" cy="43281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215639" y="2740151"/>
            <a:ext cx="359663" cy="1828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794759" y="1167383"/>
            <a:ext cx="277367" cy="1828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794759" y="1359408"/>
            <a:ext cx="277367" cy="21945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794759" y="1588008"/>
            <a:ext cx="283463" cy="2834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742944" y="1874520"/>
            <a:ext cx="387096" cy="2194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822191" y="2103120"/>
            <a:ext cx="225551" cy="42976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755135" y="2538983"/>
            <a:ext cx="359663" cy="1828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230623" y="606551"/>
            <a:ext cx="838200" cy="41452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398264" y="1024128"/>
            <a:ext cx="466343" cy="46634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279391" y="1499616"/>
            <a:ext cx="710183" cy="46939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187952" y="1975104"/>
            <a:ext cx="868679" cy="51206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282440" y="2490216"/>
            <a:ext cx="359663" cy="4389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645152" y="2511551"/>
            <a:ext cx="335279" cy="41452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282440" y="2929127"/>
            <a:ext cx="697991" cy="4968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379720" y="606552"/>
            <a:ext cx="243839" cy="17983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379720" y="795528"/>
            <a:ext cx="256032" cy="25603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379720" y="1051560"/>
            <a:ext cx="295655" cy="28346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398008" y="1338072"/>
            <a:ext cx="213359" cy="38709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379720" y="1725167"/>
            <a:ext cx="295655" cy="14630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264408" y="4861559"/>
            <a:ext cx="262127" cy="35966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255264" y="5224272"/>
            <a:ext cx="277367" cy="24993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33927" y="5474208"/>
            <a:ext cx="323088" cy="32003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273552" y="5797296"/>
            <a:ext cx="246887" cy="569976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794759" y="4965192"/>
            <a:ext cx="277367" cy="22250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794759" y="5193792"/>
            <a:ext cx="277367" cy="24993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840479" y="5443728"/>
            <a:ext cx="192024" cy="24993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810000" y="5693664"/>
            <a:ext cx="252984" cy="569976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383023" y="4605528"/>
            <a:ext cx="429768" cy="37795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370832" y="4986528"/>
            <a:ext cx="460247" cy="371856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379976" y="5367528"/>
            <a:ext cx="445008" cy="387096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251959" y="5754623"/>
            <a:ext cx="329184" cy="417575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608576" y="5772911"/>
            <a:ext cx="344424" cy="39623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376928" y="6175248"/>
            <a:ext cx="518159" cy="45110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385815" y="5138928"/>
            <a:ext cx="237743" cy="274320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458967" y="4032504"/>
            <a:ext cx="167639" cy="3047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382767" y="4072128"/>
            <a:ext cx="256032" cy="33527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391911" y="4413504"/>
            <a:ext cx="225551" cy="213359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382767" y="4626864"/>
            <a:ext cx="256032" cy="256032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391911" y="4882896"/>
            <a:ext cx="219456" cy="256032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886200" y="3599688"/>
            <a:ext cx="100584" cy="21945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822191" y="3864864"/>
            <a:ext cx="225551" cy="18897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810000" y="4084320"/>
            <a:ext cx="249935" cy="387096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554223" y="3953255"/>
            <a:ext cx="246887" cy="115823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548127" y="4084320"/>
            <a:ext cx="256031" cy="161544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554223" y="4245864"/>
            <a:ext cx="246887" cy="195071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273552" y="3889248"/>
            <a:ext cx="243839" cy="213359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270503" y="4117847"/>
            <a:ext cx="256032" cy="158496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273552" y="4276344"/>
            <a:ext cx="249935" cy="198120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240279" y="4550664"/>
            <a:ext cx="850391" cy="402335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404872" y="4953000"/>
            <a:ext cx="469392" cy="396239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395727" y="5355335"/>
            <a:ext cx="487679" cy="445008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255520" y="5803391"/>
            <a:ext cx="365760" cy="417575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648711" y="5800344"/>
            <a:ext cx="381000" cy="423672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386583" y="6224015"/>
            <a:ext cx="512063" cy="454151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504944" y="3944111"/>
            <a:ext cx="256031" cy="505968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108447" y="3834384"/>
            <a:ext cx="225551" cy="2734055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84" name="object 84"/>
          <p:cNvGraphicFramePr>
            <a:graphicFrameLocks noGrp="1"/>
          </p:cNvGraphicFramePr>
          <p:nvPr/>
        </p:nvGraphicFramePr>
        <p:xfrm>
          <a:off x="2218308" y="3592957"/>
          <a:ext cx="3166110" cy="3140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9160"/>
                <a:gridCol w="539496"/>
                <a:gridCol w="539496"/>
                <a:gridCol w="859535"/>
                <a:gridCol w="316992"/>
              </a:tblGrid>
              <a:tr h="234696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22504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31920" y="911352"/>
            <a:ext cx="103632" cy="2194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870959" y="1176527"/>
            <a:ext cx="225551" cy="1889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858767" y="1395984"/>
            <a:ext cx="249935" cy="3870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504688" y="1341119"/>
            <a:ext cx="170687" cy="304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428488" y="1380744"/>
            <a:ext cx="292608" cy="4023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446776" y="1783080"/>
            <a:ext cx="213359" cy="387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428488" y="2170176"/>
            <a:ext cx="313943" cy="2621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129784" y="1146047"/>
            <a:ext cx="277367" cy="10668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791711" y="2002537"/>
            <a:ext cx="387096" cy="2865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870959" y="2289046"/>
            <a:ext cx="225551" cy="43281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782567" y="2727960"/>
            <a:ext cx="417575" cy="3566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422647" y="1819656"/>
            <a:ext cx="496824" cy="4663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242815" y="2295144"/>
            <a:ext cx="438912" cy="4389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681728" y="2313432"/>
            <a:ext cx="408431" cy="4114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322064" y="2734056"/>
            <a:ext cx="701039" cy="44500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5559044" y="1096415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621279" y="1264920"/>
            <a:ext cx="249935" cy="11582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618232" y="1395984"/>
            <a:ext cx="256031" cy="1584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621279" y="1554480"/>
            <a:ext cx="249935" cy="19811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322320" y="1200912"/>
            <a:ext cx="240791" cy="21335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319271" y="1429512"/>
            <a:ext cx="256032" cy="15849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322320" y="1588008"/>
            <a:ext cx="246887" cy="19811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273552" y="1819656"/>
            <a:ext cx="341375" cy="46634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331464" y="2295144"/>
            <a:ext cx="225551" cy="43281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243072" y="2734055"/>
            <a:ext cx="417575" cy="35661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493264" y="1822704"/>
            <a:ext cx="481584" cy="48158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304288" y="2304288"/>
            <a:ext cx="438912" cy="4389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743200" y="2325624"/>
            <a:ext cx="408431" cy="40843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386583" y="2743200"/>
            <a:ext cx="694944" cy="44805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931920" y="3752088"/>
            <a:ext cx="103632" cy="21945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870959" y="4014215"/>
            <a:ext cx="225551" cy="19202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858767" y="4233671"/>
            <a:ext cx="249935" cy="39014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507735" y="4181855"/>
            <a:ext cx="167639" cy="2743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431535" y="4218432"/>
            <a:ext cx="277367" cy="27736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431535" y="4504944"/>
            <a:ext cx="335279" cy="35052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452871" y="4855464"/>
            <a:ext cx="198120" cy="3230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458967" y="5178552"/>
            <a:ext cx="188975" cy="29260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129784" y="3986784"/>
            <a:ext cx="280415" cy="56083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5559044" y="3934104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621279" y="4102608"/>
            <a:ext cx="249935" cy="11887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618232" y="4233671"/>
            <a:ext cx="256031" cy="16154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621279" y="4395215"/>
            <a:ext cx="249935" cy="19812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322320" y="4041647"/>
            <a:ext cx="240791" cy="210312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319271" y="4267200"/>
            <a:ext cx="256032" cy="16154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322320" y="4428744"/>
            <a:ext cx="249935" cy="19812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374392" y="4672584"/>
            <a:ext cx="356616" cy="46634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737104" y="4687823"/>
            <a:ext cx="387095" cy="460247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331720" y="5148072"/>
            <a:ext cx="350519" cy="46939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682239" y="5148071"/>
            <a:ext cx="481584" cy="475488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511551" y="5623559"/>
            <a:ext cx="475488" cy="47548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548127" y="6102096"/>
            <a:ext cx="402335" cy="429767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282696" y="4882896"/>
            <a:ext cx="323088" cy="32003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243072" y="5205984"/>
            <a:ext cx="411479" cy="42976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331464" y="5644896"/>
            <a:ext cx="219456" cy="35661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337559" y="6004559"/>
            <a:ext cx="213359" cy="32308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822191" y="5041391"/>
            <a:ext cx="316991" cy="286512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794759" y="5327904"/>
            <a:ext cx="381000" cy="24993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870959" y="5577840"/>
            <a:ext cx="225551" cy="21945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861815" y="5806440"/>
            <a:ext cx="240791" cy="35661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312920" y="4657344"/>
            <a:ext cx="374903" cy="46939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693920" y="4672584"/>
            <a:ext cx="323088" cy="460247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248911" y="5148071"/>
            <a:ext cx="350520" cy="484631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599432" y="5132832"/>
            <a:ext cx="484632" cy="499872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425696" y="5632703"/>
            <a:ext cx="481584" cy="481584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465320" y="6114288"/>
            <a:ext cx="402335" cy="43281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495544" y="917447"/>
            <a:ext cx="192024" cy="17068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495544" y="3758184"/>
            <a:ext cx="192024" cy="170687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630423" y="993648"/>
            <a:ext cx="213359" cy="97535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215128" y="975360"/>
            <a:ext cx="103632" cy="118871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553711" y="1255776"/>
            <a:ext cx="246887" cy="502919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630423" y="3831335"/>
            <a:ext cx="213360" cy="97535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215128" y="3810000"/>
            <a:ext cx="103632" cy="118871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553711" y="4090415"/>
            <a:ext cx="246887" cy="502920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2306701" y="904621"/>
          <a:ext cx="3126105" cy="23761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7"/>
                <a:gridCol w="542544"/>
                <a:gridCol w="539495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59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6151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7" name="object 77"/>
          <p:cNvGraphicFramePr>
            <a:graphicFrameLocks noGrp="1"/>
          </p:cNvGraphicFramePr>
          <p:nvPr/>
        </p:nvGraphicFramePr>
        <p:xfrm>
          <a:off x="2306701" y="3739260"/>
          <a:ext cx="3126105" cy="28181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7"/>
                <a:gridCol w="542544"/>
                <a:gridCol w="539495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0042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68696" y="1033272"/>
            <a:ext cx="170687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492496" y="1072896"/>
            <a:ext cx="256032" cy="3200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501640" y="1395984"/>
            <a:ext cx="228600" cy="2133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492496" y="1609344"/>
            <a:ext cx="249935" cy="1828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516879" y="1798320"/>
            <a:ext cx="198120" cy="2773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492496" y="2084832"/>
            <a:ext cx="249935" cy="2926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193791" y="838198"/>
            <a:ext cx="277367" cy="138988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6230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383279" y="1121664"/>
            <a:ext cx="256032" cy="1615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386328" y="1283208"/>
            <a:ext cx="249935" cy="19507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551176" y="1511808"/>
            <a:ext cx="505968" cy="50596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535935" y="2026920"/>
            <a:ext cx="475488" cy="4754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542032" y="2502407"/>
            <a:ext cx="527304" cy="5273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465832" y="3035807"/>
            <a:ext cx="685800" cy="4968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551176" y="3532632"/>
            <a:ext cx="505968" cy="50596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364991" y="2020822"/>
            <a:ext cx="286512" cy="3596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364991" y="2383536"/>
            <a:ext cx="277367" cy="2499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361944" y="2633472"/>
            <a:ext cx="292608" cy="2194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395471" y="2862072"/>
            <a:ext cx="225551" cy="32004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355847" y="3185160"/>
            <a:ext cx="304800" cy="35661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886200" y="2133600"/>
            <a:ext cx="313944" cy="24993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907535" y="2383536"/>
            <a:ext cx="277367" cy="24993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01440" y="2633472"/>
            <a:ext cx="292608" cy="21945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934967" y="2862072"/>
            <a:ext cx="225551" cy="32004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953255" y="3185160"/>
            <a:ext cx="192024" cy="24993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489703" y="1530096"/>
            <a:ext cx="512063" cy="51206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474464" y="2045207"/>
            <a:ext cx="475488" cy="4754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480559" y="2520695"/>
            <a:ext cx="527303" cy="52730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404359" y="3054095"/>
            <a:ext cx="679703" cy="49682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511040" y="3550920"/>
            <a:ext cx="466343" cy="46939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556503" y="4227576"/>
            <a:ext cx="192024" cy="17068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5556503" y="615695"/>
            <a:ext cx="192024" cy="17068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697479" y="688848"/>
            <a:ext cx="213360" cy="9753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989832" y="603504"/>
            <a:ext cx="103632" cy="21945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279135" y="667512"/>
            <a:ext cx="103632" cy="11887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617720" y="947928"/>
            <a:ext cx="246887" cy="50291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377440" y="4212335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 h="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380488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w="0"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240024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w="0"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779520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w="0"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319015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w="0"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178551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w="0"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498591" y="4215383"/>
            <a:ext cx="0" cy="2551430"/>
          </a:xfrm>
          <a:custGeom>
            <a:avLst/>
            <a:gdLst/>
            <a:ahLst/>
            <a:cxnLst/>
            <a:rect l="l" t="t" r="r" b="b"/>
            <a:pathLst>
              <a:path w="0" h="2551429">
                <a:moveTo>
                  <a:pt x="0" y="0"/>
                </a:moveTo>
                <a:lnTo>
                  <a:pt x="0" y="25511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377440" y="4447032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 h="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377440" y="5120639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 h="0">
                <a:moveTo>
                  <a:pt x="0" y="0"/>
                </a:moveTo>
                <a:lnTo>
                  <a:pt x="2804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377440" y="6769607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 h="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703576" y="4297679"/>
            <a:ext cx="213360" cy="9753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995928" y="4215384"/>
            <a:ext cx="103632" cy="219456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285232" y="4276344"/>
            <a:ext cx="103632" cy="11887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568696" y="4645152"/>
            <a:ext cx="167639" cy="27432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492496" y="4681728"/>
            <a:ext cx="277367" cy="37490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519928" y="5062728"/>
            <a:ext cx="182879" cy="402335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501640" y="5465064"/>
            <a:ext cx="225551" cy="24993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685288" y="4565904"/>
            <a:ext cx="249935" cy="118871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682239" y="4696967"/>
            <a:ext cx="256031" cy="16154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685288" y="4858511"/>
            <a:ext cx="249935" cy="198120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386328" y="4504944"/>
            <a:ext cx="240791" cy="210312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383279" y="4730496"/>
            <a:ext cx="256032" cy="161544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386328" y="4892040"/>
            <a:ext cx="246887" cy="19812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931920" y="4477511"/>
            <a:ext cx="228600" cy="192024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922776" y="4696967"/>
            <a:ext cx="249935" cy="39014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623815" y="4559808"/>
            <a:ext cx="249935" cy="502920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193791" y="4450079"/>
            <a:ext cx="277367" cy="591312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465832" y="5260848"/>
            <a:ext cx="688847" cy="481583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395727" y="5742432"/>
            <a:ext cx="893063" cy="448056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456688" y="6190488"/>
            <a:ext cx="359663" cy="429768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819400" y="6208776"/>
            <a:ext cx="335279" cy="41757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361944" y="5120640"/>
            <a:ext cx="292608" cy="40233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410711" y="5522976"/>
            <a:ext cx="198120" cy="432815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3374135" y="5961888"/>
            <a:ext cx="265175" cy="286512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3858767" y="5419344"/>
            <a:ext cx="377951" cy="323088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3950208" y="5742432"/>
            <a:ext cx="198120" cy="43281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3913632" y="6181344"/>
            <a:ext cx="265175" cy="286512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303776" y="5263896"/>
            <a:ext cx="935735" cy="475488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334255" y="5739384"/>
            <a:ext cx="893063" cy="445008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401311" y="6184392"/>
            <a:ext cx="350520" cy="432815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751832" y="6205728"/>
            <a:ext cx="335279" cy="417575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 txBox="1"/>
          <p:nvPr/>
        </p:nvSpPr>
        <p:spPr>
          <a:xfrm>
            <a:off x="3469577" y="4261287"/>
            <a:ext cx="8191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679694" y="4261287"/>
            <a:ext cx="140970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25">
                <a:latin typeface="Times New Roman"/>
                <a:cs typeface="Times New Roman"/>
              </a:rPr>
              <a:t>10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623052" y="4400447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graphicFrame>
        <p:nvGraphicFramePr>
          <p:cNvPr id="45" name="object 45"/>
          <p:cNvGraphicFramePr>
            <a:graphicFrameLocks noGrp="1"/>
          </p:cNvGraphicFramePr>
          <p:nvPr/>
        </p:nvGraphicFramePr>
        <p:xfrm>
          <a:off x="2370708" y="596772"/>
          <a:ext cx="3126105" cy="3458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42031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56503" y="612648"/>
            <a:ext cx="192024" cy="1737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995928" y="3035808"/>
            <a:ext cx="103632" cy="2194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931920" y="3297935"/>
            <a:ext cx="228600" cy="1920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922776" y="3517392"/>
            <a:ext cx="249935" cy="3901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568696" y="3465576"/>
            <a:ext cx="170687" cy="274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492496" y="3502152"/>
            <a:ext cx="265175" cy="3352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492496" y="3846576"/>
            <a:ext cx="243839" cy="18897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501640" y="4035552"/>
            <a:ext cx="228600" cy="29260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510784" y="4328159"/>
            <a:ext cx="213359" cy="25603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492496" y="4584191"/>
            <a:ext cx="249935" cy="29260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193791" y="3270503"/>
            <a:ext cx="277367" cy="138988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623052" y="321782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685288" y="3386328"/>
            <a:ext cx="249935" cy="1188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682239" y="3517392"/>
            <a:ext cx="256031" cy="1615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685288" y="3678935"/>
            <a:ext cx="249935" cy="1981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386328" y="3325367"/>
            <a:ext cx="240791" cy="210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380232" y="3550920"/>
            <a:ext cx="256032" cy="16154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386328" y="3712464"/>
            <a:ext cx="246887" cy="19812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364991" y="3944111"/>
            <a:ext cx="286512" cy="35661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380232" y="4303776"/>
            <a:ext cx="256032" cy="21945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380232" y="4532376"/>
            <a:ext cx="256032" cy="3230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383279" y="4855464"/>
            <a:ext cx="243839" cy="28651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355847" y="5141976"/>
            <a:ext cx="304800" cy="35966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569464" y="3941064"/>
            <a:ext cx="481584" cy="48463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453639" y="4425696"/>
            <a:ext cx="356615" cy="4968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816351" y="4437888"/>
            <a:ext cx="350519" cy="48463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572511" y="4922520"/>
            <a:ext cx="466344" cy="4663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542032" y="5398008"/>
            <a:ext cx="527304" cy="52730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551176" y="5931408"/>
            <a:ext cx="505968" cy="50596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886200" y="4459223"/>
            <a:ext cx="313944" cy="2499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919728" y="4709159"/>
            <a:ext cx="256032" cy="21945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919728" y="4937759"/>
            <a:ext cx="256032" cy="32308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925823" y="5260847"/>
            <a:ext cx="240791" cy="28651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953255" y="5547360"/>
            <a:ext cx="192024" cy="2499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489703" y="3944111"/>
            <a:ext cx="512063" cy="51206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401311" y="4459223"/>
            <a:ext cx="350520" cy="49682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751832" y="4474464"/>
            <a:ext cx="335279" cy="48158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511040" y="4956048"/>
            <a:ext cx="466343" cy="46939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480559" y="5434584"/>
            <a:ext cx="527303" cy="524256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511040" y="5967984"/>
            <a:ext cx="466343" cy="46634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556503" y="3051048"/>
            <a:ext cx="192024" cy="17068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377440" y="600455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 h="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380488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240024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779520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319015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178551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498591" y="603503"/>
            <a:ext cx="0" cy="2261870"/>
          </a:xfrm>
          <a:custGeom>
            <a:avLst/>
            <a:gdLst/>
            <a:ahLst/>
            <a:cxnLst/>
            <a:rect l="l" t="t" r="r" b="b"/>
            <a:pathLst>
              <a:path w="0" h="2261870">
                <a:moveTo>
                  <a:pt x="0" y="0"/>
                </a:moveTo>
                <a:lnTo>
                  <a:pt x="0" y="226161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377440" y="838199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 h="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377440" y="1508759"/>
            <a:ext cx="2804160" cy="0"/>
          </a:xfrm>
          <a:custGeom>
            <a:avLst/>
            <a:gdLst/>
            <a:ahLst/>
            <a:cxnLst/>
            <a:rect l="l" t="t" r="r" b="b"/>
            <a:pathLst>
              <a:path w="2804160" h="0">
                <a:moveTo>
                  <a:pt x="0" y="0"/>
                </a:moveTo>
                <a:lnTo>
                  <a:pt x="280415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377440" y="2868166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 h="0">
                <a:moveTo>
                  <a:pt x="0" y="0"/>
                </a:moveTo>
                <a:lnTo>
                  <a:pt x="312115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703576" y="688848"/>
            <a:ext cx="213360" cy="9448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995928" y="606552"/>
            <a:ext cx="103632" cy="21640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285232" y="667512"/>
            <a:ext cx="103632" cy="115823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568696" y="1033272"/>
            <a:ext cx="167639" cy="3047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492496" y="1072896"/>
            <a:ext cx="292608" cy="38100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492496" y="1453896"/>
            <a:ext cx="256032" cy="27736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383279" y="1121664"/>
            <a:ext cx="256032" cy="16154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386328" y="1283208"/>
            <a:ext cx="246887" cy="195071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623815" y="947927"/>
            <a:ext cx="249935" cy="50596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193791" y="841247"/>
            <a:ext cx="277367" cy="664464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380488" y="1703832"/>
            <a:ext cx="417575" cy="52425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828544" y="1703832"/>
            <a:ext cx="466344" cy="52425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404872" y="2237232"/>
            <a:ext cx="868679" cy="42976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328415" y="1511808"/>
            <a:ext cx="356615" cy="469392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355847" y="1987295"/>
            <a:ext cx="304800" cy="323088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846576" y="1825751"/>
            <a:ext cx="460247" cy="359664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877055" y="2188464"/>
            <a:ext cx="335279" cy="356616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361688" y="1548383"/>
            <a:ext cx="371856" cy="438911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742688" y="1511808"/>
            <a:ext cx="475488" cy="475488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556759" y="1987295"/>
            <a:ext cx="374903" cy="432816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572000" y="2426207"/>
            <a:ext cx="350520" cy="432816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 txBox="1"/>
          <p:nvPr/>
        </p:nvSpPr>
        <p:spPr>
          <a:xfrm>
            <a:off x="3469577" y="652456"/>
            <a:ext cx="8191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4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707002" y="652456"/>
            <a:ext cx="81915" cy="138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5">
                <a:latin typeface="Times New Roman"/>
                <a:cs typeface="Times New Roman"/>
              </a:rPr>
              <a:t>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623052" y="791615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697479" y="3124200"/>
            <a:ext cx="213359" cy="97535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279135" y="3102864"/>
            <a:ext cx="103632" cy="118871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617720" y="3386328"/>
            <a:ext cx="246887" cy="502919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87" name="object 87"/>
          <p:cNvGraphicFramePr>
            <a:graphicFrameLocks noGrp="1"/>
          </p:cNvGraphicFramePr>
          <p:nvPr/>
        </p:nvGraphicFramePr>
        <p:xfrm>
          <a:off x="2370708" y="3032124"/>
          <a:ext cx="3126105" cy="34277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7744">
                <a:tc>
                  <a:txBody>
                    <a:bodyPr/>
                    <a:lstStyle/>
                    <a:p>
                      <a:pPr/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08504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071617" y="248715"/>
            <a:ext cx="1016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529584" y="600455"/>
            <a:ext cx="548639" cy="5486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53767" y="1152144"/>
            <a:ext cx="426719" cy="58277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328672" y="1152144"/>
            <a:ext cx="411479" cy="5739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688335" y="1152144"/>
            <a:ext cx="411479" cy="301751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718816" y="4322064"/>
            <a:ext cx="213360" cy="2743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688335" y="4358640"/>
            <a:ext cx="411479" cy="27432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048000" y="1152144"/>
            <a:ext cx="429768" cy="603503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407664" y="1152144"/>
            <a:ext cx="432815" cy="578510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767328" y="1152144"/>
            <a:ext cx="432815" cy="580034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130040" y="1152144"/>
            <a:ext cx="426720" cy="587959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489703" y="1152144"/>
            <a:ext cx="429768" cy="60258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849367" y="1152144"/>
            <a:ext cx="515112" cy="58491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300471" y="1152144"/>
            <a:ext cx="481584" cy="46329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300471" y="1615439"/>
            <a:ext cx="512063" cy="392582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300471" y="5544311"/>
            <a:ext cx="481584" cy="20421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300471" y="5754623"/>
            <a:ext cx="420624" cy="18897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300471" y="5943600"/>
            <a:ext cx="496824" cy="126187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95928" y="758951"/>
            <a:ext cx="103632" cy="2194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931920" y="1021080"/>
            <a:ext cx="228600" cy="1920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922776" y="1240536"/>
            <a:ext cx="249935" cy="3901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568696" y="1185672"/>
            <a:ext cx="170687" cy="304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492496" y="1225296"/>
            <a:ext cx="280415" cy="67970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492496" y="1904998"/>
            <a:ext cx="249935" cy="3230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193791" y="990600"/>
            <a:ext cx="277367" cy="10698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623052" y="94096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685288" y="1109472"/>
            <a:ext cx="249935" cy="1188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682239" y="1240536"/>
            <a:ext cx="256031" cy="1615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685288" y="1402080"/>
            <a:ext cx="249935" cy="19811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386328" y="1048511"/>
            <a:ext cx="240791" cy="2103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383279" y="1274064"/>
            <a:ext cx="256032" cy="16154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386328" y="1435608"/>
            <a:ext cx="249935" cy="19811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465832" y="1728216"/>
            <a:ext cx="344424" cy="48463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810255" y="1716023"/>
            <a:ext cx="338328" cy="4968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554223" y="2212848"/>
            <a:ext cx="509015" cy="5120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471927" y="2724910"/>
            <a:ext cx="667512" cy="5120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355847" y="1917192"/>
            <a:ext cx="304800" cy="42976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361944" y="2353055"/>
            <a:ext cx="292608" cy="3230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364991" y="2679192"/>
            <a:ext cx="277367" cy="35661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858767" y="1953767"/>
            <a:ext cx="381000" cy="32308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877055" y="2276855"/>
            <a:ext cx="338327" cy="35966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907535" y="2639567"/>
            <a:ext cx="277367" cy="35966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413503" y="1725167"/>
            <a:ext cx="664463" cy="47548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489703" y="2200655"/>
            <a:ext cx="512063" cy="5120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413503" y="2749296"/>
            <a:ext cx="356615" cy="48158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776215" y="2715767"/>
            <a:ext cx="307847" cy="51206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95928" y="3605784"/>
            <a:ext cx="103632" cy="21945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931920" y="3870959"/>
            <a:ext cx="228600" cy="18897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922776" y="4090415"/>
            <a:ext cx="249935" cy="38709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568696" y="4035552"/>
            <a:ext cx="167639" cy="2743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492496" y="4072128"/>
            <a:ext cx="256032" cy="19812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519928" y="4270247"/>
            <a:ext cx="192024" cy="29260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501640" y="4562855"/>
            <a:ext cx="219456" cy="21945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516879" y="4791455"/>
            <a:ext cx="198120" cy="3230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245608" y="3840479"/>
            <a:ext cx="277367" cy="68580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5623052" y="3790847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2685288" y="3959352"/>
            <a:ext cx="249935" cy="11582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682239" y="4090415"/>
            <a:ext cx="256031" cy="158496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685288" y="4248911"/>
            <a:ext cx="249935" cy="19812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386328" y="3895344"/>
            <a:ext cx="240791" cy="21335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383279" y="4123944"/>
            <a:ext cx="256032" cy="158496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386328" y="4282440"/>
            <a:ext cx="249935" cy="19812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554223" y="4514088"/>
            <a:ext cx="509015" cy="512063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517648" y="5026152"/>
            <a:ext cx="505968" cy="102107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395727" y="6056376"/>
            <a:ext cx="752856" cy="527303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364991" y="4968240"/>
            <a:ext cx="280415" cy="22250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410711" y="5196840"/>
            <a:ext cx="198120" cy="323088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383279" y="5522976"/>
            <a:ext cx="249935" cy="246887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395471" y="5769864"/>
            <a:ext cx="219455" cy="35966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907535" y="4989576"/>
            <a:ext cx="277367" cy="219456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950208" y="5218176"/>
            <a:ext cx="198120" cy="32003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925823" y="5541264"/>
            <a:ext cx="246887" cy="24993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950208" y="5791200"/>
            <a:ext cx="198120" cy="320039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489703" y="4523232"/>
            <a:ext cx="512063" cy="512063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456176" y="5038344"/>
            <a:ext cx="505968" cy="502920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489703" y="5550408"/>
            <a:ext cx="505968" cy="102107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5556503" y="768095"/>
            <a:ext cx="192024" cy="17068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556503" y="3611879"/>
            <a:ext cx="192024" cy="170687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697479" y="841248"/>
            <a:ext cx="213359" cy="97535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279135" y="819912"/>
            <a:ext cx="103632" cy="118871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617720" y="1103376"/>
            <a:ext cx="246887" cy="50291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697479" y="3685032"/>
            <a:ext cx="213359" cy="9753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279135" y="3663696"/>
            <a:ext cx="103632" cy="118871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617720" y="3947159"/>
            <a:ext cx="246887" cy="502920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2370708" y="749172"/>
          <a:ext cx="3126105" cy="25406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3059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0" name="object 70"/>
          <p:cNvGraphicFramePr>
            <a:graphicFrameLocks noGrp="1"/>
          </p:cNvGraphicFramePr>
          <p:nvPr/>
        </p:nvGraphicFramePr>
        <p:xfrm>
          <a:off x="2370708" y="3596004"/>
          <a:ext cx="3126105" cy="29978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81783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68696" y="1033272"/>
            <a:ext cx="170687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492496" y="1072896"/>
            <a:ext cx="249935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492496" y="1414272"/>
            <a:ext cx="292608" cy="2407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193791" y="838200"/>
            <a:ext cx="277367" cy="8778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6230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383279" y="1121664"/>
            <a:ext cx="256032" cy="1615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386328" y="1283208"/>
            <a:ext cx="249935" cy="195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535935" y="1597152"/>
            <a:ext cx="512063" cy="5120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392679" y="2112264"/>
            <a:ext cx="801624" cy="5120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377184" y="1792222"/>
            <a:ext cx="262127" cy="3596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328415" y="2154937"/>
            <a:ext cx="356615" cy="28651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934967" y="1850136"/>
            <a:ext cx="225551" cy="24993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867911" y="2100072"/>
            <a:ext cx="359663" cy="2834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517135" y="1597152"/>
            <a:ext cx="512063" cy="5120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379976" y="2112264"/>
            <a:ext cx="789431" cy="5120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995928" y="2886456"/>
            <a:ext cx="103632" cy="2194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931920" y="3148583"/>
            <a:ext cx="228600" cy="19202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922776" y="3368040"/>
            <a:ext cx="249935" cy="39014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568696" y="3313176"/>
            <a:ext cx="170687" cy="304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501640" y="3352800"/>
            <a:ext cx="219456" cy="40233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492496" y="3755135"/>
            <a:ext cx="249935" cy="27736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492496" y="4041647"/>
            <a:ext cx="243839" cy="31394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193791" y="3118104"/>
            <a:ext cx="277367" cy="66751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5623052" y="306847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85288" y="3236976"/>
            <a:ext cx="249935" cy="11582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682239" y="3368040"/>
            <a:ext cx="256031" cy="16154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685288" y="3529584"/>
            <a:ext cx="249935" cy="19812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386328" y="3176016"/>
            <a:ext cx="240791" cy="21031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383279" y="3401568"/>
            <a:ext cx="256032" cy="1615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386328" y="3563111"/>
            <a:ext cx="249935" cy="19812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395471" y="3791711"/>
            <a:ext cx="225551" cy="43281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361944" y="4230623"/>
            <a:ext cx="292608" cy="32308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364991" y="4553711"/>
            <a:ext cx="280415" cy="35966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453639" y="3791711"/>
            <a:ext cx="350519" cy="51206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804160" y="3791711"/>
            <a:ext cx="359663" cy="50596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560320" y="4306823"/>
            <a:ext cx="499871" cy="49682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450592" y="4809744"/>
            <a:ext cx="320039" cy="46939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773679" y="4803648"/>
            <a:ext cx="344424" cy="48158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934967" y="4041648"/>
            <a:ext cx="225551" cy="4023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877055" y="4443984"/>
            <a:ext cx="338327" cy="35661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907535" y="4806696"/>
            <a:ext cx="277367" cy="35661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504944" y="3791711"/>
            <a:ext cx="484631" cy="48463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498847" y="4276344"/>
            <a:ext cx="496824" cy="496824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386071" y="4779264"/>
            <a:ext cx="338327" cy="46634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730496" y="4773167"/>
            <a:ext cx="335279" cy="481584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556503" y="615695"/>
            <a:ext cx="192024" cy="17068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556503" y="2892551"/>
            <a:ext cx="192024" cy="17068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697479" y="688848"/>
            <a:ext cx="213360" cy="9753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989832" y="603504"/>
            <a:ext cx="103632" cy="21945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279135" y="667512"/>
            <a:ext cx="103632" cy="118871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617720" y="947928"/>
            <a:ext cx="246887" cy="50291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697479" y="2965704"/>
            <a:ext cx="213360" cy="9753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279135" y="2944368"/>
            <a:ext cx="103632" cy="118871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617720" y="3224784"/>
            <a:ext cx="246887" cy="502919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60" name="object 60"/>
          <p:cNvGraphicFramePr>
            <a:graphicFrameLocks noGrp="1"/>
          </p:cNvGraphicFramePr>
          <p:nvPr/>
        </p:nvGraphicFramePr>
        <p:xfrm>
          <a:off x="2370708" y="596772"/>
          <a:ext cx="3126105" cy="21259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08531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4" name="object 64"/>
          <p:cNvGraphicFramePr>
            <a:graphicFrameLocks noGrp="1"/>
          </p:cNvGraphicFramePr>
          <p:nvPr/>
        </p:nvGraphicFramePr>
        <p:xfrm>
          <a:off x="2370708" y="2873629"/>
          <a:ext cx="3126105" cy="2546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915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10784" y="4986528"/>
            <a:ext cx="210312" cy="2103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568696" y="4322064"/>
            <a:ext cx="170687" cy="274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492496" y="4358640"/>
            <a:ext cx="280415" cy="335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492496" y="4703064"/>
            <a:ext cx="243839" cy="2834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193791" y="4126991"/>
            <a:ext cx="277367" cy="10363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623052" y="4074311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383279" y="5788152"/>
            <a:ext cx="246887" cy="24688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361944" y="5102352"/>
            <a:ext cx="292608" cy="35966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364991" y="5465064"/>
            <a:ext cx="280415" cy="3230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922776" y="5766816"/>
            <a:ext cx="249935" cy="24993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941064" y="5120640"/>
            <a:ext cx="213359" cy="28651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895344" y="5407152"/>
            <a:ext cx="307847" cy="35966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995928" y="1063752"/>
            <a:ext cx="103632" cy="21945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931920" y="1328927"/>
            <a:ext cx="228600" cy="18897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922776" y="1548384"/>
            <a:ext cx="249935" cy="3870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568696" y="1493519"/>
            <a:ext cx="170687" cy="304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492496" y="1533144"/>
            <a:ext cx="256032" cy="5638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492496" y="2097023"/>
            <a:ext cx="243839" cy="26212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193791" y="1298448"/>
            <a:ext cx="277367" cy="103936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5623052" y="1248815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685288" y="1417320"/>
            <a:ext cx="249935" cy="11582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682239" y="1548384"/>
            <a:ext cx="256031" cy="16154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685288" y="1709928"/>
            <a:ext cx="249935" cy="19507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386328" y="1353312"/>
            <a:ext cx="240791" cy="2133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383279" y="1581912"/>
            <a:ext cx="256032" cy="15849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386328" y="1740408"/>
            <a:ext cx="249935" cy="19811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490216" y="2036064"/>
            <a:ext cx="505968" cy="50596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545079" y="2551176"/>
            <a:ext cx="402335" cy="40233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609088" y="2953513"/>
            <a:ext cx="402335" cy="40233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355847" y="2231134"/>
            <a:ext cx="304800" cy="356616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364991" y="2590800"/>
            <a:ext cx="277367" cy="28651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380232" y="2877311"/>
            <a:ext cx="256032" cy="28651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953255" y="2286000"/>
            <a:ext cx="192024" cy="24993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907535" y="2535935"/>
            <a:ext cx="277367" cy="28346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919728" y="2822448"/>
            <a:ext cx="256032" cy="28346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474464" y="2084832"/>
            <a:ext cx="411479" cy="40843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483608" y="2502408"/>
            <a:ext cx="402335" cy="40538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547615" y="2907792"/>
            <a:ext cx="402335" cy="4023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995928" y="3892296"/>
            <a:ext cx="103632" cy="21945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931920" y="4154423"/>
            <a:ext cx="228600" cy="192024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922776" y="4373879"/>
            <a:ext cx="249935" cy="39014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685288" y="4242816"/>
            <a:ext cx="249935" cy="11582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682239" y="4373879"/>
            <a:ext cx="256031" cy="161544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685288" y="4535423"/>
            <a:ext cx="249935" cy="19812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386328" y="4181855"/>
            <a:ext cx="240791" cy="210312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383279" y="4407408"/>
            <a:ext cx="256032" cy="16154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386328" y="4568952"/>
            <a:ext cx="249935" cy="198120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572511" y="4815840"/>
            <a:ext cx="475488" cy="478535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468879" y="5294376"/>
            <a:ext cx="682751" cy="51206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554223" y="5809488"/>
            <a:ext cx="509015" cy="50901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507991" y="4797552"/>
            <a:ext cx="481584" cy="51206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395215" y="5312664"/>
            <a:ext cx="323088" cy="51206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718303" y="5343144"/>
            <a:ext cx="381000" cy="484631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489703" y="5827776"/>
            <a:ext cx="512063" cy="512063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5556503" y="1072896"/>
            <a:ext cx="192024" cy="17068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556503" y="3895344"/>
            <a:ext cx="192024" cy="170687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697479" y="1149096"/>
            <a:ext cx="213360" cy="9753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279135" y="1127760"/>
            <a:ext cx="103632" cy="118871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617720" y="1411224"/>
            <a:ext cx="246887" cy="50291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697479" y="3971544"/>
            <a:ext cx="213360" cy="9753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279135" y="3950208"/>
            <a:ext cx="103632" cy="11887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617720" y="4233671"/>
            <a:ext cx="246887" cy="502920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62" name="object 62"/>
          <p:cNvGraphicFramePr>
            <a:graphicFrameLocks noGrp="1"/>
          </p:cNvGraphicFramePr>
          <p:nvPr/>
        </p:nvGraphicFramePr>
        <p:xfrm>
          <a:off x="2370708" y="1057020"/>
          <a:ext cx="3126105" cy="23634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47799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2370708" y="3879469"/>
          <a:ext cx="3126105" cy="2467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54990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68696" y="1033272"/>
            <a:ext cx="170687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492496" y="1072896"/>
            <a:ext cx="256032" cy="47548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492496" y="1554480"/>
            <a:ext cx="243839" cy="6248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193791" y="838200"/>
            <a:ext cx="277367" cy="8778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6230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383279" y="1121664"/>
            <a:ext cx="256032" cy="1615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386328" y="1283208"/>
            <a:ext cx="249935" cy="195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364991" y="1511808"/>
            <a:ext cx="280415" cy="21945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377184" y="1740407"/>
            <a:ext cx="262127" cy="2865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386328" y="2026920"/>
            <a:ext cx="240791" cy="35661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380232" y="2389632"/>
            <a:ext cx="256032" cy="2834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560320" y="1551432"/>
            <a:ext cx="496824" cy="49682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478023" y="2048255"/>
            <a:ext cx="335279" cy="4175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819400" y="2066544"/>
            <a:ext cx="320039" cy="4023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401823" y="2468880"/>
            <a:ext cx="365760" cy="46024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767583" y="2484120"/>
            <a:ext cx="381000" cy="44500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609088" y="2929128"/>
            <a:ext cx="402335" cy="4023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907535" y="1920239"/>
            <a:ext cx="277367" cy="22250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916679" y="2148839"/>
            <a:ext cx="262127" cy="2865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907535" y="2435352"/>
            <a:ext cx="277367" cy="2499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919728" y="2685286"/>
            <a:ext cx="256032" cy="28346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498847" y="1511808"/>
            <a:ext cx="496824" cy="4968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413503" y="2008632"/>
            <a:ext cx="338327" cy="4175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757928" y="2026920"/>
            <a:ext cx="323088" cy="4023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343400" y="2435351"/>
            <a:ext cx="359663" cy="52730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706111" y="2429256"/>
            <a:ext cx="359663" cy="53949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547615" y="2968752"/>
            <a:ext cx="402335" cy="40233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066032" y="3697223"/>
            <a:ext cx="103632" cy="21945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002023" y="3959352"/>
            <a:ext cx="228600" cy="19202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992879" y="4178808"/>
            <a:ext cx="249935" cy="39014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638800" y="4126991"/>
            <a:ext cx="167639" cy="2743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562600" y="4163567"/>
            <a:ext cx="277367" cy="40843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562600" y="4584191"/>
            <a:ext cx="240791" cy="22555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263896" y="3931920"/>
            <a:ext cx="277367" cy="560831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392167" y="4602479"/>
            <a:ext cx="356615" cy="50596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754879" y="4602479"/>
            <a:ext cx="539496" cy="51206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425696" y="5132832"/>
            <a:ext cx="356615" cy="46024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785359" y="5117592"/>
            <a:ext cx="469391" cy="46939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 txBox="1"/>
          <p:nvPr/>
        </p:nvSpPr>
        <p:spPr>
          <a:xfrm>
            <a:off x="5693155" y="3882287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2718816" y="4047744"/>
            <a:ext cx="249936" cy="115823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715767" y="4178808"/>
            <a:ext cx="256031" cy="16154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718816" y="4340352"/>
            <a:ext cx="249936" cy="19812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453384" y="3986784"/>
            <a:ext cx="243839" cy="21031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450335" y="4212335"/>
            <a:ext cx="256032" cy="161544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453384" y="4373879"/>
            <a:ext cx="249935" cy="19812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389632" y="4602480"/>
            <a:ext cx="469391" cy="469391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865120" y="4617720"/>
            <a:ext cx="307848" cy="454151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429255" y="5093208"/>
            <a:ext cx="359663" cy="463296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791967" y="5077967"/>
            <a:ext cx="466344" cy="469391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413759" y="4852415"/>
            <a:ext cx="316991" cy="466343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422903" y="5327903"/>
            <a:ext cx="307847" cy="286512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922776" y="4898136"/>
            <a:ext cx="387096" cy="43281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922776" y="5337047"/>
            <a:ext cx="387096" cy="21945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556503" y="618744"/>
            <a:ext cx="192024" cy="170688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629655" y="3706367"/>
            <a:ext cx="192024" cy="170687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697479" y="688848"/>
            <a:ext cx="213360" cy="97535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989832" y="603504"/>
            <a:ext cx="103632" cy="219455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279135" y="667512"/>
            <a:ext cx="103632" cy="118871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617720" y="947928"/>
            <a:ext cx="246887" cy="50291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731007" y="3773423"/>
            <a:ext cx="213359" cy="97535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346191" y="3752088"/>
            <a:ext cx="103632" cy="118871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687823" y="4035552"/>
            <a:ext cx="246887" cy="502920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68" name="object 68"/>
          <p:cNvGraphicFramePr>
            <a:graphicFrameLocks noGrp="1"/>
          </p:cNvGraphicFramePr>
          <p:nvPr/>
        </p:nvGraphicFramePr>
        <p:xfrm>
          <a:off x="2370708" y="596772"/>
          <a:ext cx="3126105" cy="27844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6690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2" name="object 72"/>
          <p:cNvGraphicFramePr>
            <a:graphicFrameLocks noGrp="1"/>
          </p:cNvGraphicFramePr>
          <p:nvPr/>
        </p:nvGraphicFramePr>
        <p:xfrm>
          <a:off x="2370708" y="3684396"/>
          <a:ext cx="3196590" cy="21805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6592"/>
                <a:gridCol w="539495"/>
                <a:gridCol w="542543"/>
                <a:gridCol w="856488"/>
                <a:gridCol w="320040"/>
              </a:tblGrid>
              <a:tr h="23469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ct val="100000"/>
                        </a:lnSpc>
                      </a:pPr>
                      <a:r>
                        <a:rPr dirty="0" sz="850" spc="10">
                          <a:latin typeface="Times New Roman"/>
                          <a:cs typeface="Times New Roman"/>
                        </a:rPr>
                        <a:t>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8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6492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4318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68696" y="1033272"/>
            <a:ext cx="167639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449823" y="1072896"/>
            <a:ext cx="320039" cy="335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193791" y="838200"/>
            <a:ext cx="277367" cy="8778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386071" y="1511808"/>
            <a:ext cx="402335" cy="5394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788408" y="1539239"/>
            <a:ext cx="417575" cy="5120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56230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380232" y="1121664"/>
            <a:ext cx="256032" cy="1615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386328" y="1283208"/>
            <a:ext cx="246887" cy="19507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307079" y="1511808"/>
            <a:ext cx="417575" cy="43281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995928" y="2788920"/>
            <a:ext cx="103632" cy="2225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931920" y="3054095"/>
            <a:ext cx="228600" cy="19202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922776" y="3273552"/>
            <a:ext cx="249935" cy="39014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568696" y="3221736"/>
            <a:ext cx="170687" cy="274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492496" y="3258312"/>
            <a:ext cx="243839" cy="31394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492496" y="3581400"/>
            <a:ext cx="243839" cy="2194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492496" y="3810000"/>
            <a:ext cx="265175" cy="26517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510784" y="4078223"/>
            <a:ext cx="213359" cy="27736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492496" y="4364735"/>
            <a:ext cx="265175" cy="24688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501640" y="4611623"/>
            <a:ext cx="219456" cy="28651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193791" y="3026664"/>
            <a:ext cx="277367" cy="351129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5623052" y="297398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685288" y="3142488"/>
            <a:ext cx="249935" cy="11582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682239" y="3273552"/>
            <a:ext cx="256031" cy="16154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685288" y="3435096"/>
            <a:ext cx="249935" cy="19811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386328" y="3081527"/>
            <a:ext cx="240791" cy="21031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383279" y="3307080"/>
            <a:ext cx="256032" cy="16154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386328" y="3468623"/>
            <a:ext cx="249935" cy="19812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383279" y="3697223"/>
            <a:ext cx="249935" cy="32308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364991" y="4020311"/>
            <a:ext cx="280415" cy="2499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346703" y="4270247"/>
            <a:ext cx="323088" cy="3230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383279" y="4593335"/>
            <a:ext cx="249935" cy="32308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346703" y="4919471"/>
            <a:ext cx="313944" cy="28346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395471" y="5202935"/>
            <a:ext cx="219455" cy="28651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359151" y="3712464"/>
            <a:ext cx="871727" cy="38100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554223" y="4093464"/>
            <a:ext cx="445007" cy="89306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395727" y="4986528"/>
            <a:ext cx="381000" cy="50596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776727" y="5020055"/>
            <a:ext cx="371856" cy="481584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554223" y="5501640"/>
            <a:ext cx="502919" cy="1018031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886200" y="4300728"/>
            <a:ext cx="313944" cy="24993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907535" y="4550664"/>
            <a:ext cx="277367" cy="24688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953255" y="4797552"/>
            <a:ext cx="192024" cy="24993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925823" y="5047488"/>
            <a:ext cx="246887" cy="32308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886200" y="5370576"/>
            <a:ext cx="313944" cy="28651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934967" y="5657088"/>
            <a:ext cx="219456" cy="28346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517135" y="3697223"/>
            <a:ext cx="429767" cy="43281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511040" y="4136135"/>
            <a:ext cx="448056" cy="44500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526279" y="4581144"/>
            <a:ext cx="417575" cy="417575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331208" y="5001767"/>
            <a:ext cx="381000" cy="505967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712208" y="5032247"/>
            <a:ext cx="374903" cy="484631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489703" y="5516879"/>
            <a:ext cx="505968" cy="1018032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556503" y="615695"/>
            <a:ext cx="192024" cy="17068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556503" y="2801110"/>
            <a:ext cx="192024" cy="17068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697479" y="688848"/>
            <a:ext cx="213360" cy="97535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989832" y="603504"/>
            <a:ext cx="103632" cy="21945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279135" y="667512"/>
            <a:ext cx="103632" cy="11887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617720" y="947928"/>
            <a:ext cx="246887" cy="502919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441448" y="1511808"/>
            <a:ext cx="774192" cy="515112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840479" y="1865374"/>
            <a:ext cx="457200" cy="246888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697479" y="2871216"/>
            <a:ext cx="213359" cy="9753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279135" y="2849880"/>
            <a:ext cx="103632" cy="118871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617720" y="3133344"/>
            <a:ext cx="246887" cy="502919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67" name="object 67"/>
          <p:cNvGraphicFramePr>
            <a:graphicFrameLocks noGrp="1"/>
          </p:cNvGraphicFramePr>
          <p:nvPr/>
        </p:nvGraphicFramePr>
        <p:xfrm>
          <a:off x="2370708" y="596772"/>
          <a:ext cx="3126105" cy="1878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61644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1" name="object 71"/>
          <p:cNvGraphicFramePr>
            <a:graphicFrameLocks noGrp="1"/>
          </p:cNvGraphicFramePr>
          <p:nvPr/>
        </p:nvGraphicFramePr>
        <p:xfrm>
          <a:off x="2370708" y="2782189"/>
          <a:ext cx="3126105" cy="37687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85445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68696" y="1033272"/>
            <a:ext cx="170687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492496" y="1072896"/>
            <a:ext cx="280415" cy="4389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510784" y="1511808"/>
            <a:ext cx="213359" cy="3200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193791" y="838200"/>
            <a:ext cx="277367" cy="10698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623052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685288" y="957072"/>
            <a:ext cx="249935" cy="11582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682239" y="1088136"/>
            <a:ext cx="256031" cy="1615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685288" y="1249680"/>
            <a:ext cx="249935" cy="1981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386328" y="896111"/>
            <a:ext cx="240791" cy="2103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383279" y="1121664"/>
            <a:ext cx="256032" cy="16154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386328" y="1283208"/>
            <a:ext cx="249935" cy="1950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355847" y="1511808"/>
            <a:ext cx="292608" cy="4450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383279" y="1956816"/>
            <a:ext cx="240791" cy="2987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931920" y="868680"/>
            <a:ext cx="228600" cy="19202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922776" y="1088136"/>
            <a:ext cx="249935" cy="3870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471927" y="1514855"/>
            <a:ext cx="344424" cy="39319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816351" y="1511808"/>
            <a:ext cx="414527" cy="4023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654807" y="1914144"/>
            <a:ext cx="393192" cy="35051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895344" y="1563622"/>
            <a:ext cx="307847" cy="3596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913632" y="1926335"/>
            <a:ext cx="240791" cy="27736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288535" y="1511808"/>
            <a:ext cx="402335" cy="4023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690871" y="1527048"/>
            <a:ext cx="390144" cy="38709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556759" y="1914144"/>
            <a:ext cx="371856" cy="35051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995928" y="2414016"/>
            <a:ext cx="103632" cy="2194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931920" y="2676144"/>
            <a:ext cx="228600" cy="19202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922776" y="2895600"/>
            <a:ext cx="249935" cy="39014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568696" y="2843783"/>
            <a:ext cx="170687" cy="3047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535167" y="2880360"/>
            <a:ext cx="161544" cy="22860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532120" y="3108960"/>
            <a:ext cx="167639" cy="37490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492496" y="3489959"/>
            <a:ext cx="256032" cy="28041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501640" y="3776471"/>
            <a:ext cx="228600" cy="25603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193791" y="2648712"/>
            <a:ext cx="277367" cy="68884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5623052" y="259907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492496" y="4556759"/>
            <a:ext cx="256032" cy="33832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529071" y="4901184"/>
            <a:ext cx="170687" cy="387096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516879" y="5288279"/>
            <a:ext cx="198120" cy="28651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501640" y="5574791"/>
            <a:ext cx="225551" cy="50596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685288" y="2767583"/>
            <a:ext cx="249935" cy="11582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682239" y="2898648"/>
            <a:ext cx="256031" cy="15849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685288" y="3057144"/>
            <a:ext cx="249935" cy="19811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386328" y="2703576"/>
            <a:ext cx="240791" cy="21335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383279" y="2932176"/>
            <a:ext cx="256032" cy="15849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386328" y="3090672"/>
            <a:ext cx="249935" cy="19811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551176" y="3322320"/>
            <a:ext cx="512063" cy="429767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462783" y="3758184"/>
            <a:ext cx="694944" cy="43281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465832" y="4197096"/>
            <a:ext cx="338328" cy="41147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810255" y="4215384"/>
            <a:ext cx="335279" cy="40233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609088" y="4617720"/>
            <a:ext cx="393192" cy="35052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465832" y="4968240"/>
            <a:ext cx="679703" cy="423671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468879" y="5391911"/>
            <a:ext cx="350519" cy="371856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819400" y="5407152"/>
            <a:ext cx="329184" cy="36575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401823" y="5772911"/>
            <a:ext cx="365760" cy="46634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767583" y="5788152"/>
            <a:ext cx="365760" cy="460247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456688" y="6248400"/>
            <a:ext cx="344424" cy="408432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801111" y="6266688"/>
            <a:ext cx="356615" cy="40233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609088" y="6669023"/>
            <a:ext cx="393192" cy="35051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410711" y="3627120"/>
            <a:ext cx="198120" cy="71627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377184" y="4352544"/>
            <a:ext cx="262127" cy="28346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380232" y="4636008"/>
            <a:ext cx="256032" cy="286512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364991" y="5053584"/>
            <a:ext cx="280415" cy="359663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413759" y="5416296"/>
            <a:ext cx="192024" cy="432815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410711" y="5855208"/>
            <a:ext cx="198120" cy="283463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377184" y="6138671"/>
            <a:ext cx="262127" cy="286512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380232" y="6425184"/>
            <a:ext cx="256032" cy="286512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950208" y="3797808"/>
            <a:ext cx="198120" cy="286512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965447" y="4084320"/>
            <a:ext cx="195071" cy="286512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916679" y="4370832"/>
            <a:ext cx="262127" cy="283463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919728" y="4657344"/>
            <a:ext cx="256032" cy="283463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962400" y="5071871"/>
            <a:ext cx="167639" cy="286512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950208" y="5358384"/>
            <a:ext cx="198120" cy="323088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965447" y="5681471"/>
            <a:ext cx="195071" cy="286512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916679" y="5967984"/>
            <a:ext cx="262127" cy="286512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919728" y="6254496"/>
            <a:ext cx="256032" cy="286512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459223" y="3325367"/>
            <a:ext cx="487679" cy="423671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334255" y="3770376"/>
            <a:ext cx="335279" cy="460247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675632" y="3749040"/>
            <a:ext cx="402335" cy="481583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404359" y="4230623"/>
            <a:ext cx="338327" cy="411479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748784" y="4248911"/>
            <a:ext cx="335279" cy="402335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547615" y="4651247"/>
            <a:ext cx="396239" cy="350520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349496" y="5001767"/>
            <a:ext cx="771144" cy="408431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379976" y="5419344"/>
            <a:ext cx="295655" cy="341375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684776" y="5410200"/>
            <a:ext cx="408431" cy="350520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4334255" y="5785103"/>
            <a:ext cx="335279" cy="457200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4675632" y="5760720"/>
            <a:ext cx="402335" cy="484631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395215" y="6245352"/>
            <a:ext cx="359663" cy="408432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757928" y="6260592"/>
            <a:ext cx="335279" cy="402335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547615" y="6662928"/>
            <a:ext cx="396239" cy="350519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5556503" y="615695"/>
            <a:ext cx="192024" cy="170688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556503" y="2423160"/>
            <a:ext cx="192024" cy="170688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697479" y="688848"/>
            <a:ext cx="213360" cy="97535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989832" y="603504"/>
            <a:ext cx="103632" cy="219455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279135" y="667512"/>
            <a:ext cx="103632" cy="118871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617720" y="947928"/>
            <a:ext cx="246887" cy="502919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697479" y="2493264"/>
            <a:ext cx="213359" cy="97535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279135" y="2471928"/>
            <a:ext cx="103632" cy="118871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4617720" y="2755392"/>
            <a:ext cx="246887" cy="502919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96" name="object 96"/>
          <p:cNvGraphicFramePr>
            <a:graphicFrameLocks noGrp="1"/>
          </p:cNvGraphicFramePr>
          <p:nvPr/>
        </p:nvGraphicFramePr>
        <p:xfrm>
          <a:off x="2370708" y="596772"/>
          <a:ext cx="3126105" cy="16751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5742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100" name="object 100"/>
          <p:cNvGraphicFramePr>
            <a:graphicFrameLocks noGrp="1"/>
          </p:cNvGraphicFramePr>
          <p:nvPr/>
        </p:nvGraphicFramePr>
        <p:xfrm>
          <a:off x="2370708" y="2404236"/>
          <a:ext cx="3126105" cy="4618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8"/>
                <a:gridCol w="542543"/>
                <a:gridCol w="539496"/>
                <a:gridCol w="859535"/>
                <a:gridCol w="316991"/>
              </a:tblGrid>
              <a:tr h="234695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4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0560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704843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736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07735" y="1033272"/>
            <a:ext cx="167639" cy="30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431535" y="1072896"/>
            <a:ext cx="262127" cy="3139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483352" y="1395984"/>
            <a:ext cx="219455" cy="4023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431535" y="1798320"/>
            <a:ext cx="283463" cy="2926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431535" y="2090928"/>
            <a:ext cx="188975" cy="3139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431535" y="2414016"/>
            <a:ext cx="240791" cy="19202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458967" y="2606040"/>
            <a:ext cx="182879" cy="2560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446776" y="2862072"/>
            <a:ext cx="213359" cy="3810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431535" y="3243072"/>
            <a:ext cx="341375" cy="2926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458967" y="3535679"/>
            <a:ext cx="182879" cy="40843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129784" y="838200"/>
            <a:ext cx="280415" cy="68884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559044" y="78856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621279" y="957072"/>
            <a:ext cx="249935" cy="11582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618232" y="1088136"/>
            <a:ext cx="256031" cy="1615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621279" y="1249680"/>
            <a:ext cx="249935" cy="19811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322320" y="896111"/>
            <a:ext cx="240791" cy="210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319271" y="1121664"/>
            <a:ext cx="256032" cy="16154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322320" y="1283208"/>
            <a:ext cx="249935" cy="19507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870959" y="868680"/>
            <a:ext cx="225551" cy="1920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858767" y="1088136"/>
            <a:ext cx="249935" cy="38709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459735" y="1511808"/>
            <a:ext cx="448056" cy="44805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322576" y="1959864"/>
            <a:ext cx="417575" cy="41452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743200" y="1975104"/>
            <a:ext cx="402335" cy="4023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328672" y="2386583"/>
            <a:ext cx="359663" cy="43891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691383" y="2377440"/>
            <a:ext cx="371856" cy="44805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407920" y="2825495"/>
            <a:ext cx="313944" cy="49682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731007" y="2825495"/>
            <a:ext cx="353568" cy="49682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401823" y="3358896"/>
            <a:ext cx="338327" cy="4968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746248" y="3322320"/>
            <a:ext cx="335279" cy="52425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505455" y="3855720"/>
            <a:ext cx="481583" cy="48158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322576" y="4337303"/>
            <a:ext cx="417575" cy="41757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743200" y="4352544"/>
            <a:ext cx="402335" cy="40233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325623" y="4764023"/>
            <a:ext cx="359663" cy="43891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688335" y="4754879"/>
            <a:ext cx="387095" cy="448056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386583" y="5202936"/>
            <a:ext cx="707136" cy="48158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291840" y="1965960"/>
            <a:ext cx="307847" cy="35661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331464" y="2325623"/>
            <a:ext cx="225551" cy="43281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243072" y="2764534"/>
            <a:ext cx="417575" cy="359664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243072" y="3127248"/>
            <a:ext cx="198119" cy="32308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273552" y="3450336"/>
            <a:ext cx="262127" cy="21945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416808" y="3678935"/>
            <a:ext cx="198120" cy="286512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331464" y="3965448"/>
            <a:ext cx="225551" cy="43281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243072" y="4404360"/>
            <a:ext cx="417575" cy="35661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346703" y="4764023"/>
            <a:ext cx="198120" cy="46939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889247" y="1914144"/>
            <a:ext cx="192024" cy="24993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870959" y="2164079"/>
            <a:ext cx="225551" cy="42976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782567" y="2602992"/>
            <a:ext cx="417575" cy="356616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782567" y="2962655"/>
            <a:ext cx="198120" cy="323088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852671" y="3288791"/>
            <a:ext cx="262127" cy="21945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989832" y="3517392"/>
            <a:ext cx="195071" cy="28346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870959" y="3800855"/>
            <a:ext cx="219456" cy="411479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474464" y="1542288"/>
            <a:ext cx="408432" cy="41147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261103" y="1962911"/>
            <a:ext cx="417575" cy="41757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678679" y="1978152"/>
            <a:ext cx="402335" cy="40233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233671" y="2389632"/>
            <a:ext cx="359663" cy="438911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596384" y="2380488"/>
            <a:ext cx="445008" cy="44805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343400" y="2828544"/>
            <a:ext cx="679703" cy="496824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340352" y="3361944"/>
            <a:ext cx="344424" cy="496823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684776" y="3325367"/>
            <a:ext cx="341375" cy="527303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443984" y="3858767"/>
            <a:ext cx="481584" cy="481584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261103" y="4340352"/>
            <a:ext cx="417575" cy="417575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678679" y="4358640"/>
            <a:ext cx="402335" cy="402335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233671" y="4767071"/>
            <a:ext cx="359663" cy="438912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596384" y="4760976"/>
            <a:ext cx="445008" cy="44500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267200" y="5205984"/>
            <a:ext cx="807720" cy="448056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5492496" y="615695"/>
            <a:ext cx="192024" cy="170688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731264" y="5843016"/>
            <a:ext cx="274319" cy="804671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115311" y="5843015"/>
            <a:ext cx="228600" cy="664463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478023" y="5846064"/>
            <a:ext cx="228600" cy="673608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831592" y="5846064"/>
            <a:ext cx="228600" cy="673608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630423" y="688848"/>
            <a:ext cx="213360" cy="97535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925823" y="603504"/>
            <a:ext cx="103632" cy="219455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215128" y="667512"/>
            <a:ext cx="103632" cy="118871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553711" y="947928"/>
            <a:ext cx="246887" cy="502919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776471" y="4352544"/>
            <a:ext cx="402335" cy="344424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977640" y="4828032"/>
            <a:ext cx="198120" cy="316991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graphicFrame>
        <p:nvGraphicFramePr>
          <p:cNvPr id="79" name="object 79"/>
          <p:cNvGraphicFramePr>
            <a:graphicFrameLocks noGrp="1"/>
          </p:cNvGraphicFramePr>
          <p:nvPr/>
        </p:nvGraphicFramePr>
        <p:xfrm>
          <a:off x="2306701" y="596772"/>
          <a:ext cx="3126105" cy="5097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6487"/>
                <a:gridCol w="542544"/>
                <a:gridCol w="539495"/>
                <a:gridCol w="856488"/>
                <a:gridCol w="320039"/>
              </a:tblGrid>
              <a:tr h="234696">
                <a:tc>
                  <a:txBody>
                    <a:bodyPr/>
                    <a:lstStyle/>
                    <a:p>
                      <a:pPr/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ct val="100000"/>
                        </a:lnSpc>
                      </a:pPr>
                      <a:r>
                        <a:rPr dirty="0" sz="850">
                          <a:latin typeface="Times New Roman"/>
                          <a:cs typeface="Times New Roman"/>
                        </a:rPr>
                        <a:t>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</a:pPr>
                      <a:r>
                        <a:rPr dirty="0" sz="850" spc="5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dirty="0" sz="850">
                          <a:latin typeface="Times New Roman"/>
                          <a:cs typeface="Times New Roman"/>
                        </a:rPr>
                        <a:t>-7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4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73607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10413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180332"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5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7365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7366">
                      <a:solidFill>
                        <a:srgbClr val="000000"/>
                      </a:solidFill>
                      <a:prstDash val="solid"/>
                    </a:lnL>
                    <a:lnR w="7366">
                      <a:solidFill>
                        <a:srgbClr val="000000"/>
                      </a:solidFill>
                      <a:prstDash val="solid"/>
                    </a:lnR>
                    <a:lnT w="10413">
                      <a:solidFill>
                        <a:srgbClr val="000000"/>
                      </a:solidFill>
                      <a:prstDash val="solid"/>
                    </a:lnT>
                    <a:lnB w="736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688592" y="594359"/>
            <a:ext cx="347471" cy="37795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517391" y="597408"/>
            <a:ext cx="271271" cy="10241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678423" y="594360"/>
            <a:ext cx="216408" cy="82905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629784" y="162067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526535" y="2993136"/>
            <a:ext cx="265175" cy="8930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541776" y="3947159"/>
            <a:ext cx="237744" cy="5486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529584" y="1712976"/>
            <a:ext cx="265175" cy="10728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538728" y="2810255"/>
            <a:ext cx="240791" cy="9448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682495" y="1335024"/>
            <a:ext cx="371856" cy="10759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090927" y="603504"/>
            <a:ext cx="277368" cy="651052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453639" y="603504"/>
            <a:ext cx="274319" cy="650748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767583" y="1069847"/>
            <a:ext cx="387095" cy="24109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166872" y="603504"/>
            <a:ext cx="274319" cy="217322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163823" y="2846832"/>
            <a:ext cx="268224" cy="22250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179064" y="3075432"/>
            <a:ext cx="249935" cy="232562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179064" y="5407152"/>
            <a:ext cx="249935" cy="10058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176016" y="5614415"/>
            <a:ext cx="252983" cy="20726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160776" y="5824728"/>
            <a:ext cx="271272" cy="3657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169920" y="6190488"/>
            <a:ext cx="268223" cy="88696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3266947" y="2763671"/>
            <a:ext cx="426720" cy="2419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  <a:spcBef>
                <a:spcPts val="380"/>
              </a:spcBef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722120" y="1011935"/>
            <a:ext cx="292735" cy="3048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600" b="1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801112" y="643127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94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 marL="2540">
              <a:lnSpc>
                <a:spcPts val="695"/>
              </a:lnSpc>
            </a:pPr>
            <a:r>
              <a:rPr dirty="0" sz="600" b="1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66947" y="548858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892296" y="603504"/>
            <a:ext cx="268224" cy="651357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224528" y="603504"/>
            <a:ext cx="320039" cy="651357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605528" y="603504"/>
            <a:ext cx="283463" cy="651357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971288" y="603504"/>
            <a:ext cx="268224" cy="651357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318759" y="597408"/>
            <a:ext cx="219456" cy="53522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5925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35479" y="594360"/>
            <a:ext cx="222504" cy="9204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95144" y="597408"/>
            <a:ext cx="222504" cy="11673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654807" y="597408"/>
            <a:ext cx="225551" cy="12618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014472" y="597408"/>
            <a:ext cx="256031" cy="6303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346703" y="597408"/>
            <a:ext cx="268224" cy="63733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688079" y="597408"/>
            <a:ext cx="286512" cy="63276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935479" y="2749295"/>
            <a:ext cx="222504" cy="9540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295144" y="2688336"/>
            <a:ext cx="225551" cy="110947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651760" y="2688335"/>
            <a:ext cx="213360" cy="109118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830823" y="868680"/>
            <a:ext cx="198120" cy="17068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5911469" y="1032407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843015" y="1261872"/>
            <a:ext cx="179832" cy="16520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819655" y="3343655"/>
            <a:ext cx="274319" cy="3255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88464" y="3343655"/>
            <a:ext cx="256031" cy="3255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529839" y="3343655"/>
            <a:ext cx="295656" cy="32552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889504" y="3343655"/>
            <a:ext cx="286512" cy="3255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261359" y="3343655"/>
            <a:ext cx="259079" cy="3255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617976" y="3343655"/>
            <a:ext cx="259079" cy="3255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608576" y="597408"/>
            <a:ext cx="256032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151120" y="597408"/>
            <a:ext cx="188975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912108" y="858011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 h="0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913632" y="859535"/>
            <a:ext cx="0" cy="2173605"/>
          </a:xfrm>
          <a:custGeom>
            <a:avLst/>
            <a:gdLst/>
            <a:ahLst/>
            <a:cxnLst/>
            <a:rect l="l" t="t" r="r" b="b"/>
            <a:pathLst>
              <a:path w="0" h="2173605">
                <a:moveTo>
                  <a:pt x="0" y="0"/>
                </a:moveTo>
                <a:lnTo>
                  <a:pt x="0" y="217322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849367" y="859535"/>
            <a:ext cx="0" cy="902335"/>
          </a:xfrm>
          <a:custGeom>
            <a:avLst/>
            <a:gdLst/>
            <a:ahLst/>
            <a:cxnLst/>
            <a:rect l="l" t="t" r="r" b="b"/>
            <a:pathLst>
              <a:path w="0" h="902335">
                <a:moveTo>
                  <a:pt x="0" y="0"/>
                </a:moveTo>
                <a:lnTo>
                  <a:pt x="0" y="902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849367" y="299923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52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775959" y="859535"/>
            <a:ext cx="0" cy="902335"/>
          </a:xfrm>
          <a:custGeom>
            <a:avLst/>
            <a:gdLst/>
            <a:ahLst/>
            <a:cxnLst/>
            <a:rect l="l" t="t" r="r" b="b"/>
            <a:pathLst>
              <a:path w="0" h="902335">
                <a:moveTo>
                  <a:pt x="0" y="0"/>
                </a:moveTo>
                <a:lnTo>
                  <a:pt x="0" y="90220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775959" y="299923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52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444495" y="107899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447544" y="1082039"/>
            <a:ext cx="0" cy="1950720"/>
          </a:xfrm>
          <a:custGeom>
            <a:avLst/>
            <a:gdLst/>
            <a:ahLst/>
            <a:cxnLst/>
            <a:rect l="l" t="t" r="r" b="b"/>
            <a:pathLst>
              <a:path w="0" h="1950720">
                <a:moveTo>
                  <a:pt x="0" y="0"/>
                </a:moveTo>
                <a:lnTo>
                  <a:pt x="0" y="195071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185160" y="1082039"/>
            <a:ext cx="0" cy="1950720"/>
          </a:xfrm>
          <a:custGeom>
            <a:avLst/>
            <a:gdLst/>
            <a:ahLst/>
            <a:cxnLst/>
            <a:rect l="l" t="t" r="r" b="b"/>
            <a:pathLst>
              <a:path w="0" h="1950720">
                <a:moveTo>
                  <a:pt x="0" y="0"/>
                </a:moveTo>
                <a:lnTo>
                  <a:pt x="0" y="195071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444495" y="1758694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444495" y="3035807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864608" y="618744"/>
            <a:ext cx="283463" cy="1889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340096" y="627888"/>
            <a:ext cx="283463" cy="17983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093464" y="920496"/>
            <a:ext cx="243839" cy="1310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093208" y="856488"/>
            <a:ext cx="106679" cy="2194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700527" y="1109472"/>
            <a:ext cx="228600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691383" y="1328928"/>
            <a:ext cx="249936" cy="39014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425952" y="1118616"/>
            <a:ext cx="240791" cy="2133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416808" y="1335024"/>
            <a:ext cx="259079" cy="16459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425952" y="1505711"/>
            <a:ext cx="246887" cy="20116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267200" y="1109472"/>
            <a:ext cx="225551" cy="1889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258055" y="1328928"/>
            <a:ext cx="246887" cy="39014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190744" y="1118616"/>
            <a:ext cx="237744" cy="2133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178552" y="1335024"/>
            <a:ext cx="259079" cy="1645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187696" y="1505711"/>
            <a:ext cx="246887" cy="20116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587751" y="1969007"/>
            <a:ext cx="460248" cy="3596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651760" y="2331720"/>
            <a:ext cx="332231" cy="35966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364991" y="1984248"/>
            <a:ext cx="368808" cy="46329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383279" y="2447544"/>
            <a:ext cx="332232" cy="35966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271771" y="2860547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671059" y="2540506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271771" y="2540506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271771" y="2223515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271771" y="1903475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407408" y="2350007"/>
            <a:ext cx="134620" cy="506095"/>
          </a:xfrm>
          <a:custGeom>
            <a:avLst/>
            <a:gdLst/>
            <a:ahLst/>
            <a:cxnLst/>
            <a:rect l="l" t="t" r="r" b="b"/>
            <a:pathLst>
              <a:path w="134620" h="506094">
                <a:moveTo>
                  <a:pt x="0" y="505968"/>
                </a:moveTo>
                <a:lnTo>
                  <a:pt x="134112" y="505968"/>
                </a:lnTo>
                <a:lnTo>
                  <a:pt x="134112" y="0"/>
                </a:lnTo>
                <a:lnTo>
                  <a:pt x="0" y="0"/>
                </a:lnTo>
                <a:lnTo>
                  <a:pt x="0" y="505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541520" y="2474976"/>
            <a:ext cx="128270" cy="381000"/>
          </a:xfrm>
          <a:custGeom>
            <a:avLst/>
            <a:gdLst/>
            <a:ahLst/>
            <a:cxnLst/>
            <a:rect l="l" t="t" r="r" b="b"/>
            <a:pathLst>
              <a:path w="128270" h="381000">
                <a:moveTo>
                  <a:pt x="0" y="381000"/>
                </a:moveTo>
                <a:lnTo>
                  <a:pt x="128015" y="381000"/>
                </a:lnTo>
                <a:lnTo>
                  <a:pt x="128015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543044" y="2476499"/>
            <a:ext cx="128270" cy="381000"/>
          </a:xfrm>
          <a:custGeom>
            <a:avLst/>
            <a:gdLst/>
            <a:ahLst/>
            <a:cxnLst/>
            <a:rect l="l" t="t" r="r" b="b"/>
            <a:pathLst>
              <a:path w="128270" h="381000">
                <a:moveTo>
                  <a:pt x="0" y="380999"/>
                </a:moveTo>
                <a:lnTo>
                  <a:pt x="128015" y="380999"/>
                </a:lnTo>
                <a:lnTo>
                  <a:pt x="128015" y="0"/>
                </a:lnTo>
                <a:lnTo>
                  <a:pt x="0" y="0"/>
                </a:lnTo>
                <a:lnTo>
                  <a:pt x="0" y="3809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314444" y="1903475"/>
            <a:ext cx="0" cy="954405"/>
          </a:xfrm>
          <a:custGeom>
            <a:avLst/>
            <a:gdLst/>
            <a:ahLst/>
            <a:cxnLst/>
            <a:rect l="l" t="t" r="r" b="b"/>
            <a:pathLst>
              <a:path w="0" h="954405">
                <a:moveTo>
                  <a:pt x="0" y="95402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982212" y="1763266"/>
            <a:ext cx="927100" cy="1237615"/>
          </a:xfrm>
          <a:custGeom>
            <a:avLst/>
            <a:gdLst/>
            <a:ahLst/>
            <a:cxnLst/>
            <a:rect l="l" t="t" r="r" b="b"/>
            <a:pathLst>
              <a:path w="927100" h="1237614">
                <a:moveTo>
                  <a:pt x="0" y="1237488"/>
                </a:moveTo>
                <a:lnTo>
                  <a:pt x="926591" y="1237488"/>
                </a:lnTo>
                <a:lnTo>
                  <a:pt x="9265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982212" y="1763266"/>
            <a:ext cx="0" cy="1237615"/>
          </a:xfrm>
          <a:custGeom>
            <a:avLst/>
            <a:gdLst/>
            <a:ahLst/>
            <a:cxnLst/>
            <a:rect l="l" t="t" r="r" b="b"/>
            <a:pathLst>
              <a:path w="0" h="1237614">
                <a:moveTo>
                  <a:pt x="0" y="0"/>
                </a:moveTo>
                <a:lnTo>
                  <a:pt x="0" y="1237488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207507" y="2860547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606795" y="2540506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207507" y="2540506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606795" y="22235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207507" y="2223515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207507" y="1903475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346191" y="2791967"/>
            <a:ext cx="128270" cy="64135"/>
          </a:xfrm>
          <a:custGeom>
            <a:avLst/>
            <a:gdLst/>
            <a:ahLst/>
            <a:cxnLst/>
            <a:rect l="l" t="t" r="r" b="b"/>
            <a:pathLst>
              <a:path w="128270" h="64135">
                <a:moveTo>
                  <a:pt x="0" y="64007"/>
                </a:moveTo>
                <a:lnTo>
                  <a:pt x="128016" y="64007"/>
                </a:lnTo>
                <a:lnTo>
                  <a:pt x="128016" y="0"/>
                </a:lnTo>
                <a:lnTo>
                  <a:pt x="0" y="0"/>
                </a:lnTo>
                <a:lnTo>
                  <a:pt x="0" y="64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474208" y="2029967"/>
            <a:ext cx="131445" cy="826135"/>
          </a:xfrm>
          <a:custGeom>
            <a:avLst/>
            <a:gdLst/>
            <a:ahLst/>
            <a:cxnLst/>
            <a:rect l="l" t="t" r="r" b="b"/>
            <a:pathLst>
              <a:path w="131445" h="826135">
                <a:moveTo>
                  <a:pt x="0" y="826007"/>
                </a:moveTo>
                <a:lnTo>
                  <a:pt x="131063" y="826007"/>
                </a:lnTo>
                <a:lnTo>
                  <a:pt x="131063" y="0"/>
                </a:lnTo>
                <a:lnTo>
                  <a:pt x="0" y="0"/>
                </a:lnTo>
                <a:lnTo>
                  <a:pt x="0" y="82600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475732" y="2031491"/>
            <a:ext cx="131445" cy="826135"/>
          </a:xfrm>
          <a:custGeom>
            <a:avLst/>
            <a:gdLst/>
            <a:ahLst/>
            <a:cxnLst/>
            <a:rect l="l" t="t" r="r" b="b"/>
            <a:pathLst>
              <a:path w="131445" h="826135">
                <a:moveTo>
                  <a:pt x="0" y="826007"/>
                </a:moveTo>
                <a:lnTo>
                  <a:pt x="131063" y="826007"/>
                </a:lnTo>
                <a:lnTo>
                  <a:pt x="131063" y="0"/>
                </a:lnTo>
                <a:lnTo>
                  <a:pt x="0" y="0"/>
                </a:lnTo>
                <a:lnTo>
                  <a:pt x="0" y="82600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247132" y="1903475"/>
            <a:ext cx="0" cy="954405"/>
          </a:xfrm>
          <a:custGeom>
            <a:avLst/>
            <a:gdLst/>
            <a:ahLst/>
            <a:cxnLst/>
            <a:rect l="l" t="t" r="r" b="b"/>
            <a:pathLst>
              <a:path w="0" h="954405">
                <a:moveTo>
                  <a:pt x="0" y="95402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917947" y="3000755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 h="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920995" y="1763266"/>
            <a:ext cx="0" cy="1237615"/>
          </a:xfrm>
          <a:custGeom>
            <a:avLst/>
            <a:gdLst/>
            <a:ahLst/>
            <a:cxnLst/>
            <a:rect l="l" t="t" r="r" b="b"/>
            <a:pathLst>
              <a:path w="0" h="1237614">
                <a:moveTo>
                  <a:pt x="0" y="0"/>
                </a:moveTo>
                <a:lnTo>
                  <a:pt x="0" y="1237488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4652773" y="91658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589144" y="91658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052528" y="1828352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052528" y="2145345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116458" y="2462336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116458" y="2779328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993012" y="1837496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993012" y="2145345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055015" y="2462336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055015" y="2785424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691639" y="1066800"/>
            <a:ext cx="350519" cy="92354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084832" y="597408"/>
            <a:ext cx="268224" cy="120091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1709927" y="624839"/>
            <a:ext cx="292735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1270">
              <a:lnSpc>
                <a:spcPts val="985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85"/>
              </a:lnSpc>
            </a:pPr>
            <a:r>
              <a:rPr dirty="0" sz="600" b="1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68423" y="5526023"/>
            <a:ext cx="420624" cy="8382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868423" y="6714743"/>
            <a:ext cx="420624" cy="1676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25039" y="902208"/>
            <a:ext cx="460248" cy="3596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581655" y="902208"/>
            <a:ext cx="423671" cy="7772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225039" y="3240023"/>
            <a:ext cx="445007" cy="1524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581655" y="1752600"/>
            <a:ext cx="448056" cy="52699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941320" y="902209"/>
            <a:ext cx="423671" cy="610209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304032" y="902208"/>
            <a:ext cx="445008" cy="61722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660647" y="902208"/>
            <a:ext cx="377951" cy="130759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660647" y="2209800"/>
            <a:ext cx="402335" cy="470916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023359" y="902208"/>
            <a:ext cx="445008" cy="161239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023359" y="2514600"/>
            <a:ext cx="423672" cy="432816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383023" y="902208"/>
            <a:ext cx="423671" cy="228295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773167" y="902208"/>
            <a:ext cx="231647" cy="16764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742688" y="1072896"/>
            <a:ext cx="438912" cy="261213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742688" y="3685032"/>
            <a:ext cx="463296" cy="246583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803647" y="6202680"/>
            <a:ext cx="170687" cy="14630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742688" y="6348984"/>
            <a:ext cx="463296" cy="6370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102352" y="902208"/>
            <a:ext cx="423671" cy="337413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102352" y="4306823"/>
            <a:ext cx="377951" cy="280416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468111" y="902208"/>
            <a:ext cx="460247" cy="191414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553455" y="2874264"/>
            <a:ext cx="152400" cy="27127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498591" y="3215639"/>
            <a:ext cx="237743" cy="17068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468111" y="3444240"/>
            <a:ext cx="460247" cy="137769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865376" y="905255"/>
            <a:ext cx="414527" cy="180136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932432" y="2734055"/>
            <a:ext cx="143256" cy="12496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865376" y="2926079"/>
            <a:ext cx="399288" cy="224637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225039" y="1612391"/>
            <a:ext cx="426719" cy="127711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292095" y="3413759"/>
            <a:ext cx="143256" cy="12496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225039" y="3563111"/>
            <a:ext cx="426719" cy="347472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383023" y="3185160"/>
            <a:ext cx="429768" cy="55168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383023" y="3944111"/>
            <a:ext cx="429768" cy="305409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833871" y="905255"/>
            <a:ext cx="286512" cy="233476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6072125" y="248715"/>
            <a:ext cx="1016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581400" y="597408"/>
            <a:ext cx="310896" cy="22555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2328165" y="1251863"/>
            <a:ext cx="63500" cy="3638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328165" y="2876447"/>
            <a:ext cx="63500" cy="367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501452" y="3726839"/>
            <a:ext cx="63500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933196" y="5162447"/>
            <a:ext cx="63500" cy="360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933196" y="6351167"/>
            <a:ext cx="2272030" cy="665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850">
              <a:latin typeface="Times New Roman"/>
              <a:cs typeface="Times New Roman"/>
            </a:endParaRPr>
          </a:p>
          <a:p>
            <a:pPr algn="r" marR="50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  <a:p>
            <a:pPr algn="r" marR="508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8800" y="3349752"/>
            <a:ext cx="259079" cy="32552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179320" y="3349752"/>
            <a:ext cx="277368" cy="3255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542032" y="3349752"/>
            <a:ext cx="277368" cy="3255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95600" y="3349752"/>
            <a:ext cx="274319" cy="3255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49167" y="3349752"/>
            <a:ext cx="286511" cy="32552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608832" y="3349752"/>
            <a:ext cx="274320" cy="3255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74591" y="3349752"/>
            <a:ext cx="274320" cy="3255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31208" y="3349752"/>
            <a:ext cx="286512" cy="3255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696967" y="3349752"/>
            <a:ext cx="274320" cy="32552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938527" y="618744"/>
            <a:ext cx="222504" cy="17373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914144" y="792480"/>
            <a:ext cx="271271" cy="9448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651247" y="597408"/>
            <a:ext cx="259079" cy="2103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193791" y="597408"/>
            <a:ext cx="192024" cy="2103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730752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 h="0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736848" y="813815"/>
            <a:ext cx="0" cy="2212975"/>
          </a:xfrm>
          <a:custGeom>
            <a:avLst/>
            <a:gdLst/>
            <a:ahLst/>
            <a:cxnLst/>
            <a:rect l="l" t="t" r="r" b="b"/>
            <a:pathLst>
              <a:path w="0" h="2212975">
                <a:moveTo>
                  <a:pt x="0" y="0"/>
                </a:moveTo>
                <a:lnTo>
                  <a:pt x="0" y="22128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669535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666488" y="3026663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596127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593079" y="3026663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264663" y="104546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270760" y="1048511"/>
            <a:ext cx="0" cy="1978660"/>
          </a:xfrm>
          <a:custGeom>
            <a:avLst/>
            <a:gdLst/>
            <a:ahLst/>
            <a:cxnLst/>
            <a:rect l="l" t="t" r="r" b="b"/>
            <a:pathLst>
              <a:path w="0"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005328" y="1048511"/>
            <a:ext cx="0" cy="1978660"/>
          </a:xfrm>
          <a:custGeom>
            <a:avLst/>
            <a:gdLst/>
            <a:ahLst/>
            <a:cxnLst/>
            <a:rect l="l" t="t" r="r" b="b"/>
            <a:pathLst>
              <a:path w="0"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264663" y="17282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264663" y="302971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907279" y="618744"/>
            <a:ext cx="286512" cy="1889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385815" y="627888"/>
            <a:ext cx="283463" cy="17983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931920" y="871727"/>
            <a:ext cx="207263" cy="1066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913376" y="813816"/>
            <a:ext cx="106679" cy="21945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654040" y="822960"/>
            <a:ext cx="195071" cy="17068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669279" y="1216152"/>
            <a:ext cx="176784" cy="304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669279" y="1255776"/>
            <a:ext cx="176784" cy="1798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644896" y="1435608"/>
            <a:ext cx="222503" cy="17373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660135" y="1609344"/>
            <a:ext cx="176784" cy="110947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520695" y="1075944"/>
            <a:ext cx="231648" cy="1889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511551" y="1295400"/>
            <a:ext cx="249936" cy="39319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252215" y="1088136"/>
            <a:ext cx="237743" cy="20726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243072" y="1313688"/>
            <a:ext cx="256031" cy="1615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243072" y="1475232"/>
            <a:ext cx="249935" cy="20116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084320" y="1075944"/>
            <a:ext cx="231647" cy="1889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075176" y="1295400"/>
            <a:ext cx="249935" cy="39319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013959" y="1088136"/>
            <a:ext cx="237743" cy="20726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004815" y="1313688"/>
            <a:ext cx="256032" cy="16154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007864" y="1475232"/>
            <a:ext cx="249935" cy="20116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493264" y="1911095"/>
            <a:ext cx="280415" cy="6400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493264" y="2557272"/>
            <a:ext cx="280415" cy="28041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188207" y="1911095"/>
            <a:ext cx="362711" cy="36271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27832" y="2273807"/>
            <a:ext cx="277368" cy="27736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227832" y="2557272"/>
            <a:ext cx="277368" cy="28041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091940" y="288493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494276" y="254660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091940" y="254660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091940" y="2211323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091940" y="1872994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230623" y="2612135"/>
            <a:ext cx="131445" cy="271780"/>
          </a:xfrm>
          <a:custGeom>
            <a:avLst/>
            <a:gdLst/>
            <a:ahLst/>
            <a:cxnLst/>
            <a:rect l="l" t="t" r="r" b="b"/>
            <a:pathLst>
              <a:path w="131445" h="271780">
                <a:moveTo>
                  <a:pt x="0" y="271272"/>
                </a:moveTo>
                <a:lnTo>
                  <a:pt x="131063" y="271272"/>
                </a:lnTo>
                <a:lnTo>
                  <a:pt x="131063" y="0"/>
                </a:lnTo>
                <a:lnTo>
                  <a:pt x="0" y="0"/>
                </a:lnTo>
                <a:lnTo>
                  <a:pt x="0" y="271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361688" y="2209800"/>
            <a:ext cx="131445" cy="673735"/>
          </a:xfrm>
          <a:custGeom>
            <a:avLst/>
            <a:gdLst/>
            <a:ahLst/>
            <a:cxnLst/>
            <a:rect l="l" t="t" r="r" b="b"/>
            <a:pathLst>
              <a:path w="131445" h="673735">
                <a:moveTo>
                  <a:pt x="0" y="673607"/>
                </a:moveTo>
                <a:lnTo>
                  <a:pt x="131063" y="673607"/>
                </a:lnTo>
                <a:lnTo>
                  <a:pt x="131063" y="0"/>
                </a:lnTo>
                <a:lnTo>
                  <a:pt x="0" y="0"/>
                </a:lnTo>
                <a:lnTo>
                  <a:pt x="0" y="67360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363211" y="2211323"/>
            <a:ext cx="131445" cy="673735"/>
          </a:xfrm>
          <a:custGeom>
            <a:avLst/>
            <a:gdLst/>
            <a:ahLst/>
            <a:cxnLst/>
            <a:rect l="l" t="t" r="r" b="b"/>
            <a:pathLst>
              <a:path w="131445" h="673735">
                <a:moveTo>
                  <a:pt x="0" y="673607"/>
                </a:moveTo>
                <a:lnTo>
                  <a:pt x="131063" y="673607"/>
                </a:lnTo>
                <a:lnTo>
                  <a:pt x="131063" y="0"/>
                </a:lnTo>
                <a:lnTo>
                  <a:pt x="0" y="0"/>
                </a:lnTo>
                <a:lnTo>
                  <a:pt x="0" y="67360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134612" y="1872994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805427" y="1729739"/>
            <a:ext cx="927100" cy="1295400"/>
          </a:xfrm>
          <a:custGeom>
            <a:avLst/>
            <a:gdLst/>
            <a:ahLst/>
            <a:cxnLst/>
            <a:rect l="l" t="t" r="r" b="b"/>
            <a:pathLst>
              <a:path w="927100" h="1295400">
                <a:moveTo>
                  <a:pt x="0" y="1295400"/>
                </a:moveTo>
                <a:lnTo>
                  <a:pt x="926591" y="1295400"/>
                </a:lnTo>
                <a:lnTo>
                  <a:pt x="9265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805427" y="1729739"/>
            <a:ext cx="0" cy="1295400"/>
          </a:xfrm>
          <a:custGeom>
            <a:avLst/>
            <a:gdLst/>
            <a:ahLst/>
            <a:cxnLst/>
            <a:rect l="l" t="t" r="r" b="b"/>
            <a:pathLst>
              <a:path w="0" h="1295400">
                <a:moveTo>
                  <a:pt x="0" y="0"/>
                </a:move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027676" y="2884931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426964" y="254660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027676" y="2546603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426964" y="221132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027676" y="2211323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027676" y="1872994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163311" y="2749295"/>
            <a:ext cx="131445" cy="134620"/>
          </a:xfrm>
          <a:custGeom>
            <a:avLst/>
            <a:gdLst/>
            <a:ahLst/>
            <a:cxnLst/>
            <a:rect l="l" t="t" r="r" b="b"/>
            <a:pathLst>
              <a:path w="131445" h="134619">
                <a:moveTo>
                  <a:pt x="0" y="134111"/>
                </a:moveTo>
                <a:lnTo>
                  <a:pt x="131063" y="134111"/>
                </a:lnTo>
                <a:lnTo>
                  <a:pt x="131063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294376" y="2072639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7"/>
                </a:moveTo>
                <a:lnTo>
                  <a:pt x="131063" y="810767"/>
                </a:lnTo>
                <a:lnTo>
                  <a:pt x="131063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295900" y="2074163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7"/>
                </a:moveTo>
                <a:lnTo>
                  <a:pt x="131063" y="810767"/>
                </a:lnTo>
                <a:lnTo>
                  <a:pt x="131063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067300" y="1872994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738115" y="3025139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 h="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741164" y="1729739"/>
            <a:ext cx="0" cy="1295400"/>
          </a:xfrm>
          <a:custGeom>
            <a:avLst/>
            <a:gdLst/>
            <a:ahLst/>
            <a:cxnLst/>
            <a:rect l="l" t="t" r="r" b="b"/>
            <a:pathLst>
              <a:path w="0" h="1295400">
                <a:moveTo>
                  <a:pt x="0" y="0"/>
                </a:move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 txBox="1"/>
          <p:nvPr/>
        </p:nvSpPr>
        <p:spPr>
          <a:xfrm>
            <a:off x="4472942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408674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875745" y="179787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875745" y="2130104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939994" y="2468433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939994" y="2806761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726682" y="98668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813179" y="1807017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813179" y="2133152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875180" y="2468433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875180" y="2809808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5050535" y="3352800"/>
            <a:ext cx="283463" cy="325831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379720" y="3352800"/>
            <a:ext cx="283463" cy="307543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394959" y="6428232"/>
            <a:ext cx="240791" cy="28041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39384" y="3355847"/>
            <a:ext cx="283463" cy="307543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72911" y="6431279"/>
            <a:ext cx="216408" cy="25298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88464" y="3313176"/>
            <a:ext cx="259079" cy="32552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523744" y="3310128"/>
            <a:ext cx="277368" cy="26029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901695" y="3313176"/>
            <a:ext cx="274319" cy="3255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255264" y="3313176"/>
            <a:ext cx="277367" cy="3255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611879" y="3313176"/>
            <a:ext cx="277367" cy="32552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934967" y="3313176"/>
            <a:ext cx="679703" cy="32552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056632" y="3313176"/>
            <a:ext cx="277367" cy="32552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410200" y="3313176"/>
            <a:ext cx="286512" cy="32552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847088" y="609600"/>
            <a:ext cx="252984" cy="1920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837944" y="801623"/>
            <a:ext cx="268224" cy="9448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754879" y="597408"/>
            <a:ext cx="259079" cy="2103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300471" y="597408"/>
            <a:ext cx="188975" cy="21031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837432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 h="0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840480" y="813815"/>
            <a:ext cx="0" cy="2212975"/>
          </a:xfrm>
          <a:custGeom>
            <a:avLst/>
            <a:gdLst/>
            <a:ahLst/>
            <a:cxnLst/>
            <a:rect l="l" t="t" r="r" b="b"/>
            <a:pathLst>
              <a:path w="0" h="2212975">
                <a:moveTo>
                  <a:pt x="0" y="0"/>
                </a:moveTo>
                <a:lnTo>
                  <a:pt x="0" y="22128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776215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773167" y="3026663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702807" y="813815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5699759" y="3026663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371344" y="104546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374391" y="1048511"/>
            <a:ext cx="0" cy="1978660"/>
          </a:xfrm>
          <a:custGeom>
            <a:avLst/>
            <a:gdLst/>
            <a:ahLst/>
            <a:cxnLst/>
            <a:rect l="l" t="t" r="r" b="b"/>
            <a:pathLst>
              <a:path w="0"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112008" y="1048511"/>
            <a:ext cx="0" cy="1978660"/>
          </a:xfrm>
          <a:custGeom>
            <a:avLst/>
            <a:gdLst/>
            <a:ahLst/>
            <a:cxnLst/>
            <a:rect l="l" t="t" r="r" b="b"/>
            <a:pathLst>
              <a:path w="0"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371344" y="1728215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371344" y="302971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013959" y="618744"/>
            <a:ext cx="286512" cy="18897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492496" y="627888"/>
            <a:ext cx="283463" cy="17983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4035552" y="871727"/>
            <a:ext cx="210312" cy="1066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020055" y="813816"/>
            <a:ext cx="106679" cy="21945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757671" y="822960"/>
            <a:ext cx="198120" cy="17068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772911" y="1216152"/>
            <a:ext cx="179832" cy="304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772911" y="1255776"/>
            <a:ext cx="179832" cy="17983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736335" y="1435608"/>
            <a:ext cx="252984" cy="19202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763767" y="1627632"/>
            <a:ext cx="179832" cy="110947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624327" y="1075944"/>
            <a:ext cx="234695" cy="18897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618232" y="1295400"/>
            <a:ext cx="246887" cy="3931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358896" y="1088136"/>
            <a:ext cx="237744" cy="20726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349752" y="1313688"/>
            <a:ext cx="256032" cy="16154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349752" y="1475232"/>
            <a:ext cx="249935" cy="20116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191000" y="1075944"/>
            <a:ext cx="231647" cy="18897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181855" y="1295400"/>
            <a:ext cx="249935" cy="39319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120640" y="1088136"/>
            <a:ext cx="237743" cy="20726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111496" y="1313688"/>
            <a:ext cx="256032" cy="16154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111496" y="1475232"/>
            <a:ext cx="249935" cy="20116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599944" y="2014727"/>
            <a:ext cx="277368" cy="72542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331464" y="1969007"/>
            <a:ext cx="280415" cy="81686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198620" y="2884931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466844" y="2546603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 h="0">
                <a:moveTo>
                  <a:pt x="0" y="0"/>
                </a:moveTo>
                <a:lnTo>
                  <a:pt x="228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198620" y="254660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198620" y="2211323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198620" y="1872994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334255" y="2276855"/>
            <a:ext cx="131445" cy="607060"/>
          </a:xfrm>
          <a:custGeom>
            <a:avLst/>
            <a:gdLst/>
            <a:ahLst/>
            <a:cxnLst/>
            <a:rect l="l" t="t" r="r" b="b"/>
            <a:pathLst>
              <a:path w="131445" h="607060">
                <a:moveTo>
                  <a:pt x="0" y="606551"/>
                </a:moveTo>
                <a:lnTo>
                  <a:pt x="131064" y="606551"/>
                </a:lnTo>
                <a:lnTo>
                  <a:pt x="131064" y="0"/>
                </a:lnTo>
                <a:lnTo>
                  <a:pt x="0" y="0"/>
                </a:lnTo>
                <a:lnTo>
                  <a:pt x="0" y="606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465320" y="2545079"/>
            <a:ext cx="131445" cy="338455"/>
          </a:xfrm>
          <a:custGeom>
            <a:avLst/>
            <a:gdLst/>
            <a:ahLst/>
            <a:cxnLst/>
            <a:rect l="l" t="t" r="r" b="b"/>
            <a:pathLst>
              <a:path w="131445" h="338455">
                <a:moveTo>
                  <a:pt x="0" y="338327"/>
                </a:moveTo>
                <a:lnTo>
                  <a:pt x="131063" y="338327"/>
                </a:lnTo>
                <a:lnTo>
                  <a:pt x="131063" y="0"/>
                </a:lnTo>
                <a:lnTo>
                  <a:pt x="0" y="0"/>
                </a:lnTo>
                <a:lnTo>
                  <a:pt x="0" y="33832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466844" y="2546603"/>
            <a:ext cx="131445" cy="338455"/>
          </a:xfrm>
          <a:custGeom>
            <a:avLst/>
            <a:gdLst/>
            <a:ahLst/>
            <a:cxnLst/>
            <a:rect l="l" t="t" r="r" b="b"/>
            <a:pathLst>
              <a:path w="131445" h="338455">
                <a:moveTo>
                  <a:pt x="0" y="338327"/>
                </a:moveTo>
                <a:lnTo>
                  <a:pt x="131063" y="338327"/>
                </a:lnTo>
                <a:lnTo>
                  <a:pt x="131063" y="0"/>
                </a:lnTo>
                <a:lnTo>
                  <a:pt x="0" y="0"/>
                </a:lnTo>
                <a:lnTo>
                  <a:pt x="0" y="33832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238244" y="1872994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909059" y="1729739"/>
            <a:ext cx="927100" cy="1295400"/>
          </a:xfrm>
          <a:custGeom>
            <a:avLst/>
            <a:gdLst/>
            <a:ahLst/>
            <a:cxnLst/>
            <a:rect l="l" t="t" r="r" b="b"/>
            <a:pathLst>
              <a:path w="927100" h="1295400">
                <a:moveTo>
                  <a:pt x="0" y="1295400"/>
                </a:moveTo>
                <a:lnTo>
                  <a:pt x="926591" y="1295400"/>
                </a:lnTo>
                <a:lnTo>
                  <a:pt x="92659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909059" y="1729739"/>
            <a:ext cx="0" cy="1295400"/>
          </a:xfrm>
          <a:custGeom>
            <a:avLst/>
            <a:gdLst/>
            <a:ahLst/>
            <a:cxnLst/>
            <a:rect l="l" t="t" r="r" b="b"/>
            <a:pathLst>
              <a:path w="0" h="1295400">
                <a:moveTo>
                  <a:pt x="0" y="0"/>
                </a:move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134355" y="2884931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533644" y="254660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134355" y="2546603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533644" y="221132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134355" y="2211323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134355" y="1872994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 h="0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269991" y="2749295"/>
            <a:ext cx="131445" cy="134620"/>
          </a:xfrm>
          <a:custGeom>
            <a:avLst/>
            <a:gdLst/>
            <a:ahLst/>
            <a:cxnLst/>
            <a:rect l="l" t="t" r="r" b="b"/>
            <a:pathLst>
              <a:path w="131445" h="134619">
                <a:moveTo>
                  <a:pt x="0" y="134111"/>
                </a:moveTo>
                <a:lnTo>
                  <a:pt x="131063" y="134111"/>
                </a:lnTo>
                <a:lnTo>
                  <a:pt x="131063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401055" y="2072639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7"/>
                </a:moveTo>
                <a:lnTo>
                  <a:pt x="131064" y="810767"/>
                </a:lnTo>
                <a:lnTo>
                  <a:pt x="131064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402579" y="2074163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7"/>
                </a:moveTo>
                <a:lnTo>
                  <a:pt x="131063" y="810767"/>
                </a:lnTo>
                <a:lnTo>
                  <a:pt x="131063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173979" y="1872994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844795" y="3025139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 h="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844795" y="1729739"/>
            <a:ext cx="0" cy="1295400"/>
          </a:xfrm>
          <a:custGeom>
            <a:avLst/>
            <a:gdLst/>
            <a:ahLst/>
            <a:cxnLst/>
            <a:rect l="l" t="t" r="r" b="b"/>
            <a:pathLst>
              <a:path w="0" h="1295400">
                <a:moveTo>
                  <a:pt x="0" y="0"/>
                </a:move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/>
          <p:nvPr/>
        </p:nvSpPr>
        <p:spPr>
          <a:xfrm>
            <a:off x="4579621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515355" y="87695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979376" y="1797873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979376" y="2130104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043626" y="2468433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043626" y="2806761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833364" y="986687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916812" y="1807017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916812" y="2133152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978815" y="2468433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978815" y="2809808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690871" y="3322320"/>
            <a:ext cx="283463" cy="47243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785359" y="3794760"/>
            <a:ext cx="97535" cy="22250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681728" y="4023359"/>
            <a:ext cx="286512" cy="241706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766815" y="822960"/>
            <a:ext cx="176784" cy="17068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993891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188464" y="3279647"/>
            <a:ext cx="259079" cy="32552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538983" y="3279647"/>
            <a:ext cx="274319" cy="32552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901695" y="3279647"/>
            <a:ext cx="274319" cy="32552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49167" y="3279647"/>
            <a:ext cx="286511" cy="325526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587496" y="3279647"/>
            <a:ext cx="304800" cy="24414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847088" y="609600"/>
            <a:ext cx="252984" cy="1920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837944" y="801623"/>
            <a:ext cx="268224" cy="94487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319015" y="597408"/>
            <a:ext cx="256032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849367" y="597408"/>
            <a:ext cx="192024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837432" y="81076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 h="0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840480" y="813815"/>
            <a:ext cx="0" cy="2182495"/>
          </a:xfrm>
          <a:custGeom>
            <a:avLst/>
            <a:gdLst/>
            <a:ahLst/>
            <a:cxnLst/>
            <a:rect l="l" t="t" r="r" b="b"/>
            <a:pathLst>
              <a:path w="0" h="2182495">
                <a:moveTo>
                  <a:pt x="0" y="0"/>
                </a:moveTo>
                <a:lnTo>
                  <a:pt x="0" y="218236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776215" y="813815"/>
            <a:ext cx="0" cy="878205"/>
          </a:xfrm>
          <a:custGeom>
            <a:avLst/>
            <a:gdLst/>
            <a:ahLst/>
            <a:cxnLst/>
            <a:rect l="l" t="t" r="r" b="b"/>
            <a:pathLst>
              <a:path w="0" h="878205">
                <a:moveTo>
                  <a:pt x="0" y="0"/>
                </a:moveTo>
                <a:lnTo>
                  <a:pt x="0" y="87782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776215" y="2971799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702807" y="813815"/>
            <a:ext cx="0" cy="878205"/>
          </a:xfrm>
          <a:custGeom>
            <a:avLst/>
            <a:gdLst/>
            <a:ahLst/>
            <a:cxnLst/>
            <a:rect l="l" t="t" r="r" b="b"/>
            <a:pathLst>
              <a:path w="0" h="878205">
                <a:moveTo>
                  <a:pt x="0" y="0"/>
                </a:moveTo>
                <a:lnTo>
                  <a:pt x="0" y="87782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5702807" y="2971799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371344" y="1008887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74391" y="1011935"/>
            <a:ext cx="0" cy="1984375"/>
          </a:xfrm>
          <a:custGeom>
            <a:avLst/>
            <a:gdLst/>
            <a:ahLst/>
            <a:cxnLst/>
            <a:rect l="l" t="t" r="r" b="b"/>
            <a:pathLst>
              <a:path w="0" h="1984375">
                <a:moveTo>
                  <a:pt x="0" y="0"/>
                </a:moveTo>
                <a:lnTo>
                  <a:pt x="0" y="1984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112008" y="1011935"/>
            <a:ext cx="0" cy="1984375"/>
          </a:xfrm>
          <a:custGeom>
            <a:avLst/>
            <a:gdLst/>
            <a:ahLst/>
            <a:cxnLst/>
            <a:rect l="l" t="t" r="r" b="b"/>
            <a:pathLst>
              <a:path w="0" h="1984375">
                <a:moveTo>
                  <a:pt x="0" y="0"/>
                </a:moveTo>
                <a:lnTo>
                  <a:pt x="0" y="19842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371344" y="168859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371344" y="299923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578096" y="618744"/>
            <a:ext cx="274320" cy="1828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041391" y="618744"/>
            <a:ext cx="274320" cy="1828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047744" y="862583"/>
            <a:ext cx="182879" cy="9144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029200" y="813816"/>
            <a:ext cx="91439" cy="1828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606039" y="1048511"/>
            <a:ext cx="274319" cy="1828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606039" y="1267967"/>
            <a:ext cx="274319" cy="1828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606039" y="1456944"/>
            <a:ext cx="274319" cy="1828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340608" y="1063752"/>
            <a:ext cx="274320" cy="1828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340608" y="1252727"/>
            <a:ext cx="274320" cy="1828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337559" y="1444752"/>
            <a:ext cx="274320" cy="1828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169664" y="1048511"/>
            <a:ext cx="274320" cy="1828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169664" y="1267967"/>
            <a:ext cx="274320" cy="18287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169664" y="1456944"/>
            <a:ext cx="274320" cy="1828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102352" y="1063752"/>
            <a:ext cx="274320" cy="1828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102352" y="1252727"/>
            <a:ext cx="274320" cy="18287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099303" y="1444752"/>
            <a:ext cx="274320" cy="18287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560320" y="1795272"/>
            <a:ext cx="365760" cy="3657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648711" y="2161032"/>
            <a:ext cx="182879" cy="45720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606039" y="2618232"/>
            <a:ext cx="274319" cy="27431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337559" y="1795272"/>
            <a:ext cx="274320" cy="36575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380232" y="2161032"/>
            <a:ext cx="182879" cy="45720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337559" y="2618232"/>
            <a:ext cx="274320" cy="27431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198620" y="283311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463795" y="250088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 h="0">
                <a:moveTo>
                  <a:pt x="0" y="0"/>
                </a:moveTo>
                <a:lnTo>
                  <a:pt x="219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198620" y="25008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463795" y="2168651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 h="0">
                <a:moveTo>
                  <a:pt x="0" y="0"/>
                </a:moveTo>
                <a:lnTo>
                  <a:pt x="21945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198620" y="216865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198620" y="1833371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331208" y="2100072"/>
            <a:ext cx="131445" cy="731520"/>
          </a:xfrm>
          <a:custGeom>
            <a:avLst/>
            <a:gdLst/>
            <a:ahLst/>
            <a:cxnLst/>
            <a:rect l="l" t="t" r="r" b="b"/>
            <a:pathLst>
              <a:path w="131445" h="731519">
                <a:moveTo>
                  <a:pt x="0" y="731520"/>
                </a:moveTo>
                <a:lnTo>
                  <a:pt x="131063" y="731520"/>
                </a:lnTo>
                <a:lnTo>
                  <a:pt x="131063" y="0"/>
                </a:lnTo>
                <a:lnTo>
                  <a:pt x="0" y="0"/>
                </a:lnTo>
                <a:lnTo>
                  <a:pt x="0" y="7315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462271" y="2630423"/>
            <a:ext cx="125095" cy="201295"/>
          </a:xfrm>
          <a:custGeom>
            <a:avLst/>
            <a:gdLst/>
            <a:ahLst/>
            <a:cxnLst/>
            <a:rect l="l" t="t" r="r" b="b"/>
            <a:pathLst>
              <a:path w="125095" h="201294">
                <a:moveTo>
                  <a:pt x="0" y="201168"/>
                </a:moveTo>
                <a:lnTo>
                  <a:pt x="124967" y="201168"/>
                </a:lnTo>
                <a:lnTo>
                  <a:pt x="124967" y="0"/>
                </a:lnTo>
                <a:lnTo>
                  <a:pt x="0" y="0"/>
                </a:lnTo>
                <a:lnTo>
                  <a:pt x="0" y="2011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463795" y="2631947"/>
            <a:ext cx="125095" cy="201295"/>
          </a:xfrm>
          <a:custGeom>
            <a:avLst/>
            <a:gdLst/>
            <a:ahLst/>
            <a:cxnLst/>
            <a:rect l="l" t="t" r="r" b="b"/>
            <a:pathLst>
              <a:path w="125095" h="201294">
                <a:moveTo>
                  <a:pt x="0" y="201168"/>
                </a:moveTo>
                <a:lnTo>
                  <a:pt x="124967" y="201168"/>
                </a:lnTo>
                <a:lnTo>
                  <a:pt x="124967" y="0"/>
                </a:lnTo>
                <a:lnTo>
                  <a:pt x="0" y="0"/>
                </a:lnTo>
                <a:lnTo>
                  <a:pt x="0" y="201168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238244" y="1833371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909059" y="1693163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909059" y="1693163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134355" y="283311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524500" y="250088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4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134355" y="250088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134355" y="2168651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134355" y="1833371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269991" y="2429255"/>
            <a:ext cx="125095" cy="402590"/>
          </a:xfrm>
          <a:custGeom>
            <a:avLst/>
            <a:gdLst/>
            <a:ahLst/>
            <a:cxnLst/>
            <a:rect l="l" t="t" r="r" b="b"/>
            <a:pathLst>
              <a:path w="125095" h="402589">
                <a:moveTo>
                  <a:pt x="0" y="402336"/>
                </a:moveTo>
                <a:lnTo>
                  <a:pt x="124968" y="402336"/>
                </a:lnTo>
                <a:lnTo>
                  <a:pt x="124968" y="0"/>
                </a:lnTo>
                <a:lnTo>
                  <a:pt x="0" y="0"/>
                </a:lnTo>
                <a:lnTo>
                  <a:pt x="0" y="402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394959" y="2298192"/>
            <a:ext cx="128270" cy="533400"/>
          </a:xfrm>
          <a:custGeom>
            <a:avLst/>
            <a:gdLst/>
            <a:ahLst/>
            <a:cxnLst/>
            <a:rect l="l" t="t" r="r" b="b"/>
            <a:pathLst>
              <a:path w="128270" h="533400">
                <a:moveTo>
                  <a:pt x="0" y="533400"/>
                </a:moveTo>
                <a:lnTo>
                  <a:pt x="128015" y="533400"/>
                </a:lnTo>
                <a:lnTo>
                  <a:pt x="128015" y="0"/>
                </a:lnTo>
                <a:lnTo>
                  <a:pt x="0" y="0"/>
                </a:lnTo>
                <a:lnTo>
                  <a:pt x="0" y="53340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396483" y="2299715"/>
            <a:ext cx="128270" cy="533400"/>
          </a:xfrm>
          <a:custGeom>
            <a:avLst/>
            <a:gdLst/>
            <a:ahLst/>
            <a:cxnLst/>
            <a:rect l="l" t="t" r="r" b="b"/>
            <a:pathLst>
              <a:path w="128270" h="533400">
                <a:moveTo>
                  <a:pt x="0" y="533399"/>
                </a:moveTo>
                <a:lnTo>
                  <a:pt x="128015" y="533399"/>
                </a:lnTo>
                <a:lnTo>
                  <a:pt x="128015" y="0"/>
                </a:lnTo>
                <a:lnTo>
                  <a:pt x="0" y="0"/>
                </a:lnTo>
                <a:lnTo>
                  <a:pt x="0" y="5333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173979" y="1833371"/>
            <a:ext cx="0" cy="1000125"/>
          </a:xfrm>
          <a:custGeom>
            <a:avLst/>
            <a:gdLst/>
            <a:ahLst/>
            <a:cxnLst/>
            <a:rect l="l" t="t" r="r" b="b"/>
            <a:pathLst>
              <a:path w="0" h="1000125">
                <a:moveTo>
                  <a:pt x="0" y="999744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769864" y="1228344"/>
            <a:ext cx="179832" cy="304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772911" y="1267968"/>
            <a:ext cx="179832" cy="17983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763767" y="1469136"/>
            <a:ext cx="198120" cy="14935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763767" y="1621536"/>
            <a:ext cx="179832" cy="110947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844795" y="1693163"/>
            <a:ext cx="914400" cy="1280160"/>
          </a:xfrm>
          <a:custGeom>
            <a:avLst/>
            <a:gdLst/>
            <a:ahLst/>
            <a:cxnLst/>
            <a:rect l="l" t="t" r="r" b="b"/>
            <a:pathLst>
              <a:path w="914400" h="1280160">
                <a:moveTo>
                  <a:pt x="0" y="1280159"/>
                </a:moveTo>
                <a:lnTo>
                  <a:pt x="914399" y="1280159"/>
                </a:lnTo>
                <a:lnTo>
                  <a:pt x="9143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844795" y="1693163"/>
            <a:ext cx="0" cy="1280160"/>
          </a:xfrm>
          <a:custGeom>
            <a:avLst/>
            <a:gdLst/>
            <a:ahLst/>
            <a:cxnLst/>
            <a:rect l="l" t="t" r="r" b="b"/>
            <a:pathLst>
              <a:path w="0" h="1280160">
                <a:moveTo>
                  <a:pt x="0" y="0"/>
                </a:moveTo>
                <a:lnTo>
                  <a:pt x="0" y="128015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 txBox="1"/>
          <p:nvPr/>
        </p:nvSpPr>
        <p:spPr>
          <a:xfrm>
            <a:off x="4579621" y="86171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495671" y="861719"/>
            <a:ext cx="1016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10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979055" y="175824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979055" y="2090480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043306" y="2422712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043306" y="2757992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916444" y="175824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916444" y="2090480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980058" y="2422712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980058" y="2757992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833364" y="99887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3956303" y="3282696"/>
            <a:ext cx="301751" cy="55778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974591" y="3840479"/>
            <a:ext cx="259079" cy="2721864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349496" y="3276600"/>
            <a:ext cx="249935" cy="44805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337303" y="3733800"/>
            <a:ext cx="274320" cy="1938527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480559" y="597408"/>
            <a:ext cx="256032" cy="21031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023103" y="597408"/>
            <a:ext cx="188975" cy="21031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736591" y="618744"/>
            <a:ext cx="286512" cy="1889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215128" y="627888"/>
            <a:ext cx="283463" cy="1798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2653284" y="809242"/>
            <a:ext cx="2886710" cy="144780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4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4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644896" y="1155192"/>
            <a:ext cx="152400" cy="9966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593079" y="1063752"/>
            <a:ext cx="219455" cy="944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520184" y="2584704"/>
            <a:ext cx="259079" cy="2103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062728" y="2584704"/>
            <a:ext cx="192024" cy="2103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776215" y="2602992"/>
            <a:ext cx="286512" cy="19202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254752" y="2602992"/>
            <a:ext cx="286512" cy="18592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2653284" y="2796539"/>
            <a:ext cx="2868295" cy="147256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65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6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4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6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5595">
              <a:lnSpc>
                <a:spcPct val="100000"/>
              </a:lnSpc>
              <a:spcBef>
                <a:spcPts val="18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690615" y="3130295"/>
            <a:ext cx="143255" cy="92659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641847" y="3038855"/>
            <a:ext cx="219455" cy="944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370832" y="4785359"/>
            <a:ext cx="259079" cy="21031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913376" y="4785359"/>
            <a:ext cx="192024" cy="21031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626864" y="4806696"/>
            <a:ext cx="286512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102352" y="4806696"/>
            <a:ext cx="286512" cy="1828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4372355" y="4997195"/>
            <a:ext cx="1097280" cy="144780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800735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 marR="800735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 marR="800735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 marR="800735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 marR="800735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R="73533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5615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267711" y="597408"/>
            <a:ext cx="265175" cy="62484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258567" y="1228344"/>
            <a:ext cx="271271" cy="6766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007863" y="1741930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5" h="0">
                <a:moveTo>
                  <a:pt x="0" y="0"/>
                </a:moveTo>
                <a:lnTo>
                  <a:pt x="3916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602479" y="1741930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 h="0">
                <a:moveTo>
                  <a:pt x="0" y="0"/>
                </a:moveTo>
                <a:lnTo>
                  <a:pt x="3535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248911" y="1741930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123944" y="174193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944111" y="174193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715511" y="174193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538728" y="174193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413760" y="174193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878835" y="1741930"/>
            <a:ext cx="483234" cy="0"/>
          </a:xfrm>
          <a:custGeom>
            <a:avLst/>
            <a:gdLst/>
            <a:ahLst/>
            <a:cxnLst/>
            <a:rect l="l" t="t" r="r" b="b"/>
            <a:pathLst>
              <a:path w="483235" h="0">
                <a:moveTo>
                  <a:pt x="0" y="0"/>
                </a:moveTo>
                <a:lnTo>
                  <a:pt x="4831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007863" y="1543810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5" h="0">
                <a:moveTo>
                  <a:pt x="0" y="0"/>
                </a:moveTo>
                <a:lnTo>
                  <a:pt x="3916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602479" y="1543810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 h="0">
                <a:moveTo>
                  <a:pt x="0" y="0"/>
                </a:moveTo>
                <a:lnTo>
                  <a:pt x="3535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248911" y="1543810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123944" y="1543810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944111" y="154381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70" h="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715511" y="154381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538728" y="154381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413760" y="1543811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878835" y="1543811"/>
            <a:ext cx="483234" cy="0"/>
          </a:xfrm>
          <a:custGeom>
            <a:avLst/>
            <a:gdLst/>
            <a:ahLst/>
            <a:cxnLst/>
            <a:rect l="l" t="t" r="r" b="b"/>
            <a:pathLst>
              <a:path w="483235" h="0">
                <a:moveTo>
                  <a:pt x="0" y="0"/>
                </a:moveTo>
                <a:lnTo>
                  <a:pt x="48310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952876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129660" y="1539239"/>
            <a:ext cx="56515" cy="396240"/>
          </a:xfrm>
          <a:custGeom>
            <a:avLst/>
            <a:gdLst/>
            <a:ahLst/>
            <a:cxnLst/>
            <a:rect l="l" t="t" r="r" b="b"/>
            <a:pathLst>
              <a:path w="56514" h="396239">
                <a:moveTo>
                  <a:pt x="0" y="396239"/>
                </a:moveTo>
                <a:lnTo>
                  <a:pt x="56134" y="396239"/>
                </a:lnTo>
                <a:lnTo>
                  <a:pt x="56134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336035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602479" y="1345691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 h="0">
                <a:moveTo>
                  <a:pt x="0" y="0"/>
                </a:moveTo>
                <a:lnTo>
                  <a:pt x="797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878835" y="1345691"/>
            <a:ext cx="1671955" cy="0"/>
          </a:xfrm>
          <a:custGeom>
            <a:avLst/>
            <a:gdLst/>
            <a:ahLst/>
            <a:cxnLst/>
            <a:rect l="l" t="t" r="r" b="b"/>
            <a:pathLst>
              <a:path w="1671954" h="0">
                <a:moveTo>
                  <a:pt x="0" y="0"/>
                </a:moveTo>
                <a:lnTo>
                  <a:pt x="167182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512820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w="0"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689603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w="0"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869436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046220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223003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w="0"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373245" y="1539239"/>
            <a:ext cx="50165" cy="396240"/>
          </a:xfrm>
          <a:custGeom>
            <a:avLst/>
            <a:gdLst/>
            <a:ahLst/>
            <a:cxnLst/>
            <a:rect l="l" t="t" r="r" b="b"/>
            <a:pathLst>
              <a:path w="50164" h="396239">
                <a:moveTo>
                  <a:pt x="0" y="396239"/>
                </a:moveTo>
                <a:lnTo>
                  <a:pt x="50038" y="396239"/>
                </a:lnTo>
                <a:lnTo>
                  <a:pt x="50038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878835" y="1147571"/>
            <a:ext cx="2520950" cy="0"/>
          </a:xfrm>
          <a:custGeom>
            <a:avLst/>
            <a:gdLst/>
            <a:ahLst/>
            <a:cxnLst/>
            <a:rect l="l" t="t" r="r" b="b"/>
            <a:pathLst>
              <a:path w="2520950" h="0">
                <a:moveTo>
                  <a:pt x="0" y="0"/>
                </a:moveTo>
                <a:lnTo>
                  <a:pt x="25206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576571" y="1147571"/>
            <a:ext cx="0" cy="789940"/>
          </a:xfrm>
          <a:custGeom>
            <a:avLst/>
            <a:gdLst/>
            <a:ahLst/>
            <a:cxnLst/>
            <a:rect l="l" t="t" r="r" b="b"/>
            <a:pathLst>
              <a:path w="0" h="789939">
                <a:moveTo>
                  <a:pt x="0" y="0"/>
                </a:moveTo>
                <a:lnTo>
                  <a:pt x="0" y="789432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726813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5" y="396239"/>
                </a:lnTo>
                <a:lnTo>
                  <a:pt x="53085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933188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080380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260213" y="1539239"/>
            <a:ext cx="50165" cy="396240"/>
          </a:xfrm>
          <a:custGeom>
            <a:avLst/>
            <a:gdLst/>
            <a:ahLst/>
            <a:cxnLst/>
            <a:rect l="l" t="t" r="r" b="b"/>
            <a:pathLst>
              <a:path w="50164" h="396239">
                <a:moveTo>
                  <a:pt x="0" y="396239"/>
                </a:moveTo>
                <a:lnTo>
                  <a:pt x="50037" y="396239"/>
                </a:lnTo>
                <a:lnTo>
                  <a:pt x="50037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955035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69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131820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69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311652" y="1738883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19">
                <a:moveTo>
                  <a:pt x="0" y="0"/>
                </a:moveTo>
                <a:lnTo>
                  <a:pt x="48767" y="0"/>
                </a:lnTo>
                <a:lnTo>
                  <a:pt x="48767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488435" y="1345691"/>
            <a:ext cx="48895" cy="591820"/>
          </a:xfrm>
          <a:custGeom>
            <a:avLst/>
            <a:gdLst/>
            <a:ahLst/>
            <a:cxnLst/>
            <a:rect l="l" t="t" r="r" b="b"/>
            <a:pathLst>
              <a:path w="48895" h="591819">
                <a:moveTo>
                  <a:pt x="0" y="0"/>
                </a:moveTo>
                <a:lnTo>
                  <a:pt x="48767" y="0"/>
                </a:lnTo>
                <a:lnTo>
                  <a:pt x="48767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665220" y="13456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19">
                <a:moveTo>
                  <a:pt x="0" y="0"/>
                </a:moveTo>
                <a:lnTo>
                  <a:pt x="51815" y="0"/>
                </a:lnTo>
                <a:lnTo>
                  <a:pt x="51815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842003" y="1738883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19">
                <a:moveTo>
                  <a:pt x="0" y="0"/>
                </a:moveTo>
                <a:lnTo>
                  <a:pt x="51816" y="0"/>
                </a:lnTo>
                <a:lnTo>
                  <a:pt x="51816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018788" y="1738883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19">
                <a:moveTo>
                  <a:pt x="0" y="0"/>
                </a:moveTo>
                <a:lnTo>
                  <a:pt x="51815" y="0"/>
                </a:lnTo>
                <a:lnTo>
                  <a:pt x="51815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195571" y="13456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19">
                <a:moveTo>
                  <a:pt x="0" y="0"/>
                </a:moveTo>
                <a:lnTo>
                  <a:pt x="51816" y="0"/>
                </a:lnTo>
                <a:lnTo>
                  <a:pt x="51816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375403" y="1540763"/>
            <a:ext cx="48895" cy="396240"/>
          </a:xfrm>
          <a:custGeom>
            <a:avLst/>
            <a:gdLst/>
            <a:ahLst/>
            <a:cxnLst/>
            <a:rect l="l" t="t" r="r" b="b"/>
            <a:pathLst>
              <a:path w="48895" h="396239">
                <a:moveTo>
                  <a:pt x="0" y="0"/>
                </a:moveTo>
                <a:lnTo>
                  <a:pt x="48767" y="0"/>
                </a:lnTo>
                <a:lnTo>
                  <a:pt x="48767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552188" y="1147571"/>
            <a:ext cx="48895" cy="789940"/>
          </a:xfrm>
          <a:custGeom>
            <a:avLst/>
            <a:gdLst/>
            <a:ahLst/>
            <a:cxnLst/>
            <a:rect l="l" t="t" r="r" b="b"/>
            <a:pathLst>
              <a:path w="48895" h="789939">
                <a:moveTo>
                  <a:pt x="0" y="0"/>
                </a:moveTo>
                <a:lnTo>
                  <a:pt x="48767" y="0"/>
                </a:lnTo>
                <a:lnTo>
                  <a:pt x="48767" y="789432"/>
                </a:lnTo>
                <a:lnTo>
                  <a:pt x="0" y="789432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728971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70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905755" y="1738883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19">
                <a:moveTo>
                  <a:pt x="0" y="0"/>
                </a:moveTo>
                <a:lnTo>
                  <a:pt x="51815" y="0"/>
                </a:lnTo>
                <a:lnTo>
                  <a:pt x="51815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082539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70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262371" y="1540763"/>
            <a:ext cx="48895" cy="396240"/>
          </a:xfrm>
          <a:custGeom>
            <a:avLst/>
            <a:gdLst/>
            <a:ahLst/>
            <a:cxnLst/>
            <a:rect l="l" t="t" r="r" b="b"/>
            <a:pathLst>
              <a:path w="48895" h="396239">
                <a:moveTo>
                  <a:pt x="0" y="0"/>
                </a:moveTo>
                <a:lnTo>
                  <a:pt x="48767" y="0"/>
                </a:lnTo>
                <a:lnTo>
                  <a:pt x="48767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004692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181476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387852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w="0"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564635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741420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918203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w="0"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098036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w="0"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274820" y="1738883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19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422013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5" y="396239"/>
                </a:lnTo>
                <a:lnTo>
                  <a:pt x="53085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775580" y="1539239"/>
            <a:ext cx="56515" cy="396240"/>
          </a:xfrm>
          <a:custGeom>
            <a:avLst/>
            <a:gdLst/>
            <a:ahLst/>
            <a:cxnLst/>
            <a:rect l="l" t="t" r="r" b="b"/>
            <a:pathLst>
              <a:path w="56514" h="396239">
                <a:moveTo>
                  <a:pt x="0" y="396239"/>
                </a:moveTo>
                <a:lnTo>
                  <a:pt x="56133" y="396239"/>
                </a:lnTo>
                <a:lnTo>
                  <a:pt x="56133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981955" y="1345691"/>
            <a:ext cx="0" cy="591820"/>
          </a:xfrm>
          <a:custGeom>
            <a:avLst/>
            <a:gdLst/>
            <a:ahLst/>
            <a:cxnLst/>
            <a:rect l="l" t="t" r="r" b="b"/>
            <a:pathLst>
              <a:path w="0" h="591819">
                <a:moveTo>
                  <a:pt x="0" y="0"/>
                </a:moveTo>
                <a:lnTo>
                  <a:pt x="0" y="591311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132196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5" y="396239"/>
                </a:lnTo>
                <a:lnTo>
                  <a:pt x="53085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308980" y="1539239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006851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69" h="396239">
                <a:moveTo>
                  <a:pt x="0" y="0"/>
                </a:moveTo>
                <a:lnTo>
                  <a:pt x="51816" y="0"/>
                </a:lnTo>
                <a:lnTo>
                  <a:pt x="51816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183635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69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360420" y="13456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19">
                <a:moveTo>
                  <a:pt x="0" y="0"/>
                </a:moveTo>
                <a:lnTo>
                  <a:pt x="51815" y="0"/>
                </a:lnTo>
                <a:lnTo>
                  <a:pt x="51815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537203" y="1738883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19">
                <a:moveTo>
                  <a:pt x="0" y="0"/>
                </a:moveTo>
                <a:lnTo>
                  <a:pt x="51816" y="0"/>
                </a:lnTo>
                <a:lnTo>
                  <a:pt x="51816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717036" y="1738883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19">
                <a:moveTo>
                  <a:pt x="0" y="0"/>
                </a:moveTo>
                <a:lnTo>
                  <a:pt x="48767" y="0"/>
                </a:lnTo>
                <a:lnTo>
                  <a:pt x="48767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893820" y="1345691"/>
            <a:ext cx="48895" cy="591820"/>
          </a:xfrm>
          <a:custGeom>
            <a:avLst/>
            <a:gdLst/>
            <a:ahLst/>
            <a:cxnLst/>
            <a:rect l="l" t="t" r="r" b="b"/>
            <a:pathLst>
              <a:path w="48895" h="591819">
                <a:moveTo>
                  <a:pt x="0" y="0"/>
                </a:moveTo>
                <a:lnTo>
                  <a:pt x="48767" y="0"/>
                </a:lnTo>
                <a:lnTo>
                  <a:pt x="48767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070603" y="1345691"/>
            <a:ext cx="52069" cy="591820"/>
          </a:xfrm>
          <a:custGeom>
            <a:avLst/>
            <a:gdLst/>
            <a:ahLst/>
            <a:cxnLst/>
            <a:rect l="l" t="t" r="r" b="b"/>
            <a:pathLst>
              <a:path w="52070" h="591819">
                <a:moveTo>
                  <a:pt x="0" y="0"/>
                </a:moveTo>
                <a:lnTo>
                  <a:pt x="51816" y="0"/>
                </a:lnTo>
                <a:lnTo>
                  <a:pt x="51816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4247388" y="1738883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19">
                <a:moveTo>
                  <a:pt x="0" y="0"/>
                </a:moveTo>
                <a:lnTo>
                  <a:pt x="51815" y="0"/>
                </a:lnTo>
                <a:lnTo>
                  <a:pt x="51815" y="198120"/>
                </a:lnTo>
                <a:lnTo>
                  <a:pt x="0" y="19812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4424171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70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780788" y="1540763"/>
            <a:ext cx="48895" cy="396240"/>
          </a:xfrm>
          <a:custGeom>
            <a:avLst/>
            <a:gdLst/>
            <a:ahLst/>
            <a:cxnLst/>
            <a:rect l="l" t="t" r="r" b="b"/>
            <a:pathLst>
              <a:path w="48895" h="396239">
                <a:moveTo>
                  <a:pt x="0" y="0"/>
                </a:moveTo>
                <a:lnTo>
                  <a:pt x="48767" y="0"/>
                </a:lnTo>
                <a:lnTo>
                  <a:pt x="48767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4957571" y="1345691"/>
            <a:ext cx="48895" cy="591820"/>
          </a:xfrm>
          <a:custGeom>
            <a:avLst/>
            <a:gdLst/>
            <a:ahLst/>
            <a:cxnLst/>
            <a:rect l="l" t="t" r="r" b="b"/>
            <a:pathLst>
              <a:path w="48895" h="591819">
                <a:moveTo>
                  <a:pt x="0" y="0"/>
                </a:moveTo>
                <a:lnTo>
                  <a:pt x="48767" y="0"/>
                </a:lnTo>
                <a:lnTo>
                  <a:pt x="48767" y="591311"/>
                </a:lnTo>
                <a:lnTo>
                  <a:pt x="0" y="591311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134355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70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311139" y="1540763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70" h="396239">
                <a:moveTo>
                  <a:pt x="0" y="0"/>
                </a:moveTo>
                <a:lnTo>
                  <a:pt x="51815" y="0"/>
                </a:lnTo>
                <a:lnTo>
                  <a:pt x="51815" y="396240"/>
                </a:lnTo>
                <a:lnTo>
                  <a:pt x="0" y="396240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878835" y="949451"/>
            <a:ext cx="2520950" cy="0"/>
          </a:xfrm>
          <a:custGeom>
            <a:avLst/>
            <a:gdLst/>
            <a:ahLst/>
            <a:cxnLst/>
            <a:rect l="l" t="t" r="r" b="b"/>
            <a:pathLst>
              <a:path w="2520950" h="0">
                <a:moveTo>
                  <a:pt x="0" y="0"/>
                </a:moveTo>
                <a:lnTo>
                  <a:pt x="25206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918460" y="949451"/>
            <a:ext cx="0" cy="1027430"/>
          </a:xfrm>
          <a:custGeom>
            <a:avLst/>
            <a:gdLst/>
            <a:ahLst/>
            <a:cxnLst/>
            <a:rect l="l" t="t" r="r" b="b"/>
            <a:pathLst>
              <a:path w="0" h="1027430">
                <a:moveTo>
                  <a:pt x="0" y="0"/>
                </a:moveTo>
                <a:lnTo>
                  <a:pt x="0" y="1027176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878835" y="1937003"/>
            <a:ext cx="2520950" cy="0"/>
          </a:xfrm>
          <a:custGeom>
            <a:avLst/>
            <a:gdLst/>
            <a:ahLst/>
            <a:cxnLst/>
            <a:rect l="l" t="t" r="r" b="b"/>
            <a:pathLst>
              <a:path w="2520950" h="0">
                <a:moveTo>
                  <a:pt x="0" y="0"/>
                </a:moveTo>
                <a:lnTo>
                  <a:pt x="25206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095244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275076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448812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628644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805427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982212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4162044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4335779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512564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692395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869179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5045964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5225795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5399532" y="1937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5629655" y="597408"/>
            <a:ext cx="158496" cy="20421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5346191" y="3747515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5120639" y="374751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995671" y="374751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818887" y="37475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42103" y="37475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465319" y="374751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239767" y="374751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114800" y="3747514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938016" y="37475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761232" y="37475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587496" y="374751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410711" y="374751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233928" y="374751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878835" y="374751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 h="0">
                <a:moveTo>
                  <a:pt x="0" y="0"/>
                </a:moveTo>
                <a:lnTo>
                  <a:pt x="30327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5346191" y="3546347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5120639" y="3546347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995671" y="354634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818887" y="35463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642103" y="35463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465319" y="354634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239767" y="3546347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114800" y="3546346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 h="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38016" y="35463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761232" y="354634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587496" y="354634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410711" y="354634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233928" y="354634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878835" y="3546347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 h="0">
                <a:moveTo>
                  <a:pt x="0" y="0"/>
                </a:moveTo>
                <a:lnTo>
                  <a:pt x="30327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2952876" y="3544823"/>
            <a:ext cx="53340" cy="405765"/>
          </a:xfrm>
          <a:custGeom>
            <a:avLst/>
            <a:gdLst/>
            <a:ahLst/>
            <a:cxnLst/>
            <a:rect l="l" t="t" r="r" b="b"/>
            <a:pathLst>
              <a:path w="53339" h="405764">
                <a:moveTo>
                  <a:pt x="0" y="405384"/>
                </a:moveTo>
                <a:lnTo>
                  <a:pt x="53086" y="405384"/>
                </a:lnTo>
                <a:lnTo>
                  <a:pt x="53086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332988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w="0"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863340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w="0"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4037076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w="0"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4995671" y="334213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 h="0">
                <a:moveTo>
                  <a:pt x="0" y="0"/>
                </a:moveTo>
                <a:lnTo>
                  <a:pt x="3855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818887" y="334213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761232" y="3342130"/>
            <a:ext cx="1005840" cy="0"/>
          </a:xfrm>
          <a:custGeom>
            <a:avLst/>
            <a:gdLst/>
            <a:ahLst/>
            <a:cxnLst/>
            <a:rect l="l" t="t" r="r" b="b"/>
            <a:pathLst>
              <a:path w="1005839" h="0">
                <a:moveTo>
                  <a:pt x="0" y="0"/>
                </a:moveTo>
                <a:lnTo>
                  <a:pt x="100583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87496" y="334213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233928" y="3342131"/>
            <a:ext cx="302260" cy="0"/>
          </a:xfrm>
          <a:custGeom>
            <a:avLst/>
            <a:gdLst/>
            <a:ahLst/>
            <a:cxnLst/>
            <a:rect l="l" t="t" r="r" b="b"/>
            <a:pathLst>
              <a:path w="302260" h="0">
                <a:moveTo>
                  <a:pt x="0" y="0"/>
                </a:moveTo>
                <a:lnTo>
                  <a:pt x="30175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2878835" y="3342131"/>
            <a:ext cx="303530" cy="0"/>
          </a:xfrm>
          <a:custGeom>
            <a:avLst/>
            <a:gdLst/>
            <a:ahLst/>
            <a:cxnLst/>
            <a:rect l="l" t="t" r="r" b="b"/>
            <a:pathLst>
              <a:path w="303530" h="0">
                <a:moveTo>
                  <a:pt x="0" y="0"/>
                </a:moveTo>
                <a:lnTo>
                  <a:pt x="30327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4213859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4390644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w="0"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4567427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w="0"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5094732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5271515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w="0"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2955035" y="3546347"/>
            <a:ext cx="52069" cy="405765"/>
          </a:xfrm>
          <a:custGeom>
            <a:avLst/>
            <a:gdLst/>
            <a:ahLst/>
            <a:cxnLst/>
            <a:rect l="l" t="t" r="r" b="b"/>
            <a:pathLst>
              <a:path w="52069" h="405764">
                <a:moveTo>
                  <a:pt x="0" y="0"/>
                </a:moveTo>
                <a:lnTo>
                  <a:pt x="51815" y="0"/>
                </a:lnTo>
                <a:lnTo>
                  <a:pt x="51815" y="405383"/>
                </a:lnTo>
                <a:lnTo>
                  <a:pt x="0" y="405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308603" y="3747515"/>
            <a:ext cx="48895" cy="204470"/>
          </a:xfrm>
          <a:custGeom>
            <a:avLst/>
            <a:gdLst/>
            <a:ahLst/>
            <a:cxnLst/>
            <a:rect l="l" t="t" r="r" b="b"/>
            <a:pathLst>
              <a:path w="48895" h="204470">
                <a:moveTo>
                  <a:pt x="0" y="0"/>
                </a:moveTo>
                <a:lnTo>
                  <a:pt x="48767" y="0"/>
                </a:lnTo>
                <a:lnTo>
                  <a:pt x="48767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835908" y="3747515"/>
            <a:ext cx="52069" cy="204470"/>
          </a:xfrm>
          <a:custGeom>
            <a:avLst/>
            <a:gdLst/>
            <a:ahLst/>
            <a:cxnLst/>
            <a:rect l="l" t="t" r="r" b="b"/>
            <a:pathLst>
              <a:path w="52070" h="204470">
                <a:moveTo>
                  <a:pt x="0" y="0"/>
                </a:moveTo>
                <a:lnTo>
                  <a:pt x="51815" y="0"/>
                </a:lnTo>
                <a:lnTo>
                  <a:pt x="51815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4012692" y="3747515"/>
            <a:ext cx="48895" cy="204470"/>
          </a:xfrm>
          <a:custGeom>
            <a:avLst/>
            <a:gdLst/>
            <a:ahLst/>
            <a:cxnLst/>
            <a:rect l="l" t="t" r="r" b="b"/>
            <a:pathLst>
              <a:path w="48895" h="204470">
                <a:moveTo>
                  <a:pt x="0" y="0"/>
                </a:moveTo>
                <a:lnTo>
                  <a:pt x="48767" y="0"/>
                </a:lnTo>
                <a:lnTo>
                  <a:pt x="48767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4189476" y="3342132"/>
            <a:ext cx="48895" cy="609600"/>
          </a:xfrm>
          <a:custGeom>
            <a:avLst/>
            <a:gdLst/>
            <a:ahLst/>
            <a:cxnLst/>
            <a:rect l="l" t="t" r="r" b="b"/>
            <a:pathLst>
              <a:path w="48895" h="609600">
                <a:moveTo>
                  <a:pt x="0" y="0"/>
                </a:moveTo>
                <a:lnTo>
                  <a:pt x="48767" y="0"/>
                </a:lnTo>
                <a:lnTo>
                  <a:pt x="48767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4363211" y="3747515"/>
            <a:ext cx="52069" cy="204470"/>
          </a:xfrm>
          <a:custGeom>
            <a:avLst/>
            <a:gdLst/>
            <a:ahLst/>
            <a:cxnLst/>
            <a:rect l="l" t="t" r="r" b="b"/>
            <a:pathLst>
              <a:path w="52070" h="204470">
                <a:moveTo>
                  <a:pt x="0" y="0"/>
                </a:moveTo>
                <a:lnTo>
                  <a:pt x="51815" y="0"/>
                </a:lnTo>
                <a:lnTo>
                  <a:pt x="51815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4539995" y="3747515"/>
            <a:ext cx="52069" cy="204470"/>
          </a:xfrm>
          <a:custGeom>
            <a:avLst/>
            <a:gdLst/>
            <a:ahLst/>
            <a:cxnLst/>
            <a:rect l="l" t="t" r="r" b="b"/>
            <a:pathLst>
              <a:path w="52070" h="204470">
                <a:moveTo>
                  <a:pt x="0" y="0"/>
                </a:moveTo>
                <a:lnTo>
                  <a:pt x="51815" y="0"/>
                </a:lnTo>
                <a:lnTo>
                  <a:pt x="51815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5067300" y="3342132"/>
            <a:ext cx="52069" cy="609600"/>
          </a:xfrm>
          <a:custGeom>
            <a:avLst/>
            <a:gdLst/>
            <a:ahLst/>
            <a:cxnLst/>
            <a:rect l="l" t="t" r="r" b="b"/>
            <a:pathLst>
              <a:path w="52070" h="609600">
                <a:moveTo>
                  <a:pt x="0" y="0"/>
                </a:moveTo>
                <a:lnTo>
                  <a:pt x="51815" y="0"/>
                </a:lnTo>
                <a:lnTo>
                  <a:pt x="51815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5244083" y="3747515"/>
            <a:ext cx="52069" cy="204470"/>
          </a:xfrm>
          <a:custGeom>
            <a:avLst/>
            <a:gdLst/>
            <a:ahLst/>
            <a:cxnLst/>
            <a:rect l="l" t="t" r="r" b="b"/>
            <a:pathLst>
              <a:path w="52070" h="204470">
                <a:moveTo>
                  <a:pt x="0" y="0"/>
                </a:moveTo>
                <a:lnTo>
                  <a:pt x="51815" y="0"/>
                </a:lnTo>
                <a:lnTo>
                  <a:pt x="51815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3004692" y="3544823"/>
            <a:ext cx="50165" cy="405765"/>
          </a:xfrm>
          <a:custGeom>
            <a:avLst/>
            <a:gdLst/>
            <a:ahLst/>
            <a:cxnLst/>
            <a:rect l="l" t="t" r="r" b="b"/>
            <a:pathLst>
              <a:path w="50164" h="405764">
                <a:moveTo>
                  <a:pt x="0" y="405384"/>
                </a:moveTo>
                <a:lnTo>
                  <a:pt x="50037" y="405384"/>
                </a:lnTo>
                <a:lnTo>
                  <a:pt x="50037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78835" y="3140963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 h="0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3208020" y="3140963"/>
            <a:ext cx="0" cy="810895"/>
          </a:xfrm>
          <a:custGeom>
            <a:avLst/>
            <a:gdLst/>
            <a:ahLst/>
            <a:cxnLst/>
            <a:rect l="l" t="t" r="r" b="b"/>
            <a:pathLst>
              <a:path w="0" h="810895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3384803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3561588" y="3140963"/>
            <a:ext cx="0" cy="810895"/>
          </a:xfrm>
          <a:custGeom>
            <a:avLst/>
            <a:gdLst/>
            <a:ahLst/>
            <a:cxnLst/>
            <a:rect l="l" t="t" r="r" b="b"/>
            <a:pathLst>
              <a:path w="0" h="810895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3735324" y="3140963"/>
            <a:ext cx="0" cy="810895"/>
          </a:xfrm>
          <a:custGeom>
            <a:avLst/>
            <a:gdLst/>
            <a:ahLst/>
            <a:cxnLst/>
            <a:rect l="l" t="t" r="r" b="b"/>
            <a:pathLst>
              <a:path w="0" h="810895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3912108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4088892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4265676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w="0"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4439411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4616195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4792979" y="3140963"/>
            <a:ext cx="0" cy="810895"/>
          </a:xfrm>
          <a:custGeom>
            <a:avLst/>
            <a:gdLst/>
            <a:ahLst/>
            <a:cxnLst/>
            <a:rect l="l" t="t" r="r" b="b"/>
            <a:pathLst>
              <a:path w="0" h="810895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4969764" y="3140963"/>
            <a:ext cx="0" cy="810895"/>
          </a:xfrm>
          <a:custGeom>
            <a:avLst/>
            <a:gdLst/>
            <a:ahLst/>
            <a:cxnLst/>
            <a:rect l="l" t="t" r="r" b="b"/>
            <a:pathLst>
              <a:path w="0" h="810895">
                <a:moveTo>
                  <a:pt x="0" y="0"/>
                </a:moveTo>
                <a:lnTo>
                  <a:pt x="0" y="810767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5143500" y="3747515"/>
            <a:ext cx="0" cy="204470"/>
          </a:xfrm>
          <a:custGeom>
            <a:avLst/>
            <a:gdLst/>
            <a:ahLst/>
            <a:cxnLst/>
            <a:rect l="l" t="t" r="r" b="b"/>
            <a:pathLst>
              <a:path w="0" h="204470">
                <a:moveTo>
                  <a:pt x="0" y="0"/>
                </a:moveTo>
                <a:lnTo>
                  <a:pt x="0" y="204215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5320283" y="3342132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0"/>
                </a:moveTo>
                <a:lnTo>
                  <a:pt x="0" y="60959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3006851" y="3546347"/>
            <a:ext cx="48895" cy="405765"/>
          </a:xfrm>
          <a:custGeom>
            <a:avLst/>
            <a:gdLst/>
            <a:ahLst/>
            <a:cxnLst/>
            <a:rect l="l" t="t" r="r" b="b"/>
            <a:pathLst>
              <a:path w="48894" h="405764">
                <a:moveTo>
                  <a:pt x="0" y="0"/>
                </a:moveTo>
                <a:lnTo>
                  <a:pt x="48768" y="0"/>
                </a:lnTo>
                <a:lnTo>
                  <a:pt x="48768" y="405383"/>
                </a:lnTo>
                <a:lnTo>
                  <a:pt x="0" y="405383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3183635" y="3140963"/>
            <a:ext cx="48895" cy="810895"/>
          </a:xfrm>
          <a:custGeom>
            <a:avLst/>
            <a:gdLst/>
            <a:ahLst/>
            <a:cxnLst/>
            <a:rect l="l" t="t" r="r" b="b"/>
            <a:pathLst>
              <a:path w="48894" h="810895">
                <a:moveTo>
                  <a:pt x="0" y="0"/>
                </a:moveTo>
                <a:lnTo>
                  <a:pt x="48768" y="0"/>
                </a:lnTo>
                <a:lnTo>
                  <a:pt x="48768" y="810767"/>
                </a:lnTo>
                <a:lnTo>
                  <a:pt x="0" y="81076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3357371" y="3342132"/>
            <a:ext cx="52069" cy="609600"/>
          </a:xfrm>
          <a:custGeom>
            <a:avLst/>
            <a:gdLst/>
            <a:ahLst/>
            <a:cxnLst/>
            <a:rect l="l" t="t" r="r" b="b"/>
            <a:pathLst>
              <a:path w="52070" h="609600">
                <a:moveTo>
                  <a:pt x="0" y="0"/>
                </a:moveTo>
                <a:lnTo>
                  <a:pt x="51816" y="0"/>
                </a:lnTo>
                <a:lnTo>
                  <a:pt x="51816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3534156" y="3140963"/>
            <a:ext cx="52069" cy="810895"/>
          </a:xfrm>
          <a:custGeom>
            <a:avLst/>
            <a:gdLst/>
            <a:ahLst/>
            <a:cxnLst/>
            <a:rect l="l" t="t" r="r" b="b"/>
            <a:pathLst>
              <a:path w="52070" h="810895">
                <a:moveTo>
                  <a:pt x="0" y="0"/>
                </a:moveTo>
                <a:lnTo>
                  <a:pt x="51815" y="0"/>
                </a:lnTo>
                <a:lnTo>
                  <a:pt x="51815" y="810767"/>
                </a:lnTo>
                <a:lnTo>
                  <a:pt x="0" y="81076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3710940" y="3140963"/>
            <a:ext cx="48895" cy="810895"/>
          </a:xfrm>
          <a:custGeom>
            <a:avLst/>
            <a:gdLst/>
            <a:ahLst/>
            <a:cxnLst/>
            <a:rect l="l" t="t" r="r" b="b"/>
            <a:pathLst>
              <a:path w="48895" h="810895">
                <a:moveTo>
                  <a:pt x="0" y="0"/>
                </a:moveTo>
                <a:lnTo>
                  <a:pt x="48767" y="0"/>
                </a:lnTo>
                <a:lnTo>
                  <a:pt x="48767" y="810767"/>
                </a:lnTo>
                <a:lnTo>
                  <a:pt x="0" y="81076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3887724" y="3342132"/>
            <a:ext cx="48895" cy="609600"/>
          </a:xfrm>
          <a:custGeom>
            <a:avLst/>
            <a:gdLst/>
            <a:ahLst/>
            <a:cxnLst/>
            <a:rect l="l" t="t" r="r" b="b"/>
            <a:pathLst>
              <a:path w="48895" h="609600">
                <a:moveTo>
                  <a:pt x="0" y="0"/>
                </a:moveTo>
                <a:lnTo>
                  <a:pt x="48767" y="0"/>
                </a:lnTo>
                <a:lnTo>
                  <a:pt x="48767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4061459" y="3342132"/>
            <a:ext cx="52069" cy="609600"/>
          </a:xfrm>
          <a:custGeom>
            <a:avLst/>
            <a:gdLst/>
            <a:ahLst/>
            <a:cxnLst/>
            <a:rect l="l" t="t" r="r" b="b"/>
            <a:pathLst>
              <a:path w="52070" h="609600">
                <a:moveTo>
                  <a:pt x="0" y="0"/>
                </a:moveTo>
                <a:lnTo>
                  <a:pt x="51816" y="0"/>
                </a:lnTo>
                <a:lnTo>
                  <a:pt x="51816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4238244" y="3747515"/>
            <a:ext cx="52069" cy="204470"/>
          </a:xfrm>
          <a:custGeom>
            <a:avLst/>
            <a:gdLst/>
            <a:ahLst/>
            <a:cxnLst/>
            <a:rect l="l" t="t" r="r" b="b"/>
            <a:pathLst>
              <a:path w="52070" h="204470">
                <a:moveTo>
                  <a:pt x="0" y="0"/>
                </a:moveTo>
                <a:lnTo>
                  <a:pt x="51815" y="0"/>
                </a:lnTo>
                <a:lnTo>
                  <a:pt x="51815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4415027" y="3342132"/>
            <a:ext cx="48895" cy="609600"/>
          </a:xfrm>
          <a:custGeom>
            <a:avLst/>
            <a:gdLst/>
            <a:ahLst/>
            <a:cxnLst/>
            <a:rect l="l" t="t" r="r" b="b"/>
            <a:pathLst>
              <a:path w="48895" h="609600">
                <a:moveTo>
                  <a:pt x="0" y="0"/>
                </a:moveTo>
                <a:lnTo>
                  <a:pt x="48767" y="0"/>
                </a:lnTo>
                <a:lnTo>
                  <a:pt x="48767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4591811" y="3342132"/>
            <a:ext cx="48895" cy="609600"/>
          </a:xfrm>
          <a:custGeom>
            <a:avLst/>
            <a:gdLst/>
            <a:ahLst/>
            <a:cxnLst/>
            <a:rect l="l" t="t" r="r" b="b"/>
            <a:pathLst>
              <a:path w="48895" h="609600">
                <a:moveTo>
                  <a:pt x="0" y="0"/>
                </a:moveTo>
                <a:lnTo>
                  <a:pt x="48767" y="0"/>
                </a:lnTo>
                <a:lnTo>
                  <a:pt x="48767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4765547" y="3140963"/>
            <a:ext cx="52069" cy="810895"/>
          </a:xfrm>
          <a:custGeom>
            <a:avLst/>
            <a:gdLst/>
            <a:ahLst/>
            <a:cxnLst/>
            <a:rect l="l" t="t" r="r" b="b"/>
            <a:pathLst>
              <a:path w="52070" h="810895">
                <a:moveTo>
                  <a:pt x="0" y="0"/>
                </a:moveTo>
                <a:lnTo>
                  <a:pt x="51815" y="0"/>
                </a:lnTo>
                <a:lnTo>
                  <a:pt x="51815" y="810767"/>
                </a:lnTo>
                <a:lnTo>
                  <a:pt x="0" y="81076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4942332" y="3140963"/>
            <a:ext cx="52069" cy="810895"/>
          </a:xfrm>
          <a:custGeom>
            <a:avLst/>
            <a:gdLst/>
            <a:ahLst/>
            <a:cxnLst/>
            <a:rect l="l" t="t" r="r" b="b"/>
            <a:pathLst>
              <a:path w="52070" h="810895">
                <a:moveTo>
                  <a:pt x="0" y="0"/>
                </a:moveTo>
                <a:lnTo>
                  <a:pt x="51815" y="0"/>
                </a:lnTo>
                <a:lnTo>
                  <a:pt x="51815" y="810767"/>
                </a:lnTo>
                <a:lnTo>
                  <a:pt x="0" y="810767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5119115" y="3747515"/>
            <a:ext cx="48895" cy="204470"/>
          </a:xfrm>
          <a:custGeom>
            <a:avLst/>
            <a:gdLst/>
            <a:ahLst/>
            <a:cxnLst/>
            <a:rect l="l" t="t" r="r" b="b"/>
            <a:pathLst>
              <a:path w="48895" h="204470">
                <a:moveTo>
                  <a:pt x="0" y="0"/>
                </a:moveTo>
                <a:lnTo>
                  <a:pt x="48767" y="0"/>
                </a:lnTo>
                <a:lnTo>
                  <a:pt x="48767" y="204215"/>
                </a:lnTo>
                <a:lnTo>
                  <a:pt x="0" y="204215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5295900" y="3342132"/>
            <a:ext cx="48895" cy="609600"/>
          </a:xfrm>
          <a:custGeom>
            <a:avLst/>
            <a:gdLst/>
            <a:ahLst/>
            <a:cxnLst/>
            <a:rect l="l" t="t" r="r" b="b"/>
            <a:pathLst>
              <a:path w="48895" h="609600">
                <a:moveTo>
                  <a:pt x="0" y="0"/>
                </a:moveTo>
                <a:lnTo>
                  <a:pt x="48767" y="0"/>
                </a:lnTo>
                <a:lnTo>
                  <a:pt x="48767" y="609599"/>
                </a:lnTo>
                <a:lnTo>
                  <a:pt x="0" y="60959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2878835" y="2936747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 h="0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2918460" y="2936747"/>
            <a:ext cx="0" cy="1054735"/>
          </a:xfrm>
          <a:custGeom>
            <a:avLst/>
            <a:gdLst/>
            <a:ahLst/>
            <a:cxnLst/>
            <a:rect l="l" t="t" r="r" b="b"/>
            <a:pathLst>
              <a:path w="0" h="1054735">
                <a:moveTo>
                  <a:pt x="0" y="0"/>
                </a:moveTo>
                <a:lnTo>
                  <a:pt x="0" y="1054608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2878835" y="3951732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 h="0">
                <a:moveTo>
                  <a:pt x="0" y="0"/>
                </a:moveTo>
                <a:lnTo>
                  <a:pt x="25024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3095244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3272027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3445764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3622547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3799332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3976115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4149852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4326635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4503420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4680203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4853939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5030723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5207507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5384291" y="3951732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5663184" y="2584704"/>
            <a:ext cx="164591" cy="19811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5195315" y="59298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4661915" y="592988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4834128" y="5849111"/>
            <a:ext cx="180340" cy="277495"/>
          </a:xfrm>
          <a:custGeom>
            <a:avLst/>
            <a:gdLst/>
            <a:ahLst/>
            <a:cxnLst/>
            <a:rect l="l" t="t" r="r" b="b"/>
            <a:pathLst>
              <a:path w="180339" h="277495">
                <a:moveTo>
                  <a:pt x="0" y="277367"/>
                </a:moveTo>
                <a:lnTo>
                  <a:pt x="179832" y="277367"/>
                </a:lnTo>
                <a:lnTo>
                  <a:pt x="179832" y="0"/>
                </a:lnTo>
                <a:lnTo>
                  <a:pt x="0" y="0"/>
                </a:lnTo>
                <a:lnTo>
                  <a:pt x="0" y="2773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4835651" y="5850635"/>
            <a:ext cx="180340" cy="277495"/>
          </a:xfrm>
          <a:custGeom>
            <a:avLst/>
            <a:gdLst/>
            <a:ahLst/>
            <a:cxnLst/>
            <a:rect l="l" t="t" r="r" b="b"/>
            <a:pathLst>
              <a:path w="180339" h="277495">
                <a:moveTo>
                  <a:pt x="0" y="277367"/>
                </a:moveTo>
                <a:lnTo>
                  <a:pt x="179831" y="277367"/>
                </a:lnTo>
                <a:lnTo>
                  <a:pt x="179831" y="0"/>
                </a:lnTo>
                <a:lnTo>
                  <a:pt x="0" y="0"/>
                </a:lnTo>
                <a:lnTo>
                  <a:pt x="0" y="2773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5195315" y="57317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4661915" y="5731763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 h="0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5195315" y="55336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4661915" y="5533644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 h="0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5195315" y="533552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4661915" y="5335523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 h="0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5013959" y="5294376"/>
            <a:ext cx="180340" cy="832485"/>
          </a:xfrm>
          <a:custGeom>
            <a:avLst/>
            <a:gdLst/>
            <a:ahLst/>
            <a:cxnLst/>
            <a:rect l="l" t="t" r="r" b="b"/>
            <a:pathLst>
              <a:path w="180339" h="832485">
                <a:moveTo>
                  <a:pt x="0" y="832103"/>
                </a:moveTo>
                <a:lnTo>
                  <a:pt x="179831" y="832103"/>
                </a:lnTo>
                <a:lnTo>
                  <a:pt x="179831" y="0"/>
                </a:lnTo>
                <a:lnTo>
                  <a:pt x="0" y="0"/>
                </a:lnTo>
                <a:lnTo>
                  <a:pt x="0" y="832103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5015483" y="5295900"/>
            <a:ext cx="180340" cy="832485"/>
          </a:xfrm>
          <a:custGeom>
            <a:avLst/>
            <a:gdLst/>
            <a:ahLst/>
            <a:cxnLst/>
            <a:rect l="l" t="t" r="r" b="b"/>
            <a:pathLst>
              <a:path w="180339" h="832485">
                <a:moveTo>
                  <a:pt x="0" y="832103"/>
                </a:moveTo>
                <a:lnTo>
                  <a:pt x="179831" y="832103"/>
                </a:lnTo>
                <a:lnTo>
                  <a:pt x="179831" y="0"/>
                </a:lnTo>
                <a:lnTo>
                  <a:pt x="0" y="0"/>
                </a:lnTo>
                <a:lnTo>
                  <a:pt x="0" y="83210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4661915" y="5137403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 h="0">
                <a:moveTo>
                  <a:pt x="0" y="0"/>
                </a:moveTo>
                <a:lnTo>
                  <a:pt x="667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4701539" y="5137403"/>
            <a:ext cx="0" cy="1030605"/>
          </a:xfrm>
          <a:custGeom>
            <a:avLst/>
            <a:gdLst/>
            <a:ahLst/>
            <a:cxnLst/>
            <a:rect l="l" t="t" r="r" b="b"/>
            <a:pathLst>
              <a:path w="0" h="1030604">
                <a:moveTo>
                  <a:pt x="0" y="0"/>
                </a:moveTo>
                <a:lnTo>
                  <a:pt x="0" y="10302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4661915" y="6128003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 h="0">
                <a:moveTo>
                  <a:pt x="0" y="0"/>
                </a:moveTo>
                <a:lnTo>
                  <a:pt x="667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5329427" y="6128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1953767" y="597408"/>
            <a:ext cx="225551" cy="156667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 txBox="1"/>
          <p:nvPr/>
        </p:nvSpPr>
        <p:spPr>
          <a:xfrm>
            <a:off x="5693289" y="89524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1990344" y="2581655"/>
            <a:ext cx="225551" cy="156667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2279904" y="2584704"/>
            <a:ext cx="271271" cy="117652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 txBox="1"/>
          <p:nvPr/>
        </p:nvSpPr>
        <p:spPr>
          <a:xfrm>
            <a:off x="5713021" y="28673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4059935" y="4992623"/>
            <a:ext cx="158496" cy="19812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5596128" y="4992623"/>
            <a:ext cx="158495" cy="19812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 txBox="1"/>
          <p:nvPr/>
        </p:nvSpPr>
        <p:spPr>
          <a:xfrm>
            <a:off x="4108196" y="527522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5644896" y="527522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4075176" y="5547359"/>
            <a:ext cx="152400" cy="84429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4023359" y="5449823"/>
            <a:ext cx="219456" cy="9448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5611367" y="5541264"/>
            <a:ext cx="152400" cy="81381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5559552" y="5446776"/>
            <a:ext cx="222503" cy="975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831592" y="4785359"/>
            <a:ext cx="259079" cy="21031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3374135" y="4785359"/>
            <a:ext cx="192024" cy="2103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3090672" y="4806696"/>
            <a:ext cx="283463" cy="18897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566159" y="4806696"/>
            <a:ext cx="286512" cy="1828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 txBox="1"/>
          <p:nvPr/>
        </p:nvSpPr>
        <p:spPr>
          <a:xfrm>
            <a:off x="2833116" y="4997195"/>
            <a:ext cx="1097280" cy="144780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794385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 marR="794385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 marR="794385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 marR="794385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 marR="794385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R="73025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82600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SE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2042160" y="4785359"/>
            <a:ext cx="271272" cy="156667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404872" y="4785359"/>
            <a:ext cx="271272" cy="140512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3659124" y="592988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3122676" y="592988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3122676" y="573176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3122676" y="5533644"/>
            <a:ext cx="670560" cy="0"/>
          </a:xfrm>
          <a:custGeom>
            <a:avLst/>
            <a:gdLst/>
            <a:ahLst/>
            <a:cxnLst/>
            <a:rect l="l" t="t" r="r" b="b"/>
            <a:pathLst>
              <a:path w="670560" h="0">
                <a:moveTo>
                  <a:pt x="0" y="0"/>
                </a:moveTo>
                <a:lnTo>
                  <a:pt x="6705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3294888" y="5550408"/>
            <a:ext cx="180340" cy="576580"/>
          </a:xfrm>
          <a:custGeom>
            <a:avLst/>
            <a:gdLst/>
            <a:ahLst/>
            <a:cxnLst/>
            <a:rect l="l" t="t" r="r" b="b"/>
            <a:pathLst>
              <a:path w="180339" h="576579">
                <a:moveTo>
                  <a:pt x="0" y="576071"/>
                </a:moveTo>
                <a:lnTo>
                  <a:pt x="179832" y="576071"/>
                </a:lnTo>
                <a:lnTo>
                  <a:pt x="179832" y="0"/>
                </a:lnTo>
                <a:lnTo>
                  <a:pt x="0" y="0"/>
                </a:lnTo>
                <a:lnTo>
                  <a:pt x="0" y="57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3296412" y="5551932"/>
            <a:ext cx="180340" cy="576580"/>
          </a:xfrm>
          <a:custGeom>
            <a:avLst/>
            <a:gdLst/>
            <a:ahLst/>
            <a:cxnLst/>
            <a:rect l="l" t="t" r="r" b="b"/>
            <a:pathLst>
              <a:path w="180339" h="576579">
                <a:moveTo>
                  <a:pt x="0" y="576071"/>
                </a:moveTo>
                <a:lnTo>
                  <a:pt x="179831" y="576071"/>
                </a:lnTo>
                <a:lnTo>
                  <a:pt x="179831" y="0"/>
                </a:lnTo>
                <a:lnTo>
                  <a:pt x="0" y="0"/>
                </a:lnTo>
                <a:lnTo>
                  <a:pt x="0" y="576071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3659124" y="573176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3474720" y="5590032"/>
            <a:ext cx="182880" cy="536575"/>
          </a:xfrm>
          <a:custGeom>
            <a:avLst/>
            <a:gdLst/>
            <a:ahLst/>
            <a:cxnLst/>
            <a:rect l="l" t="t" r="r" b="b"/>
            <a:pathLst>
              <a:path w="182879" h="536575">
                <a:moveTo>
                  <a:pt x="0" y="536447"/>
                </a:moveTo>
                <a:lnTo>
                  <a:pt x="182879" y="536447"/>
                </a:lnTo>
                <a:lnTo>
                  <a:pt x="182879" y="0"/>
                </a:lnTo>
                <a:lnTo>
                  <a:pt x="0" y="0"/>
                </a:lnTo>
                <a:lnTo>
                  <a:pt x="0" y="536447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3476244" y="5591555"/>
            <a:ext cx="182880" cy="536575"/>
          </a:xfrm>
          <a:custGeom>
            <a:avLst/>
            <a:gdLst/>
            <a:ahLst/>
            <a:cxnLst/>
            <a:rect l="l" t="t" r="r" b="b"/>
            <a:pathLst>
              <a:path w="182879" h="536575">
                <a:moveTo>
                  <a:pt x="0" y="536447"/>
                </a:moveTo>
                <a:lnTo>
                  <a:pt x="182879" y="536447"/>
                </a:lnTo>
                <a:lnTo>
                  <a:pt x="182879" y="0"/>
                </a:lnTo>
                <a:lnTo>
                  <a:pt x="0" y="0"/>
                </a:lnTo>
                <a:lnTo>
                  <a:pt x="0" y="53644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3122676" y="5335523"/>
            <a:ext cx="670560" cy="0"/>
          </a:xfrm>
          <a:custGeom>
            <a:avLst/>
            <a:gdLst/>
            <a:ahLst/>
            <a:cxnLst/>
            <a:rect l="l" t="t" r="r" b="b"/>
            <a:pathLst>
              <a:path w="670560" h="0">
                <a:moveTo>
                  <a:pt x="0" y="0"/>
                </a:moveTo>
                <a:lnTo>
                  <a:pt x="6705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3122676" y="5137403"/>
            <a:ext cx="670560" cy="0"/>
          </a:xfrm>
          <a:custGeom>
            <a:avLst/>
            <a:gdLst/>
            <a:ahLst/>
            <a:cxnLst/>
            <a:rect l="l" t="t" r="r" b="b"/>
            <a:pathLst>
              <a:path w="670560" h="0">
                <a:moveTo>
                  <a:pt x="0" y="0"/>
                </a:moveTo>
                <a:lnTo>
                  <a:pt x="6705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3165348" y="5137403"/>
            <a:ext cx="0" cy="1030605"/>
          </a:xfrm>
          <a:custGeom>
            <a:avLst/>
            <a:gdLst/>
            <a:ahLst/>
            <a:cxnLst/>
            <a:rect l="l" t="t" r="r" b="b"/>
            <a:pathLst>
              <a:path w="0" h="1030604">
                <a:moveTo>
                  <a:pt x="0" y="0"/>
                </a:moveTo>
                <a:lnTo>
                  <a:pt x="0" y="10302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3122676" y="6128003"/>
            <a:ext cx="670560" cy="0"/>
          </a:xfrm>
          <a:custGeom>
            <a:avLst/>
            <a:gdLst/>
            <a:ahLst/>
            <a:cxnLst/>
            <a:rect l="l" t="t" r="r" b="b"/>
            <a:pathLst>
              <a:path w="670560" h="0">
                <a:moveTo>
                  <a:pt x="0" y="0"/>
                </a:moveTo>
                <a:lnTo>
                  <a:pt x="6705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3793236" y="6128003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2704" y="600455"/>
            <a:ext cx="271271" cy="16428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179320" y="597408"/>
            <a:ext cx="277368" cy="16276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542032" y="597408"/>
            <a:ext cx="277368" cy="16276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895600" y="597408"/>
            <a:ext cx="274319" cy="16276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252215" y="597408"/>
            <a:ext cx="274320" cy="16276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608832" y="597408"/>
            <a:ext cx="274320" cy="16276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74591" y="597408"/>
            <a:ext cx="274320" cy="16276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334255" y="597408"/>
            <a:ext cx="274320" cy="16276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696967" y="597408"/>
            <a:ext cx="274320" cy="16276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5830823" y="2618232"/>
            <a:ext cx="192024" cy="1706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907022" y="2791103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36920" y="3020567"/>
            <a:ext cx="182879" cy="148437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819655" y="4974335"/>
            <a:ext cx="274319" cy="162763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79320" y="4974335"/>
            <a:ext cx="277368" cy="162763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542032" y="4974335"/>
            <a:ext cx="277368" cy="162763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895600" y="4974335"/>
            <a:ext cx="274319" cy="162763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52215" y="4974335"/>
            <a:ext cx="274320" cy="162763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608832" y="4974335"/>
            <a:ext cx="274320" cy="162763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974591" y="4974335"/>
            <a:ext cx="274320" cy="162763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334255" y="4974335"/>
            <a:ext cx="274320" cy="162763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696967" y="4974335"/>
            <a:ext cx="274320" cy="162763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773935" y="3224784"/>
            <a:ext cx="362712" cy="62788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136648" y="2389632"/>
            <a:ext cx="259079" cy="124663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602479" y="2389632"/>
            <a:ext cx="256032" cy="21031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145023" y="2389632"/>
            <a:ext cx="188975" cy="2103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907536" y="2606039"/>
            <a:ext cx="1865630" cy="0"/>
          </a:xfrm>
          <a:custGeom>
            <a:avLst/>
            <a:gdLst/>
            <a:ahLst/>
            <a:cxnLst/>
            <a:rect l="l" t="t" r="r" b="b"/>
            <a:pathLst>
              <a:path w="1865629" h="0">
                <a:moveTo>
                  <a:pt x="0" y="0"/>
                </a:moveTo>
                <a:lnTo>
                  <a:pt x="18653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910583" y="2609087"/>
            <a:ext cx="0" cy="2209800"/>
          </a:xfrm>
          <a:custGeom>
            <a:avLst/>
            <a:gdLst/>
            <a:ahLst/>
            <a:cxnLst/>
            <a:rect l="l" t="t" r="r" b="b"/>
            <a:pathLst>
              <a:path w="0" h="2209800">
                <a:moveTo>
                  <a:pt x="0" y="0"/>
                </a:moveTo>
                <a:lnTo>
                  <a:pt x="0" y="22098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846320" y="2609087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840223" y="48188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772911" y="2609087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766815" y="4818888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441447" y="2840735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444495" y="2843783"/>
            <a:ext cx="0" cy="1975485"/>
          </a:xfrm>
          <a:custGeom>
            <a:avLst/>
            <a:gdLst/>
            <a:ahLst/>
            <a:cxnLst/>
            <a:rect l="l" t="t" r="r" b="b"/>
            <a:pathLst>
              <a:path w="0" h="1975485">
                <a:moveTo>
                  <a:pt x="0" y="0"/>
                </a:moveTo>
                <a:lnTo>
                  <a:pt x="0" y="197510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179064" y="2843783"/>
            <a:ext cx="0" cy="1975485"/>
          </a:xfrm>
          <a:custGeom>
            <a:avLst/>
            <a:gdLst/>
            <a:ahLst/>
            <a:cxnLst/>
            <a:rect l="l" t="t" r="r" b="b"/>
            <a:pathLst>
              <a:path w="0" h="1975485">
                <a:moveTo>
                  <a:pt x="0" y="0"/>
                </a:moveTo>
                <a:lnTo>
                  <a:pt x="0" y="1975104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441447" y="3520439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441447" y="4824983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780032" y="2859024"/>
            <a:ext cx="347471" cy="3657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858511" y="2410967"/>
            <a:ext cx="283463" cy="18897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334000" y="2410967"/>
            <a:ext cx="286512" cy="18287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105655" y="2670048"/>
            <a:ext cx="210312" cy="10363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093208" y="2609088"/>
            <a:ext cx="103632" cy="21945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697479" y="2877311"/>
            <a:ext cx="225551" cy="18897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685288" y="3096768"/>
            <a:ext cx="249935" cy="38709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422903" y="2886456"/>
            <a:ext cx="240791" cy="21335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416808" y="3115056"/>
            <a:ext cx="256032" cy="15849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419855" y="3273552"/>
            <a:ext cx="246887" cy="19811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261103" y="2877311"/>
            <a:ext cx="225551" cy="18897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251959" y="3096768"/>
            <a:ext cx="246887" cy="38709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184647" y="2886456"/>
            <a:ext cx="240791" cy="21335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178552" y="3115056"/>
            <a:ext cx="256032" cy="15849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181600" y="3273552"/>
            <a:ext cx="249935" cy="19811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667000" y="3639311"/>
            <a:ext cx="277368" cy="64007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667000" y="4285488"/>
            <a:ext cx="277368" cy="280415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401567" y="3703320"/>
            <a:ext cx="277367" cy="64007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401567" y="4352544"/>
            <a:ext cx="277367" cy="27736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265676" y="4680203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533900" y="434187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 h="0">
                <a:moveTo>
                  <a:pt x="0" y="0"/>
                </a:moveTo>
                <a:lnTo>
                  <a:pt x="225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265676" y="4341876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533900" y="4003547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 h="0">
                <a:moveTo>
                  <a:pt x="0" y="0"/>
                </a:moveTo>
                <a:lnTo>
                  <a:pt x="225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265676" y="400354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0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265676" y="3665220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404359" y="3800855"/>
            <a:ext cx="128270" cy="875030"/>
          </a:xfrm>
          <a:custGeom>
            <a:avLst/>
            <a:gdLst/>
            <a:ahLst/>
            <a:cxnLst/>
            <a:rect l="l" t="t" r="r" b="b"/>
            <a:pathLst>
              <a:path w="128270" h="875029">
                <a:moveTo>
                  <a:pt x="0" y="874776"/>
                </a:moveTo>
                <a:lnTo>
                  <a:pt x="128015" y="874776"/>
                </a:lnTo>
                <a:lnTo>
                  <a:pt x="128015" y="0"/>
                </a:lnTo>
                <a:lnTo>
                  <a:pt x="0" y="0"/>
                </a:lnTo>
                <a:lnTo>
                  <a:pt x="0" y="8747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532376" y="4608576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6"/>
                </a:moveTo>
                <a:lnTo>
                  <a:pt x="131063" y="67056"/>
                </a:lnTo>
                <a:lnTo>
                  <a:pt x="131063" y="0"/>
                </a:lnTo>
                <a:lnTo>
                  <a:pt x="0" y="0"/>
                </a:lnTo>
                <a:lnTo>
                  <a:pt x="0" y="6705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533900" y="4610100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5"/>
                </a:moveTo>
                <a:lnTo>
                  <a:pt x="131063" y="67055"/>
                </a:lnTo>
                <a:lnTo>
                  <a:pt x="13106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308347" y="3665220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979164" y="3525011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0" y="1295399"/>
                </a:moveTo>
                <a:lnTo>
                  <a:pt x="920495" y="1295399"/>
                </a:ln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979164" y="3525011"/>
            <a:ext cx="0" cy="1295400"/>
          </a:xfrm>
          <a:custGeom>
            <a:avLst/>
            <a:gdLst/>
            <a:ahLst/>
            <a:cxnLst/>
            <a:rect l="l" t="t" r="r" b="b"/>
            <a:pathLst>
              <a:path w="0" h="1295400">
                <a:moveTo>
                  <a:pt x="0" y="0"/>
                </a:moveTo>
                <a:lnTo>
                  <a:pt x="0" y="129539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201411" y="4680203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597651" y="4341876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201411" y="4341876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597651" y="400354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201411" y="4003547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201411" y="3665220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337047" y="4608576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6"/>
                </a:moveTo>
                <a:lnTo>
                  <a:pt x="131063" y="67056"/>
                </a:lnTo>
                <a:lnTo>
                  <a:pt x="131063" y="0"/>
                </a:lnTo>
                <a:lnTo>
                  <a:pt x="0" y="0"/>
                </a:lnTo>
                <a:lnTo>
                  <a:pt x="0" y="67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468111" y="3800855"/>
            <a:ext cx="128270" cy="875030"/>
          </a:xfrm>
          <a:custGeom>
            <a:avLst/>
            <a:gdLst/>
            <a:ahLst/>
            <a:cxnLst/>
            <a:rect l="l" t="t" r="r" b="b"/>
            <a:pathLst>
              <a:path w="128270" h="875029">
                <a:moveTo>
                  <a:pt x="0" y="874776"/>
                </a:moveTo>
                <a:lnTo>
                  <a:pt x="128015" y="874776"/>
                </a:lnTo>
                <a:lnTo>
                  <a:pt x="128015" y="0"/>
                </a:lnTo>
                <a:lnTo>
                  <a:pt x="0" y="0"/>
                </a:lnTo>
                <a:lnTo>
                  <a:pt x="0" y="874776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469635" y="3802379"/>
            <a:ext cx="128270" cy="875030"/>
          </a:xfrm>
          <a:custGeom>
            <a:avLst/>
            <a:gdLst/>
            <a:ahLst/>
            <a:cxnLst/>
            <a:rect l="l" t="t" r="r" b="b"/>
            <a:pathLst>
              <a:path w="128270" h="875029">
                <a:moveTo>
                  <a:pt x="0" y="874775"/>
                </a:moveTo>
                <a:lnTo>
                  <a:pt x="128015" y="874775"/>
                </a:lnTo>
                <a:lnTo>
                  <a:pt x="128015" y="0"/>
                </a:lnTo>
                <a:lnTo>
                  <a:pt x="0" y="0"/>
                </a:lnTo>
                <a:lnTo>
                  <a:pt x="0" y="87477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244083" y="3665220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4911851" y="4820411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 h="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914900" y="3525011"/>
            <a:ext cx="0" cy="1295400"/>
          </a:xfrm>
          <a:custGeom>
            <a:avLst/>
            <a:gdLst/>
            <a:ahLst/>
            <a:cxnLst/>
            <a:rect l="l" t="t" r="r" b="b"/>
            <a:pathLst>
              <a:path w="0" h="1295400">
                <a:moveTo>
                  <a:pt x="0" y="0"/>
                </a:moveTo>
                <a:lnTo>
                  <a:pt x="0" y="129539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 txBox="1"/>
          <p:nvPr/>
        </p:nvSpPr>
        <p:spPr>
          <a:xfrm>
            <a:off x="1798320" y="2417063"/>
            <a:ext cx="289560" cy="317500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69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3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649725" y="267223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582411" y="267223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049160" y="3590097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049160" y="3925377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113414" y="4263704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113414" y="4605080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986917" y="3599240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986917" y="3925377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048919" y="4263704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048919" y="4605080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751576" y="838200"/>
            <a:ext cx="201167" cy="1767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02535" y="3517391"/>
            <a:ext cx="277368" cy="32552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362200" y="3517391"/>
            <a:ext cx="274319" cy="32552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721864" y="3517391"/>
            <a:ext cx="277368" cy="32552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868423" y="609600"/>
            <a:ext cx="310895" cy="2590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886711" y="874775"/>
            <a:ext cx="256031" cy="10424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907535" y="597408"/>
            <a:ext cx="256032" cy="2103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450079" y="597408"/>
            <a:ext cx="188975" cy="21031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831336" y="826007"/>
            <a:ext cx="1868805" cy="0"/>
          </a:xfrm>
          <a:custGeom>
            <a:avLst/>
            <a:gdLst/>
            <a:ahLst/>
            <a:cxnLst/>
            <a:rect l="l" t="t" r="r" b="b"/>
            <a:pathLst>
              <a:path w="1868804" h="0">
                <a:moveTo>
                  <a:pt x="0" y="0"/>
                </a:moveTo>
                <a:lnTo>
                  <a:pt x="186842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834383" y="826007"/>
            <a:ext cx="0" cy="2216150"/>
          </a:xfrm>
          <a:custGeom>
            <a:avLst/>
            <a:gdLst/>
            <a:ahLst/>
            <a:cxnLst/>
            <a:rect l="l" t="t" r="r" b="b"/>
            <a:pathLst>
              <a:path w="0" h="2216150">
                <a:moveTo>
                  <a:pt x="0" y="0"/>
                </a:moveTo>
                <a:lnTo>
                  <a:pt x="0" y="221589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770120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w="0"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767071" y="30419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696711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w="0"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693664" y="30419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365248" y="1060703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368295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w="0"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105912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w="0"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65248" y="1740407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365248" y="3044951"/>
            <a:ext cx="3335020" cy="0"/>
          </a:xfrm>
          <a:custGeom>
            <a:avLst/>
            <a:gdLst/>
            <a:ahLst/>
            <a:cxnLst/>
            <a:rect l="l" t="t" r="r" b="b"/>
            <a:pathLst>
              <a:path w="3335020" h="0">
                <a:moveTo>
                  <a:pt x="0" y="0"/>
                </a:moveTo>
                <a:lnTo>
                  <a:pt x="333451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163567" y="618744"/>
            <a:ext cx="283463" cy="18897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639055" y="618744"/>
            <a:ext cx="286512" cy="1828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029455" y="886967"/>
            <a:ext cx="210312" cy="1066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013959" y="829055"/>
            <a:ext cx="106679" cy="2225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621279" y="1091183"/>
            <a:ext cx="228600" cy="18897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612135" y="1310639"/>
            <a:ext cx="246887" cy="39319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346703" y="1103374"/>
            <a:ext cx="240791" cy="21031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337559" y="1316736"/>
            <a:ext cx="259079" cy="16459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343655" y="1487424"/>
            <a:ext cx="249935" cy="20421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184903" y="1091183"/>
            <a:ext cx="228600" cy="18897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175759" y="1310639"/>
            <a:ext cx="249935" cy="39319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108447" y="1103374"/>
            <a:ext cx="240791" cy="21031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099303" y="1316736"/>
            <a:ext cx="259079" cy="16459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105400" y="1487424"/>
            <a:ext cx="249935" cy="20421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593848" y="2029967"/>
            <a:ext cx="280415" cy="72542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325367" y="1981200"/>
            <a:ext cx="280415" cy="8199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192524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460747" y="256184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 h="0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192524" y="256184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460747" y="2226563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 h="0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192524" y="222656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192524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328159" y="2020823"/>
            <a:ext cx="131445" cy="878205"/>
          </a:xfrm>
          <a:custGeom>
            <a:avLst/>
            <a:gdLst/>
            <a:ahLst/>
            <a:cxnLst/>
            <a:rect l="l" t="t" r="r" b="b"/>
            <a:pathLst>
              <a:path w="131445" h="878205">
                <a:moveTo>
                  <a:pt x="0" y="877824"/>
                </a:moveTo>
                <a:lnTo>
                  <a:pt x="131063" y="877824"/>
                </a:lnTo>
                <a:lnTo>
                  <a:pt x="131063" y="0"/>
                </a:lnTo>
                <a:lnTo>
                  <a:pt x="0" y="0"/>
                </a:lnTo>
                <a:lnTo>
                  <a:pt x="0" y="877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459223" y="2831592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5"/>
                </a:moveTo>
                <a:lnTo>
                  <a:pt x="131063" y="67055"/>
                </a:lnTo>
                <a:lnTo>
                  <a:pt x="13106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460747" y="2833115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5"/>
                </a:moveTo>
                <a:lnTo>
                  <a:pt x="131063" y="67055"/>
                </a:lnTo>
                <a:lnTo>
                  <a:pt x="13106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232148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902964" y="1744978"/>
            <a:ext cx="927100" cy="1295400"/>
          </a:xfrm>
          <a:custGeom>
            <a:avLst/>
            <a:gdLst/>
            <a:ahLst/>
            <a:cxnLst/>
            <a:rect l="l" t="t" r="r" b="b"/>
            <a:pathLst>
              <a:path w="927100" h="1295400">
                <a:moveTo>
                  <a:pt x="926591" y="1295400"/>
                </a:moveTo>
                <a:lnTo>
                  <a:pt x="926591" y="0"/>
                </a:ln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5125211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5527547" y="256184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125211" y="256184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5527547" y="222656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125211" y="222656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125211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263896" y="2831592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5"/>
                </a:moveTo>
                <a:lnTo>
                  <a:pt x="131063" y="67055"/>
                </a:lnTo>
                <a:lnTo>
                  <a:pt x="13106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394959" y="2020823"/>
            <a:ext cx="131445" cy="878205"/>
          </a:xfrm>
          <a:custGeom>
            <a:avLst/>
            <a:gdLst/>
            <a:ahLst/>
            <a:cxnLst/>
            <a:rect l="l" t="t" r="r" b="b"/>
            <a:pathLst>
              <a:path w="131445" h="878205">
                <a:moveTo>
                  <a:pt x="0" y="877824"/>
                </a:moveTo>
                <a:lnTo>
                  <a:pt x="131063" y="877824"/>
                </a:lnTo>
                <a:lnTo>
                  <a:pt x="131063" y="0"/>
                </a:lnTo>
                <a:lnTo>
                  <a:pt x="0" y="0"/>
                </a:lnTo>
                <a:lnTo>
                  <a:pt x="0" y="87782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5396483" y="2022347"/>
            <a:ext cx="131445" cy="878205"/>
          </a:xfrm>
          <a:custGeom>
            <a:avLst/>
            <a:gdLst/>
            <a:ahLst/>
            <a:cxnLst/>
            <a:rect l="l" t="t" r="r" b="b"/>
            <a:pathLst>
              <a:path w="131445" h="878205">
                <a:moveTo>
                  <a:pt x="0" y="877823"/>
                </a:moveTo>
                <a:lnTo>
                  <a:pt x="131063" y="877823"/>
                </a:lnTo>
                <a:lnTo>
                  <a:pt x="131063" y="0"/>
                </a:lnTo>
                <a:lnTo>
                  <a:pt x="0" y="0"/>
                </a:lnTo>
                <a:lnTo>
                  <a:pt x="0" y="8778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167883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763767" y="1435608"/>
            <a:ext cx="173735" cy="8534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763767" y="1243583"/>
            <a:ext cx="182879" cy="3352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763767" y="1283208"/>
            <a:ext cx="179832" cy="1341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763767" y="1520952"/>
            <a:ext cx="188975" cy="117043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838700" y="1744978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920495" y="0"/>
                </a:move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 txBox="1"/>
          <p:nvPr/>
        </p:nvSpPr>
        <p:spPr>
          <a:xfrm>
            <a:off x="4573525" y="89219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509259" y="89219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972960" y="1810064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972960" y="2145345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037210" y="2483673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037210" y="2822001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827269" y="101411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910717" y="1819208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910717" y="2148392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972719" y="2486720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972719" y="2825048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4400" y="245667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258311" y="3517392"/>
            <a:ext cx="268224" cy="7376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357562" y="4232807"/>
            <a:ext cx="63500" cy="342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25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50"/>
              </a:lnSpc>
            </a:pPr>
            <a:r>
              <a:rPr dirty="0" sz="600">
                <a:latin typeface="Times New Roman"/>
                <a:cs typeface="Times New Roman"/>
              </a:rPr>
              <a:t>9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252215" y="4562855"/>
            <a:ext cx="262127" cy="8503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3357562" y="5394095"/>
            <a:ext cx="63500" cy="339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6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00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35"/>
              </a:lnSpc>
            </a:pPr>
            <a:r>
              <a:rPr dirty="0" sz="600">
                <a:latin typeface="Times New Roman"/>
                <a:cs typeface="Times New Roman"/>
              </a:rPr>
              <a:t>0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95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249167" y="5721096"/>
            <a:ext cx="274319" cy="7741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874520" y="609600"/>
            <a:ext cx="277368" cy="2103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889760" y="819911"/>
            <a:ext cx="252984" cy="10393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907535" y="597408"/>
            <a:ext cx="256032" cy="21031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450079" y="597408"/>
            <a:ext cx="188975" cy="21031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831336" y="826007"/>
            <a:ext cx="2182495" cy="0"/>
          </a:xfrm>
          <a:custGeom>
            <a:avLst/>
            <a:gdLst/>
            <a:ahLst/>
            <a:cxnLst/>
            <a:rect l="l" t="t" r="r" b="b"/>
            <a:pathLst>
              <a:path w="2182495" h="0">
                <a:moveTo>
                  <a:pt x="0" y="0"/>
                </a:moveTo>
                <a:lnTo>
                  <a:pt x="218236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834383" y="826007"/>
            <a:ext cx="0" cy="2216150"/>
          </a:xfrm>
          <a:custGeom>
            <a:avLst/>
            <a:gdLst/>
            <a:ahLst/>
            <a:cxnLst/>
            <a:rect l="l" t="t" r="r" b="b"/>
            <a:pathLst>
              <a:path w="0" h="2216150">
                <a:moveTo>
                  <a:pt x="0" y="0"/>
                </a:moveTo>
                <a:lnTo>
                  <a:pt x="0" y="221589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770120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w="0"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764023" y="30419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5696711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w="0"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5690615" y="3041903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6013703" y="826007"/>
            <a:ext cx="0" cy="2216150"/>
          </a:xfrm>
          <a:custGeom>
            <a:avLst/>
            <a:gdLst/>
            <a:ahLst/>
            <a:cxnLst/>
            <a:rect l="l" t="t" r="r" b="b"/>
            <a:pathLst>
              <a:path w="0" h="2216150">
                <a:moveTo>
                  <a:pt x="0" y="0"/>
                </a:moveTo>
                <a:lnTo>
                  <a:pt x="0" y="221589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365248" y="1060703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68295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w="0"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102864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w="0"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365248" y="1740407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365248" y="3044951"/>
            <a:ext cx="3648710" cy="0"/>
          </a:xfrm>
          <a:custGeom>
            <a:avLst/>
            <a:gdLst/>
            <a:ahLst/>
            <a:cxnLst/>
            <a:rect l="l" t="t" r="r" b="b"/>
            <a:pathLst>
              <a:path w="3648710" h="0">
                <a:moveTo>
                  <a:pt x="0" y="0"/>
                </a:moveTo>
                <a:lnTo>
                  <a:pt x="3648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163567" y="618744"/>
            <a:ext cx="283463" cy="1889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639055" y="618744"/>
            <a:ext cx="286512" cy="1828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029455" y="886967"/>
            <a:ext cx="210312" cy="1066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010911" y="829055"/>
            <a:ext cx="109727" cy="2225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751576" y="838200"/>
            <a:ext cx="198120" cy="1767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760720" y="1243583"/>
            <a:ext cx="185927" cy="3352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760720" y="1283208"/>
            <a:ext cx="182879" cy="1341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760720" y="1432560"/>
            <a:ext cx="210312" cy="16154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760720" y="1594104"/>
            <a:ext cx="188975" cy="117043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618232" y="1091183"/>
            <a:ext cx="228600" cy="18897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609088" y="1310639"/>
            <a:ext cx="249935" cy="39319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346703" y="1103374"/>
            <a:ext cx="240791" cy="21031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334511" y="1316736"/>
            <a:ext cx="262127" cy="16459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343655" y="1487424"/>
            <a:ext cx="246887" cy="20421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184903" y="1091183"/>
            <a:ext cx="228600" cy="18897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175759" y="1310639"/>
            <a:ext cx="246887" cy="3931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108447" y="1103374"/>
            <a:ext cx="240791" cy="21031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5099303" y="1316736"/>
            <a:ext cx="259079" cy="16459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105400" y="1487424"/>
            <a:ext cx="246887" cy="20421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435351" y="2029967"/>
            <a:ext cx="457200" cy="3627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435351" y="2392679"/>
            <a:ext cx="362712" cy="36271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169920" y="1981200"/>
            <a:ext cx="362711" cy="45720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169920" y="2438400"/>
            <a:ext cx="280416" cy="36271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4189476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4591811" y="256184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189476" y="256184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591811" y="222656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189476" y="222656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189476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328159" y="2831592"/>
            <a:ext cx="131445" cy="67310"/>
          </a:xfrm>
          <a:custGeom>
            <a:avLst/>
            <a:gdLst/>
            <a:ahLst/>
            <a:cxnLst/>
            <a:rect l="l" t="t" r="r" b="b"/>
            <a:pathLst>
              <a:path w="131445" h="67310">
                <a:moveTo>
                  <a:pt x="0" y="67055"/>
                </a:moveTo>
                <a:lnTo>
                  <a:pt x="131063" y="67055"/>
                </a:lnTo>
                <a:lnTo>
                  <a:pt x="131063" y="0"/>
                </a:lnTo>
                <a:lnTo>
                  <a:pt x="0" y="0"/>
                </a:lnTo>
                <a:lnTo>
                  <a:pt x="0" y="670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459223" y="2020823"/>
            <a:ext cx="131445" cy="878205"/>
          </a:xfrm>
          <a:custGeom>
            <a:avLst/>
            <a:gdLst/>
            <a:ahLst/>
            <a:cxnLst/>
            <a:rect l="l" t="t" r="r" b="b"/>
            <a:pathLst>
              <a:path w="131445" h="878205">
                <a:moveTo>
                  <a:pt x="0" y="877824"/>
                </a:moveTo>
                <a:lnTo>
                  <a:pt x="131063" y="877824"/>
                </a:lnTo>
                <a:lnTo>
                  <a:pt x="131063" y="0"/>
                </a:lnTo>
                <a:lnTo>
                  <a:pt x="0" y="0"/>
                </a:lnTo>
                <a:lnTo>
                  <a:pt x="0" y="87782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460747" y="2022347"/>
            <a:ext cx="131445" cy="878205"/>
          </a:xfrm>
          <a:custGeom>
            <a:avLst/>
            <a:gdLst/>
            <a:ahLst/>
            <a:cxnLst/>
            <a:rect l="l" t="t" r="r" b="b"/>
            <a:pathLst>
              <a:path w="131445" h="878205">
                <a:moveTo>
                  <a:pt x="0" y="877823"/>
                </a:moveTo>
                <a:lnTo>
                  <a:pt x="131063" y="877823"/>
                </a:lnTo>
                <a:lnTo>
                  <a:pt x="131063" y="0"/>
                </a:lnTo>
                <a:lnTo>
                  <a:pt x="0" y="0"/>
                </a:lnTo>
                <a:lnTo>
                  <a:pt x="0" y="8778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232148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902964" y="1744978"/>
            <a:ext cx="927100" cy="1295400"/>
          </a:xfrm>
          <a:custGeom>
            <a:avLst/>
            <a:gdLst/>
            <a:ahLst/>
            <a:cxnLst/>
            <a:rect l="l" t="t" r="r" b="b"/>
            <a:pathLst>
              <a:path w="927100" h="1295400">
                <a:moveTo>
                  <a:pt x="926591" y="1295400"/>
                </a:moveTo>
                <a:lnTo>
                  <a:pt x="926591" y="0"/>
                </a:ln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125211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524500" y="2561843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 h="0">
                <a:moveTo>
                  <a:pt x="0" y="0"/>
                </a:moveTo>
                <a:lnTo>
                  <a:pt x="10058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125211" y="256184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524500" y="2226563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 h="0">
                <a:moveTo>
                  <a:pt x="0" y="0"/>
                </a:moveTo>
                <a:lnTo>
                  <a:pt x="10058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5125211" y="222656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125211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260847" y="2764535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20" h="134619">
                <a:moveTo>
                  <a:pt x="0" y="134112"/>
                </a:moveTo>
                <a:lnTo>
                  <a:pt x="134112" y="134112"/>
                </a:lnTo>
                <a:lnTo>
                  <a:pt x="134112" y="0"/>
                </a:lnTo>
                <a:lnTo>
                  <a:pt x="0" y="0"/>
                </a:lnTo>
                <a:lnTo>
                  <a:pt x="0" y="1341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394959" y="2087879"/>
            <a:ext cx="128270" cy="810895"/>
          </a:xfrm>
          <a:custGeom>
            <a:avLst/>
            <a:gdLst/>
            <a:ahLst/>
            <a:cxnLst/>
            <a:rect l="l" t="t" r="r" b="b"/>
            <a:pathLst>
              <a:path w="128270" h="810894">
                <a:moveTo>
                  <a:pt x="0" y="810768"/>
                </a:moveTo>
                <a:lnTo>
                  <a:pt x="128015" y="810768"/>
                </a:lnTo>
                <a:lnTo>
                  <a:pt x="128015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396483" y="2089403"/>
            <a:ext cx="128270" cy="810895"/>
          </a:xfrm>
          <a:custGeom>
            <a:avLst/>
            <a:gdLst/>
            <a:ahLst/>
            <a:cxnLst/>
            <a:rect l="l" t="t" r="r" b="b"/>
            <a:pathLst>
              <a:path w="128270" h="810894">
                <a:moveTo>
                  <a:pt x="0" y="810767"/>
                </a:moveTo>
                <a:lnTo>
                  <a:pt x="128015" y="810767"/>
                </a:lnTo>
                <a:lnTo>
                  <a:pt x="128015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167883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835651" y="1744978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920495" y="0"/>
                </a:move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 txBox="1"/>
          <p:nvPr/>
        </p:nvSpPr>
        <p:spPr>
          <a:xfrm>
            <a:off x="4573525" y="89219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506211" y="89219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1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972643" y="1810064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972643" y="2145345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037210" y="2483673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037210" y="2822001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824221" y="101411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910717" y="1819208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910717" y="2148392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972719" y="2486720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972719" y="2825048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819655" y="3532632"/>
            <a:ext cx="274319" cy="325831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179320" y="3532632"/>
            <a:ext cx="277368" cy="325831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542032" y="3532632"/>
            <a:ext cx="277368" cy="325831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895600" y="3532632"/>
            <a:ext cx="274319" cy="325831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3611879" y="3532632"/>
            <a:ext cx="274320" cy="325831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971544" y="3532632"/>
            <a:ext cx="286512" cy="325831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4334255" y="3532632"/>
            <a:ext cx="277367" cy="325831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94908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80616" y="609600"/>
            <a:ext cx="268224" cy="126187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917192" y="3368040"/>
            <a:ext cx="256031" cy="33649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270760" y="3361944"/>
            <a:ext cx="274319" cy="34168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642616" y="3361944"/>
            <a:ext cx="259079" cy="34168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96183" y="3361944"/>
            <a:ext cx="259079" cy="34168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349752" y="3368040"/>
            <a:ext cx="262127" cy="336499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712464" y="3361944"/>
            <a:ext cx="259079" cy="34168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075176" y="3361944"/>
            <a:ext cx="256032" cy="34168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434840" y="3361944"/>
            <a:ext cx="259079" cy="34168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97552" y="3361944"/>
            <a:ext cx="256031" cy="34168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157215" y="3361944"/>
            <a:ext cx="259079" cy="341680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483352" y="3361944"/>
            <a:ext cx="256031" cy="341680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3907535" y="597408"/>
            <a:ext cx="256032" cy="21031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450079" y="597408"/>
            <a:ext cx="188975" cy="21031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831336" y="826007"/>
            <a:ext cx="2182495" cy="0"/>
          </a:xfrm>
          <a:custGeom>
            <a:avLst/>
            <a:gdLst/>
            <a:ahLst/>
            <a:cxnLst/>
            <a:rect l="l" t="t" r="r" b="b"/>
            <a:pathLst>
              <a:path w="2182495" h="0">
                <a:moveTo>
                  <a:pt x="0" y="0"/>
                </a:moveTo>
                <a:lnTo>
                  <a:pt x="218236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834383" y="826007"/>
            <a:ext cx="0" cy="2216150"/>
          </a:xfrm>
          <a:custGeom>
            <a:avLst/>
            <a:gdLst/>
            <a:ahLst/>
            <a:cxnLst/>
            <a:rect l="l" t="t" r="r" b="b"/>
            <a:pathLst>
              <a:path w="0" h="2216150">
                <a:moveTo>
                  <a:pt x="0" y="0"/>
                </a:moveTo>
                <a:lnTo>
                  <a:pt x="0" y="221589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770120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w="0"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764023" y="30419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696711" y="826007"/>
            <a:ext cx="0" cy="917575"/>
          </a:xfrm>
          <a:custGeom>
            <a:avLst/>
            <a:gdLst/>
            <a:ahLst/>
            <a:cxnLst/>
            <a:rect l="l" t="t" r="r" b="b"/>
            <a:pathLst>
              <a:path w="0" h="917575">
                <a:moveTo>
                  <a:pt x="0" y="0"/>
                </a:moveTo>
                <a:lnTo>
                  <a:pt x="0" y="9174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690615" y="3041903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6013703" y="826007"/>
            <a:ext cx="0" cy="2216150"/>
          </a:xfrm>
          <a:custGeom>
            <a:avLst/>
            <a:gdLst/>
            <a:ahLst/>
            <a:cxnLst/>
            <a:rect l="l" t="t" r="r" b="b"/>
            <a:pathLst>
              <a:path w="0" h="2216150">
                <a:moveTo>
                  <a:pt x="0" y="0"/>
                </a:moveTo>
                <a:lnTo>
                  <a:pt x="0" y="221589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365248" y="1060703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368295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w="0"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102864" y="1063751"/>
            <a:ext cx="0" cy="1978660"/>
          </a:xfrm>
          <a:custGeom>
            <a:avLst/>
            <a:gdLst/>
            <a:ahLst/>
            <a:cxnLst/>
            <a:rect l="l" t="t" r="r" b="b"/>
            <a:pathLst>
              <a:path w="0" h="1978660">
                <a:moveTo>
                  <a:pt x="0" y="0"/>
                </a:moveTo>
                <a:lnTo>
                  <a:pt x="0" y="197815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365248" y="1740407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365248" y="3044951"/>
            <a:ext cx="3648710" cy="0"/>
          </a:xfrm>
          <a:custGeom>
            <a:avLst/>
            <a:gdLst/>
            <a:ahLst/>
            <a:cxnLst/>
            <a:rect l="l" t="t" r="r" b="b"/>
            <a:pathLst>
              <a:path w="3648710" h="0">
                <a:moveTo>
                  <a:pt x="0" y="0"/>
                </a:moveTo>
                <a:lnTo>
                  <a:pt x="364845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163567" y="618744"/>
            <a:ext cx="283463" cy="1889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639055" y="618744"/>
            <a:ext cx="286512" cy="1828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029455" y="886967"/>
            <a:ext cx="210312" cy="1066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010911" y="829055"/>
            <a:ext cx="109727" cy="2225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751576" y="838200"/>
            <a:ext cx="198120" cy="17678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760720" y="1243583"/>
            <a:ext cx="185927" cy="3352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760720" y="1283208"/>
            <a:ext cx="182879" cy="13411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760720" y="1417319"/>
            <a:ext cx="192024" cy="132587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618232" y="1091183"/>
            <a:ext cx="228600" cy="1889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609088" y="1310639"/>
            <a:ext cx="249935" cy="39319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346703" y="1103374"/>
            <a:ext cx="240791" cy="21031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334511" y="1316736"/>
            <a:ext cx="262127" cy="16459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343655" y="1487424"/>
            <a:ext cx="246887" cy="20421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184903" y="1091183"/>
            <a:ext cx="228600" cy="1889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175759" y="1310639"/>
            <a:ext cx="246887" cy="39319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108447" y="1103374"/>
            <a:ext cx="240791" cy="21031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099303" y="1316736"/>
            <a:ext cx="259079" cy="16459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105400" y="1487424"/>
            <a:ext cx="246887" cy="20421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590800" y="1850135"/>
            <a:ext cx="280415" cy="35966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554223" y="2209800"/>
            <a:ext cx="359663" cy="36271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590800" y="2572511"/>
            <a:ext cx="280415" cy="36271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371088" y="1801367"/>
            <a:ext cx="185927" cy="45720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325367" y="2258567"/>
            <a:ext cx="277367" cy="725424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189476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591811" y="256184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189476" y="256184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591811" y="2226563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189476" y="222656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189476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328159" y="2697479"/>
            <a:ext cx="131445" cy="201295"/>
          </a:xfrm>
          <a:custGeom>
            <a:avLst/>
            <a:gdLst/>
            <a:ahLst/>
            <a:cxnLst/>
            <a:rect l="l" t="t" r="r" b="b"/>
            <a:pathLst>
              <a:path w="131445" h="201294">
                <a:moveTo>
                  <a:pt x="0" y="201168"/>
                </a:moveTo>
                <a:lnTo>
                  <a:pt x="131063" y="201168"/>
                </a:lnTo>
                <a:lnTo>
                  <a:pt x="131063" y="0"/>
                </a:lnTo>
                <a:lnTo>
                  <a:pt x="0" y="0"/>
                </a:lnTo>
                <a:lnTo>
                  <a:pt x="0" y="2011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459223" y="2087879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8"/>
                </a:moveTo>
                <a:lnTo>
                  <a:pt x="131063" y="810768"/>
                </a:lnTo>
                <a:lnTo>
                  <a:pt x="131063" y="0"/>
                </a:lnTo>
                <a:lnTo>
                  <a:pt x="0" y="0"/>
                </a:lnTo>
                <a:lnTo>
                  <a:pt x="0" y="810768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460747" y="2089403"/>
            <a:ext cx="131445" cy="810895"/>
          </a:xfrm>
          <a:custGeom>
            <a:avLst/>
            <a:gdLst/>
            <a:ahLst/>
            <a:cxnLst/>
            <a:rect l="l" t="t" r="r" b="b"/>
            <a:pathLst>
              <a:path w="131445" h="810894">
                <a:moveTo>
                  <a:pt x="0" y="810767"/>
                </a:moveTo>
                <a:lnTo>
                  <a:pt x="131063" y="810767"/>
                </a:lnTo>
                <a:lnTo>
                  <a:pt x="131063" y="0"/>
                </a:lnTo>
                <a:lnTo>
                  <a:pt x="0" y="0"/>
                </a:lnTo>
                <a:lnTo>
                  <a:pt x="0" y="81076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232148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902964" y="1744978"/>
            <a:ext cx="927100" cy="1295400"/>
          </a:xfrm>
          <a:custGeom>
            <a:avLst/>
            <a:gdLst/>
            <a:ahLst/>
            <a:cxnLst/>
            <a:rect l="l" t="t" r="r" b="b"/>
            <a:pathLst>
              <a:path w="927100" h="1295400">
                <a:moveTo>
                  <a:pt x="926591" y="1295400"/>
                </a:moveTo>
                <a:lnTo>
                  <a:pt x="926591" y="0"/>
                </a:ln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125211" y="29001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524500" y="2561843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 h="0">
                <a:moveTo>
                  <a:pt x="0" y="0"/>
                </a:moveTo>
                <a:lnTo>
                  <a:pt x="10058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125211" y="256184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0" y="0"/>
                </a:moveTo>
                <a:lnTo>
                  <a:pt x="2712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125211" y="2226563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125211" y="18882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 h="0">
                <a:moveTo>
                  <a:pt x="0" y="0"/>
                </a:moveTo>
                <a:lnTo>
                  <a:pt x="49987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260847" y="2627376"/>
            <a:ext cx="134620" cy="271780"/>
          </a:xfrm>
          <a:custGeom>
            <a:avLst/>
            <a:gdLst/>
            <a:ahLst/>
            <a:cxnLst/>
            <a:rect l="l" t="t" r="r" b="b"/>
            <a:pathLst>
              <a:path w="134620" h="271780">
                <a:moveTo>
                  <a:pt x="0" y="271272"/>
                </a:moveTo>
                <a:lnTo>
                  <a:pt x="134112" y="271272"/>
                </a:lnTo>
                <a:lnTo>
                  <a:pt x="134112" y="0"/>
                </a:lnTo>
                <a:lnTo>
                  <a:pt x="0" y="0"/>
                </a:lnTo>
                <a:lnTo>
                  <a:pt x="0" y="271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5394959" y="2225039"/>
            <a:ext cx="128270" cy="673735"/>
          </a:xfrm>
          <a:custGeom>
            <a:avLst/>
            <a:gdLst/>
            <a:ahLst/>
            <a:cxnLst/>
            <a:rect l="l" t="t" r="r" b="b"/>
            <a:pathLst>
              <a:path w="128270" h="673735">
                <a:moveTo>
                  <a:pt x="0" y="673607"/>
                </a:moveTo>
                <a:lnTo>
                  <a:pt x="128015" y="673607"/>
                </a:lnTo>
                <a:lnTo>
                  <a:pt x="128015" y="0"/>
                </a:lnTo>
                <a:lnTo>
                  <a:pt x="0" y="0"/>
                </a:lnTo>
                <a:lnTo>
                  <a:pt x="0" y="67360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396483" y="2226563"/>
            <a:ext cx="128270" cy="673735"/>
          </a:xfrm>
          <a:custGeom>
            <a:avLst/>
            <a:gdLst/>
            <a:ahLst/>
            <a:cxnLst/>
            <a:rect l="l" t="t" r="r" b="b"/>
            <a:pathLst>
              <a:path w="128270" h="673735">
                <a:moveTo>
                  <a:pt x="0" y="673607"/>
                </a:moveTo>
                <a:lnTo>
                  <a:pt x="128015" y="673607"/>
                </a:lnTo>
                <a:lnTo>
                  <a:pt x="128015" y="0"/>
                </a:lnTo>
                <a:lnTo>
                  <a:pt x="0" y="0"/>
                </a:lnTo>
                <a:lnTo>
                  <a:pt x="0" y="673607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167883" y="1888235"/>
            <a:ext cx="0" cy="1012190"/>
          </a:xfrm>
          <a:custGeom>
            <a:avLst/>
            <a:gdLst/>
            <a:ahLst/>
            <a:cxnLst/>
            <a:rect l="l" t="t" r="r" b="b"/>
            <a:pathLst>
              <a:path w="0" h="1012189">
                <a:moveTo>
                  <a:pt x="0" y="1011935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835651" y="1744978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920495" y="0"/>
                </a:moveTo>
                <a:lnTo>
                  <a:pt x="0" y="0"/>
                </a:lnTo>
                <a:lnTo>
                  <a:pt x="0" y="129540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 txBox="1"/>
          <p:nvPr/>
        </p:nvSpPr>
        <p:spPr>
          <a:xfrm>
            <a:off x="4573525" y="89219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506211" y="892199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972643" y="1810064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972643" y="2145345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037210" y="2483673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037210" y="2822001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824221" y="1014119"/>
            <a:ext cx="63500" cy="190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71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910717" y="1819208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910717" y="2148392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972719" y="2486720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972719" y="2825048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340352" y="4617720"/>
            <a:ext cx="259079" cy="2133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882896" y="4617720"/>
            <a:ext cx="192024" cy="2133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599432" y="4639055"/>
            <a:ext cx="283463" cy="1889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074920" y="4651247"/>
            <a:ext cx="283463" cy="17983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299203" y="4832603"/>
            <a:ext cx="1097280" cy="144780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799465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 marR="799465">
              <a:lnSpc>
                <a:spcPct val="100000"/>
              </a:lnSpc>
              <a:spcBef>
                <a:spcPts val="445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 marR="799465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 marR="799465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 marR="799465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R="73533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76250">
              <a:lnSpc>
                <a:spcPct val="100000"/>
              </a:lnSpc>
              <a:spcBef>
                <a:spcPts val="180"/>
              </a:spcBef>
            </a:pPr>
            <a:r>
              <a:rPr dirty="0" sz="950" spc="10">
                <a:latin typeface="Calibri"/>
                <a:cs typeface="Calibri"/>
              </a:rPr>
              <a:t>CE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22164" y="57622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588764" y="5762244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 h="0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760976" y="5782055"/>
            <a:ext cx="180340" cy="177165"/>
          </a:xfrm>
          <a:custGeom>
            <a:avLst/>
            <a:gdLst/>
            <a:ahLst/>
            <a:cxnLst/>
            <a:rect l="l" t="t" r="r" b="b"/>
            <a:pathLst>
              <a:path w="180339" h="177164">
                <a:moveTo>
                  <a:pt x="0" y="176784"/>
                </a:moveTo>
                <a:lnTo>
                  <a:pt x="179832" y="176784"/>
                </a:lnTo>
                <a:lnTo>
                  <a:pt x="179832" y="0"/>
                </a:lnTo>
                <a:lnTo>
                  <a:pt x="0" y="0"/>
                </a:lnTo>
                <a:lnTo>
                  <a:pt x="0" y="1767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762500" y="5783579"/>
            <a:ext cx="180340" cy="177165"/>
          </a:xfrm>
          <a:custGeom>
            <a:avLst/>
            <a:gdLst/>
            <a:ahLst/>
            <a:cxnLst/>
            <a:rect l="l" t="t" r="r" b="b"/>
            <a:pathLst>
              <a:path w="180339" h="177164">
                <a:moveTo>
                  <a:pt x="0" y="176783"/>
                </a:moveTo>
                <a:lnTo>
                  <a:pt x="179831" y="176783"/>
                </a:lnTo>
                <a:lnTo>
                  <a:pt x="179831" y="0"/>
                </a:lnTo>
                <a:lnTo>
                  <a:pt x="0" y="0"/>
                </a:lnTo>
                <a:lnTo>
                  <a:pt x="0" y="17678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122164" y="556412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588764" y="5564123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 h="0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122164" y="536600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588764" y="5366003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 h="0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122164" y="5170932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588764" y="5170932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 h="0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940808" y="5029200"/>
            <a:ext cx="180340" cy="929640"/>
          </a:xfrm>
          <a:custGeom>
            <a:avLst/>
            <a:gdLst/>
            <a:ahLst/>
            <a:cxnLst/>
            <a:rect l="l" t="t" r="r" b="b"/>
            <a:pathLst>
              <a:path w="180339" h="929639">
                <a:moveTo>
                  <a:pt x="0" y="929639"/>
                </a:moveTo>
                <a:lnTo>
                  <a:pt x="179831" y="929639"/>
                </a:lnTo>
                <a:lnTo>
                  <a:pt x="179831" y="0"/>
                </a:lnTo>
                <a:lnTo>
                  <a:pt x="0" y="0"/>
                </a:lnTo>
                <a:lnTo>
                  <a:pt x="0" y="9296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942332" y="5030723"/>
            <a:ext cx="180340" cy="929640"/>
          </a:xfrm>
          <a:custGeom>
            <a:avLst/>
            <a:gdLst/>
            <a:ahLst/>
            <a:cxnLst/>
            <a:rect l="l" t="t" r="r" b="b"/>
            <a:pathLst>
              <a:path w="180339" h="929639">
                <a:moveTo>
                  <a:pt x="0" y="929639"/>
                </a:moveTo>
                <a:lnTo>
                  <a:pt x="179831" y="929639"/>
                </a:lnTo>
                <a:lnTo>
                  <a:pt x="179831" y="0"/>
                </a:lnTo>
                <a:lnTo>
                  <a:pt x="0" y="0"/>
                </a:lnTo>
                <a:lnTo>
                  <a:pt x="0" y="92963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588764" y="4972811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 h="0">
                <a:moveTo>
                  <a:pt x="0" y="0"/>
                </a:moveTo>
                <a:lnTo>
                  <a:pt x="667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628388" y="4972811"/>
            <a:ext cx="0" cy="1030605"/>
          </a:xfrm>
          <a:custGeom>
            <a:avLst/>
            <a:gdLst/>
            <a:ahLst/>
            <a:cxnLst/>
            <a:rect l="l" t="t" r="r" b="b"/>
            <a:pathLst>
              <a:path w="0" h="1030604">
                <a:moveTo>
                  <a:pt x="0" y="0"/>
                </a:moveTo>
                <a:lnTo>
                  <a:pt x="0" y="10302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4588764" y="5963411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 h="0">
                <a:moveTo>
                  <a:pt x="0" y="0"/>
                </a:moveTo>
                <a:lnTo>
                  <a:pt x="6675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259323" y="596036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5995417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620511" y="603504"/>
            <a:ext cx="182879" cy="1828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5690617" y="873911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632703" y="2615182"/>
            <a:ext cx="158496" cy="2011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5688077" y="2906927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6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029455" y="4828032"/>
            <a:ext cx="158496" cy="2011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5526023" y="4828032"/>
            <a:ext cx="158496" cy="20116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4077717" y="5119775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574412" y="5119775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504944" y="597408"/>
            <a:ext cx="256032" cy="21031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035296" y="597408"/>
            <a:ext cx="192024" cy="21031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760976" y="618744"/>
            <a:ext cx="274320" cy="18287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224271" y="618744"/>
            <a:ext cx="274320" cy="1828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654040" y="1143000"/>
            <a:ext cx="152400" cy="101803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626608" y="1048510"/>
            <a:ext cx="182879" cy="9144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647944" y="3179064"/>
            <a:ext cx="152400" cy="94792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596128" y="3084576"/>
            <a:ext cx="219455" cy="9753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047744" y="5388864"/>
            <a:ext cx="149351" cy="85648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998976" y="5294376"/>
            <a:ext cx="219455" cy="9448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5544311" y="5388864"/>
            <a:ext cx="152400" cy="85648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5495544" y="5294376"/>
            <a:ext cx="219455" cy="9448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480559" y="2612135"/>
            <a:ext cx="259079" cy="21031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026152" y="2612135"/>
            <a:ext cx="188975" cy="2103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739640" y="2633472"/>
            <a:ext cx="283463" cy="18897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215128" y="2645664"/>
            <a:ext cx="286512" cy="17983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2653284" y="2823971"/>
            <a:ext cx="2844165" cy="1450975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747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7470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4960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 spc="10">
                <a:latin typeface="Calibri"/>
                <a:cs typeface="Calibri"/>
              </a:rPr>
              <a:t>   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3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7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7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7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7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2868167" y="4617720"/>
            <a:ext cx="256031" cy="21335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410711" y="4617720"/>
            <a:ext cx="188975" cy="21335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127248" y="4639055"/>
            <a:ext cx="283463" cy="18897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602735" y="4651247"/>
            <a:ext cx="283463" cy="17983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2802636" y="4832603"/>
            <a:ext cx="1097280" cy="144780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8001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50</a:t>
            </a:r>
            <a:endParaRPr sz="950">
              <a:latin typeface="Calibri"/>
              <a:cs typeface="Calibri"/>
            </a:endParaRPr>
          </a:p>
          <a:p>
            <a:pPr algn="ctr" marR="800100">
              <a:lnSpc>
                <a:spcPct val="100000"/>
              </a:lnSpc>
              <a:spcBef>
                <a:spcPts val="445"/>
              </a:spcBef>
            </a:pPr>
            <a:r>
              <a:rPr dirty="0" sz="950" spc="10">
                <a:latin typeface="Calibri"/>
                <a:cs typeface="Calibri"/>
              </a:rPr>
              <a:t>40</a:t>
            </a:r>
            <a:endParaRPr sz="950">
              <a:latin typeface="Calibri"/>
              <a:cs typeface="Calibri"/>
            </a:endParaRPr>
          </a:p>
          <a:p>
            <a:pPr algn="ctr" marR="80010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30</a:t>
            </a:r>
            <a:endParaRPr sz="950">
              <a:latin typeface="Calibri"/>
              <a:cs typeface="Calibri"/>
            </a:endParaRPr>
          </a:p>
          <a:p>
            <a:pPr algn="ctr" marR="800100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20</a:t>
            </a:r>
            <a:endParaRPr sz="950">
              <a:latin typeface="Calibri"/>
              <a:cs typeface="Calibri"/>
            </a:endParaRPr>
          </a:p>
          <a:p>
            <a:pPr algn="ctr" marR="80010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  <a:p>
            <a:pPr algn="ctr" marR="736600">
              <a:lnSpc>
                <a:spcPct val="100000"/>
              </a:lnSpc>
              <a:spcBef>
                <a:spcPts val="395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480695">
              <a:lnSpc>
                <a:spcPct val="100000"/>
              </a:lnSpc>
              <a:spcBef>
                <a:spcPts val="180"/>
              </a:spcBef>
            </a:pPr>
            <a:r>
              <a:rPr dirty="0" sz="950" spc="10">
                <a:latin typeface="Calibri"/>
                <a:cs typeface="Calibri"/>
              </a:rPr>
              <a:t>SE</a:t>
            </a:r>
            <a:r>
              <a:rPr dirty="0" sz="950" spc="20">
                <a:latin typeface="Calibri"/>
                <a:cs typeface="Calibri"/>
              </a:rPr>
              <a:t>N</a:t>
            </a:r>
            <a:r>
              <a:rPr dirty="0" sz="950" spc="20">
                <a:latin typeface="Calibri"/>
                <a:cs typeface="Calibri"/>
              </a:rPr>
              <a:t>M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953767" y="597408"/>
            <a:ext cx="274319" cy="155447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228088" y="597408"/>
            <a:ext cx="274319" cy="104546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5108447" y="175717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 h="0">
                <a:moveTo>
                  <a:pt x="0" y="0"/>
                </a:moveTo>
                <a:lnTo>
                  <a:pt x="2636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980431" y="1757170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581143" y="175717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874008" y="1757171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 h="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860548" y="1757171"/>
            <a:ext cx="962025" cy="0"/>
          </a:xfrm>
          <a:custGeom>
            <a:avLst/>
            <a:gdLst/>
            <a:ahLst/>
            <a:cxnLst/>
            <a:rect l="l" t="t" r="r" b="b"/>
            <a:pathLst>
              <a:path w="962025" h="0">
                <a:moveTo>
                  <a:pt x="0" y="0"/>
                </a:moveTo>
                <a:lnTo>
                  <a:pt x="9616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108447" y="1559050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 h="0">
                <a:moveTo>
                  <a:pt x="0" y="0"/>
                </a:moveTo>
                <a:lnTo>
                  <a:pt x="2636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980431" y="1559050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61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581143" y="155905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 h="0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874008" y="1559050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 h="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860548" y="1559051"/>
            <a:ext cx="962025" cy="0"/>
          </a:xfrm>
          <a:custGeom>
            <a:avLst/>
            <a:gdLst/>
            <a:ahLst/>
            <a:cxnLst/>
            <a:rect l="l" t="t" r="r" b="b"/>
            <a:pathLst>
              <a:path w="962025" h="0">
                <a:moveTo>
                  <a:pt x="0" y="0"/>
                </a:moveTo>
                <a:lnTo>
                  <a:pt x="96164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937636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114420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291204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464940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641725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980431" y="1357882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5" h="0">
                <a:moveTo>
                  <a:pt x="0" y="0"/>
                </a:moveTo>
                <a:lnTo>
                  <a:pt x="3916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860548" y="1357882"/>
            <a:ext cx="2068195" cy="0"/>
          </a:xfrm>
          <a:custGeom>
            <a:avLst/>
            <a:gdLst/>
            <a:ahLst/>
            <a:cxnLst/>
            <a:rect l="l" t="t" r="r" b="b"/>
            <a:pathLst>
              <a:path w="2068195" h="0">
                <a:moveTo>
                  <a:pt x="0" y="0"/>
                </a:moveTo>
                <a:lnTo>
                  <a:pt x="206806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848100" y="1357883"/>
            <a:ext cx="0" cy="600710"/>
          </a:xfrm>
          <a:custGeom>
            <a:avLst/>
            <a:gdLst/>
            <a:ahLst/>
            <a:cxnLst/>
            <a:rect l="l" t="t" r="r" b="b"/>
            <a:pathLst>
              <a:path w="0" h="600710">
                <a:moveTo>
                  <a:pt x="0" y="0"/>
                </a:moveTo>
                <a:lnTo>
                  <a:pt x="0" y="60045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995292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172077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348860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555235" y="1357883"/>
            <a:ext cx="0" cy="600710"/>
          </a:xfrm>
          <a:custGeom>
            <a:avLst/>
            <a:gdLst/>
            <a:ahLst/>
            <a:cxnLst/>
            <a:rect l="l" t="t" r="r" b="b"/>
            <a:pathLst>
              <a:path w="0" h="600710">
                <a:moveTo>
                  <a:pt x="0" y="0"/>
                </a:moveTo>
                <a:lnTo>
                  <a:pt x="0" y="60045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699380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082539" y="1357883"/>
            <a:ext cx="0" cy="600710"/>
          </a:xfrm>
          <a:custGeom>
            <a:avLst/>
            <a:gdLst/>
            <a:ahLst/>
            <a:cxnLst/>
            <a:rect l="l" t="t" r="r" b="b"/>
            <a:pathLst>
              <a:path w="0" h="600710">
                <a:moveTo>
                  <a:pt x="0" y="0"/>
                </a:moveTo>
                <a:lnTo>
                  <a:pt x="0" y="600456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229733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939795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4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3116579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69" h="399414">
                <a:moveTo>
                  <a:pt x="0" y="0"/>
                </a:moveTo>
                <a:lnTo>
                  <a:pt x="51816" y="0"/>
                </a:lnTo>
                <a:lnTo>
                  <a:pt x="51816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293364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3467100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643884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823715" y="1357883"/>
            <a:ext cx="48895" cy="600710"/>
          </a:xfrm>
          <a:custGeom>
            <a:avLst/>
            <a:gdLst/>
            <a:ahLst/>
            <a:cxnLst/>
            <a:rect l="l" t="t" r="r" b="b"/>
            <a:pathLst>
              <a:path w="48895" h="600710">
                <a:moveTo>
                  <a:pt x="0" y="0"/>
                </a:moveTo>
                <a:lnTo>
                  <a:pt x="48767" y="0"/>
                </a:lnTo>
                <a:lnTo>
                  <a:pt x="48767" y="600456"/>
                </a:lnTo>
                <a:lnTo>
                  <a:pt x="0" y="60045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997452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174236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4351020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4527803" y="1357883"/>
            <a:ext cx="48895" cy="600710"/>
          </a:xfrm>
          <a:custGeom>
            <a:avLst/>
            <a:gdLst/>
            <a:ahLst/>
            <a:cxnLst/>
            <a:rect l="l" t="t" r="r" b="b"/>
            <a:pathLst>
              <a:path w="48895" h="600710">
                <a:moveTo>
                  <a:pt x="0" y="0"/>
                </a:moveTo>
                <a:lnTo>
                  <a:pt x="48767" y="0"/>
                </a:lnTo>
                <a:lnTo>
                  <a:pt x="48767" y="600456"/>
                </a:lnTo>
                <a:lnTo>
                  <a:pt x="0" y="60045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701539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058155" y="1357883"/>
            <a:ext cx="48895" cy="600710"/>
          </a:xfrm>
          <a:custGeom>
            <a:avLst/>
            <a:gdLst/>
            <a:ahLst/>
            <a:cxnLst/>
            <a:rect l="l" t="t" r="r" b="b"/>
            <a:pathLst>
              <a:path w="48895" h="600710">
                <a:moveTo>
                  <a:pt x="0" y="0"/>
                </a:moveTo>
                <a:lnTo>
                  <a:pt x="48767" y="0"/>
                </a:lnTo>
                <a:lnTo>
                  <a:pt x="48767" y="600456"/>
                </a:lnTo>
                <a:lnTo>
                  <a:pt x="0" y="600456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231891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986404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163189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339972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516757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693540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899915" y="1757171"/>
            <a:ext cx="0" cy="201295"/>
          </a:xfrm>
          <a:custGeom>
            <a:avLst/>
            <a:gdLst/>
            <a:ahLst/>
            <a:cxnLst/>
            <a:rect l="l" t="t" r="r" b="b"/>
            <a:pathLst>
              <a:path w="0" h="201294">
                <a:moveTo>
                  <a:pt x="0" y="0"/>
                </a:moveTo>
                <a:lnTo>
                  <a:pt x="0" y="201168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4044060" y="1557527"/>
            <a:ext cx="56515" cy="399415"/>
          </a:xfrm>
          <a:custGeom>
            <a:avLst/>
            <a:gdLst/>
            <a:ahLst/>
            <a:cxnLst/>
            <a:rect l="l" t="t" r="r" b="b"/>
            <a:pathLst>
              <a:path w="56514" h="399414">
                <a:moveTo>
                  <a:pt x="0" y="399288"/>
                </a:moveTo>
                <a:lnTo>
                  <a:pt x="56133" y="399288"/>
                </a:lnTo>
                <a:lnTo>
                  <a:pt x="56133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4220845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6" y="399288"/>
                </a:lnTo>
                <a:lnTo>
                  <a:pt x="53086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4397628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4604003" y="1757171"/>
            <a:ext cx="0" cy="201295"/>
          </a:xfrm>
          <a:custGeom>
            <a:avLst/>
            <a:gdLst/>
            <a:ahLst/>
            <a:cxnLst/>
            <a:rect l="l" t="t" r="r" b="b"/>
            <a:pathLst>
              <a:path w="0" h="201294">
                <a:moveTo>
                  <a:pt x="0" y="0"/>
                </a:moveTo>
                <a:lnTo>
                  <a:pt x="0" y="201168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4751196" y="1557527"/>
            <a:ext cx="53340" cy="399415"/>
          </a:xfrm>
          <a:custGeom>
            <a:avLst/>
            <a:gdLst/>
            <a:ahLst/>
            <a:cxnLst/>
            <a:rect l="l" t="t" r="r" b="b"/>
            <a:pathLst>
              <a:path w="53339" h="399414">
                <a:moveTo>
                  <a:pt x="0" y="399288"/>
                </a:moveTo>
                <a:lnTo>
                  <a:pt x="53085" y="399288"/>
                </a:lnTo>
                <a:lnTo>
                  <a:pt x="53085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860548" y="1156715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 h="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4954523" y="1156715"/>
            <a:ext cx="0" cy="802005"/>
          </a:xfrm>
          <a:custGeom>
            <a:avLst/>
            <a:gdLst/>
            <a:ahLst/>
            <a:cxnLst/>
            <a:rect l="l" t="t" r="r" b="b"/>
            <a:pathLst>
              <a:path w="0" h="802005">
                <a:moveTo>
                  <a:pt x="0" y="0"/>
                </a:moveTo>
                <a:lnTo>
                  <a:pt x="0" y="801624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134355" y="1757171"/>
            <a:ext cx="0" cy="201295"/>
          </a:xfrm>
          <a:custGeom>
            <a:avLst/>
            <a:gdLst/>
            <a:ahLst/>
            <a:cxnLst/>
            <a:rect l="l" t="t" r="r" b="b"/>
            <a:pathLst>
              <a:path w="0" h="201294">
                <a:moveTo>
                  <a:pt x="0" y="0"/>
                </a:moveTo>
                <a:lnTo>
                  <a:pt x="0" y="201168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278501" y="1557527"/>
            <a:ext cx="56515" cy="399415"/>
          </a:xfrm>
          <a:custGeom>
            <a:avLst/>
            <a:gdLst/>
            <a:ahLst/>
            <a:cxnLst/>
            <a:rect l="l" t="t" r="r" b="b"/>
            <a:pathLst>
              <a:path w="56514" h="399414">
                <a:moveTo>
                  <a:pt x="0" y="399288"/>
                </a:moveTo>
                <a:lnTo>
                  <a:pt x="56133" y="399288"/>
                </a:lnTo>
                <a:lnTo>
                  <a:pt x="56133" y="0"/>
                </a:lnTo>
                <a:lnTo>
                  <a:pt x="0" y="0"/>
                </a:lnTo>
                <a:lnTo>
                  <a:pt x="0" y="399288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988563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69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168396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4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342132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518915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8" y="0"/>
                </a:lnTo>
                <a:lnTo>
                  <a:pt x="48768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695700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872483" y="1757171"/>
            <a:ext cx="48895" cy="201295"/>
          </a:xfrm>
          <a:custGeom>
            <a:avLst/>
            <a:gdLst/>
            <a:ahLst/>
            <a:cxnLst/>
            <a:rect l="l" t="t" r="r" b="b"/>
            <a:pathLst>
              <a:path w="48895" h="201294">
                <a:moveTo>
                  <a:pt x="0" y="0"/>
                </a:moveTo>
                <a:lnTo>
                  <a:pt x="48768" y="0"/>
                </a:lnTo>
                <a:lnTo>
                  <a:pt x="48768" y="201168"/>
                </a:lnTo>
                <a:lnTo>
                  <a:pt x="0" y="20116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046220" y="1559051"/>
            <a:ext cx="55244" cy="399415"/>
          </a:xfrm>
          <a:custGeom>
            <a:avLst/>
            <a:gdLst/>
            <a:ahLst/>
            <a:cxnLst/>
            <a:rect l="l" t="t" r="r" b="b"/>
            <a:pathLst>
              <a:path w="55245" h="399414">
                <a:moveTo>
                  <a:pt x="0" y="0"/>
                </a:moveTo>
                <a:lnTo>
                  <a:pt x="54863" y="0"/>
                </a:lnTo>
                <a:lnTo>
                  <a:pt x="54863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223003" y="1559051"/>
            <a:ext cx="52069" cy="399415"/>
          </a:xfrm>
          <a:custGeom>
            <a:avLst/>
            <a:gdLst/>
            <a:ahLst/>
            <a:cxnLst/>
            <a:rect l="l" t="t" r="r" b="b"/>
            <a:pathLst>
              <a:path w="52070" h="399414">
                <a:moveTo>
                  <a:pt x="0" y="0"/>
                </a:moveTo>
                <a:lnTo>
                  <a:pt x="51815" y="0"/>
                </a:lnTo>
                <a:lnTo>
                  <a:pt x="51815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402835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576571" y="1757171"/>
            <a:ext cx="52069" cy="201295"/>
          </a:xfrm>
          <a:custGeom>
            <a:avLst/>
            <a:gdLst/>
            <a:ahLst/>
            <a:cxnLst/>
            <a:rect l="l" t="t" r="r" b="b"/>
            <a:pathLst>
              <a:path w="52070" h="201294">
                <a:moveTo>
                  <a:pt x="0" y="0"/>
                </a:moveTo>
                <a:lnTo>
                  <a:pt x="51815" y="0"/>
                </a:lnTo>
                <a:lnTo>
                  <a:pt x="51815" y="201168"/>
                </a:lnTo>
                <a:lnTo>
                  <a:pt x="0" y="20116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753355" y="1559051"/>
            <a:ext cx="48895" cy="399415"/>
          </a:xfrm>
          <a:custGeom>
            <a:avLst/>
            <a:gdLst/>
            <a:ahLst/>
            <a:cxnLst/>
            <a:rect l="l" t="t" r="r" b="b"/>
            <a:pathLst>
              <a:path w="48895" h="399414">
                <a:moveTo>
                  <a:pt x="0" y="0"/>
                </a:moveTo>
                <a:lnTo>
                  <a:pt x="48767" y="0"/>
                </a:lnTo>
                <a:lnTo>
                  <a:pt x="48767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930139" y="1156715"/>
            <a:ext cx="52069" cy="802005"/>
          </a:xfrm>
          <a:custGeom>
            <a:avLst/>
            <a:gdLst/>
            <a:ahLst/>
            <a:cxnLst/>
            <a:rect l="l" t="t" r="r" b="b"/>
            <a:pathLst>
              <a:path w="52070" h="802005">
                <a:moveTo>
                  <a:pt x="0" y="0"/>
                </a:moveTo>
                <a:lnTo>
                  <a:pt x="51815" y="0"/>
                </a:lnTo>
                <a:lnTo>
                  <a:pt x="51815" y="801624"/>
                </a:lnTo>
                <a:lnTo>
                  <a:pt x="0" y="801624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5106923" y="1757171"/>
            <a:ext cx="48895" cy="201295"/>
          </a:xfrm>
          <a:custGeom>
            <a:avLst/>
            <a:gdLst/>
            <a:ahLst/>
            <a:cxnLst/>
            <a:rect l="l" t="t" r="r" b="b"/>
            <a:pathLst>
              <a:path w="48895" h="201294">
                <a:moveTo>
                  <a:pt x="0" y="0"/>
                </a:moveTo>
                <a:lnTo>
                  <a:pt x="48767" y="0"/>
                </a:lnTo>
                <a:lnTo>
                  <a:pt x="48767" y="201168"/>
                </a:lnTo>
                <a:lnTo>
                  <a:pt x="0" y="20116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5280659" y="1559051"/>
            <a:ext cx="55244" cy="399415"/>
          </a:xfrm>
          <a:custGeom>
            <a:avLst/>
            <a:gdLst/>
            <a:ahLst/>
            <a:cxnLst/>
            <a:rect l="l" t="t" r="r" b="b"/>
            <a:pathLst>
              <a:path w="55245" h="399414">
                <a:moveTo>
                  <a:pt x="0" y="0"/>
                </a:moveTo>
                <a:lnTo>
                  <a:pt x="54863" y="0"/>
                </a:lnTo>
                <a:lnTo>
                  <a:pt x="54863" y="399288"/>
                </a:lnTo>
                <a:lnTo>
                  <a:pt x="0" y="399288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860548" y="955547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 h="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903220" y="955547"/>
            <a:ext cx="0" cy="1045844"/>
          </a:xfrm>
          <a:custGeom>
            <a:avLst/>
            <a:gdLst/>
            <a:ahLst/>
            <a:cxnLst/>
            <a:rect l="l" t="t" r="r" b="b"/>
            <a:pathLst>
              <a:path w="0" h="1045844">
                <a:moveTo>
                  <a:pt x="0" y="0"/>
                </a:moveTo>
                <a:lnTo>
                  <a:pt x="0" y="104546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860548" y="1958339"/>
            <a:ext cx="2512060" cy="0"/>
          </a:xfrm>
          <a:custGeom>
            <a:avLst/>
            <a:gdLst/>
            <a:ahLst/>
            <a:cxnLst/>
            <a:rect l="l" t="t" r="r" b="b"/>
            <a:pathLst>
              <a:path w="2512060" h="0">
                <a:moveTo>
                  <a:pt x="0" y="0"/>
                </a:moveTo>
                <a:lnTo>
                  <a:pt x="25115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080004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256788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430524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607308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784091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3960876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37659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314444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491227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664964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841747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5018532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5195315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5372100" y="1958339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80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 txBox="1"/>
          <p:nvPr/>
        </p:nvSpPr>
        <p:spPr>
          <a:xfrm>
            <a:off x="2638044" y="815339"/>
            <a:ext cx="2874645" cy="1463040"/>
          </a:xfrm>
          <a:prstGeom prst="rect">
            <a:avLst/>
          </a:prstGeom>
          <a:ln w="9143">
            <a:solidFill>
              <a:srgbClr val="858585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7493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  <a:p>
            <a:pPr marL="74930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4</a:t>
            </a:r>
            <a:endParaRPr sz="950">
              <a:latin typeface="Calibri"/>
              <a:cs typeface="Calibri"/>
            </a:endParaRPr>
          </a:p>
          <a:p>
            <a:pPr marL="74930">
              <a:lnSpc>
                <a:spcPct val="100000"/>
              </a:lnSpc>
              <a:spcBef>
                <a:spcPts val="445"/>
              </a:spcBef>
            </a:pPr>
            <a:r>
              <a:rPr dirty="0" sz="950" spc="10">
                <a:latin typeface="Calibri"/>
                <a:cs typeface="Calibri"/>
              </a:rPr>
              <a:t>3</a:t>
            </a:r>
            <a:endParaRPr sz="950">
              <a:latin typeface="Calibri"/>
              <a:cs typeface="Calibri"/>
            </a:endParaRPr>
          </a:p>
          <a:p>
            <a:pPr marL="74930">
              <a:lnSpc>
                <a:spcPct val="100000"/>
              </a:lnSpc>
              <a:spcBef>
                <a:spcPts val="445"/>
              </a:spcBef>
            </a:pPr>
            <a:r>
              <a:rPr dirty="0" sz="950" spc="10">
                <a:latin typeface="Calibri"/>
                <a:cs typeface="Calibri"/>
              </a:rPr>
              <a:t>2</a:t>
            </a:r>
            <a:endParaRPr sz="950">
              <a:latin typeface="Calibri"/>
              <a:cs typeface="Calibri"/>
            </a:endParaRPr>
          </a:p>
          <a:p>
            <a:pPr marL="74930">
              <a:lnSpc>
                <a:spcPct val="100000"/>
              </a:lnSpc>
              <a:spcBef>
                <a:spcPts val="420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endParaRPr sz="950">
              <a:latin typeface="Calibri"/>
              <a:cs typeface="Calibri"/>
            </a:endParaRPr>
          </a:p>
          <a:p>
            <a:pPr marL="74930">
              <a:lnSpc>
                <a:spcPct val="100000"/>
              </a:lnSpc>
              <a:spcBef>
                <a:spcPts val="440"/>
              </a:spcBef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  <a:p>
            <a:pPr marL="313055">
              <a:lnSpc>
                <a:spcPct val="100000"/>
              </a:lnSpc>
              <a:spcBef>
                <a:spcPts val="155"/>
              </a:spcBef>
            </a:pPr>
            <a:r>
              <a:rPr dirty="0" sz="950" spc="10">
                <a:latin typeface="Calibri"/>
                <a:cs typeface="Calibri"/>
              </a:rPr>
              <a:t>1</a:t>
            </a:r>
            <a:r>
              <a:rPr dirty="0" sz="950" spc="1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2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3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4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5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6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7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8</a:t>
            </a:r>
            <a:r>
              <a:rPr dirty="0" sz="950">
                <a:latin typeface="Calibri"/>
                <a:cs typeface="Calibri"/>
              </a:rPr>
              <a:t>   </a:t>
            </a:r>
            <a:r>
              <a:rPr dirty="0" sz="950" spc="2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9</a:t>
            </a:r>
            <a:r>
              <a:rPr dirty="0" sz="950">
                <a:latin typeface="Calibri"/>
                <a:cs typeface="Calibri"/>
              </a:rPr>
              <a:t>  </a:t>
            </a:r>
            <a:r>
              <a:rPr dirty="0" sz="950" spc="-1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10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11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12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60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13</a:t>
            </a:r>
            <a:r>
              <a:rPr dirty="0" sz="950">
                <a:latin typeface="Calibri"/>
                <a:cs typeface="Calibri"/>
              </a:rPr>
              <a:t> </a:t>
            </a:r>
            <a:r>
              <a:rPr dirty="0" sz="950" spc="-55">
                <a:latin typeface="Calibri"/>
                <a:cs typeface="Calibri"/>
              </a:rPr>
              <a:t> </a:t>
            </a:r>
            <a:r>
              <a:rPr dirty="0" sz="950" spc="10">
                <a:latin typeface="Calibri"/>
                <a:cs typeface="Calibri"/>
              </a:rPr>
              <a:t>14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1953767" y="2615183"/>
            <a:ext cx="249935" cy="163068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267711" y="2615183"/>
            <a:ext cx="265175" cy="145694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5321807" y="375970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4974335" y="3759706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4800599" y="375970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4450079" y="37597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7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4227576" y="3759707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928872" y="3759706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4" h="0">
                <a:moveTo>
                  <a:pt x="0" y="0"/>
                </a:moveTo>
                <a:lnTo>
                  <a:pt x="2468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755135" y="375970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404616" y="375970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230880" y="375970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2878835" y="3759707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5" h="0">
                <a:moveTo>
                  <a:pt x="0" y="0"/>
                </a:moveTo>
                <a:lnTo>
                  <a:pt x="3002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5321807" y="356158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4974335" y="3561586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4800599" y="356158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4450079" y="356158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70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4227576" y="3561587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 h="0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928872" y="3561586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4" h="0">
                <a:moveTo>
                  <a:pt x="0" y="0"/>
                </a:moveTo>
                <a:lnTo>
                  <a:pt x="246887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755135" y="356158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404616" y="356158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230880" y="356158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2878835" y="3561587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5" h="0">
                <a:moveTo>
                  <a:pt x="0" y="0"/>
                </a:moveTo>
                <a:lnTo>
                  <a:pt x="300228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952876" y="3557015"/>
            <a:ext cx="53340" cy="396240"/>
          </a:xfrm>
          <a:custGeom>
            <a:avLst/>
            <a:gdLst/>
            <a:ahLst/>
            <a:cxnLst/>
            <a:rect l="l" t="t" r="r" b="b"/>
            <a:pathLst>
              <a:path w="53339" h="396239">
                <a:moveTo>
                  <a:pt x="0" y="396239"/>
                </a:moveTo>
                <a:lnTo>
                  <a:pt x="53086" y="396239"/>
                </a:lnTo>
                <a:lnTo>
                  <a:pt x="53086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156204" y="3756659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5321807" y="3363466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4974335" y="3363466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4800599" y="336346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3928872" y="3363467"/>
            <a:ext cx="820419" cy="0"/>
          </a:xfrm>
          <a:custGeom>
            <a:avLst/>
            <a:gdLst/>
            <a:ahLst/>
            <a:cxnLst/>
            <a:rect l="l" t="t" r="r" b="b"/>
            <a:pathLst>
              <a:path w="820420" h="0">
                <a:moveTo>
                  <a:pt x="0" y="0"/>
                </a:moveTo>
                <a:lnTo>
                  <a:pt x="8199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3755135" y="336346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3404616" y="336346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878835" y="3363467"/>
            <a:ext cx="474345" cy="0"/>
          </a:xfrm>
          <a:custGeom>
            <a:avLst/>
            <a:gdLst/>
            <a:ahLst/>
            <a:cxnLst/>
            <a:rect l="l" t="t" r="r" b="b"/>
            <a:pathLst>
              <a:path w="474345" h="0">
                <a:moveTo>
                  <a:pt x="0" y="0"/>
                </a:moveTo>
                <a:lnTo>
                  <a:pt x="473964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4201668" y="3360420"/>
            <a:ext cx="0" cy="594360"/>
          </a:xfrm>
          <a:custGeom>
            <a:avLst/>
            <a:gdLst/>
            <a:ahLst/>
            <a:cxnLst/>
            <a:rect l="l" t="t" r="r" b="b"/>
            <a:pathLst>
              <a:path w="0"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4373879" y="3755135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487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4549139" y="3756659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5073395" y="3756659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955035" y="3558539"/>
            <a:ext cx="52069" cy="396240"/>
          </a:xfrm>
          <a:custGeom>
            <a:avLst/>
            <a:gdLst/>
            <a:ahLst/>
            <a:cxnLst/>
            <a:rect l="l" t="t" r="r" b="b"/>
            <a:pathLst>
              <a:path w="52069" h="396239">
                <a:moveTo>
                  <a:pt x="0" y="0"/>
                </a:moveTo>
                <a:lnTo>
                  <a:pt x="51815" y="0"/>
                </a:lnTo>
                <a:lnTo>
                  <a:pt x="51815" y="396239"/>
                </a:lnTo>
                <a:lnTo>
                  <a:pt x="0" y="39623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3128772" y="3756659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69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4174236" y="3360420"/>
            <a:ext cx="52069" cy="594360"/>
          </a:xfrm>
          <a:custGeom>
            <a:avLst/>
            <a:gdLst/>
            <a:ahLst/>
            <a:cxnLst/>
            <a:rect l="l" t="t" r="r" b="b"/>
            <a:pathLst>
              <a:path w="52070" h="594360">
                <a:moveTo>
                  <a:pt x="0" y="0"/>
                </a:moveTo>
                <a:lnTo>
                  <a:pt x="51815" y="0"/>
                </a:lnTo>
                <a:lnTo>
                  <a:pt x="51815" y="594359"/>
                </a:lnTo>
                <a:lnTo>
                  <a:pt x="0" y="59435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4351020" y="3756659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4524755" y="3756659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5045964" y="3756659"/>
            <a:ext cx="52069" cy="198120"/>
          </a:xfrm>
          <a:custGeom>
            <a:avLst/>
            <a:gdLst/>
            <a:ahLst/>
            <a:cxnLst/>
            <a:rect l="l" t="t" r="r" b="b"/>
            <a:pathLst>
              <a:path w="52070" h="198120">
                <a:moveTo>
                  <a:pt x="0" y="0"/>
                </a:moveTo>
                <a:lnTo>
                  <a:pt x="51815" y="0"/>
                </a:lnTo>
                <a:lnTo>
                  <a:pt x="51815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3004692" y="3557015"/>
            <a:ext cx="50165" cy="396240"/>
          </a:xfrm>
          <a:custGeom>
            <a:avLst/>
            <a:gdLst/>
            <a:ahLst/>
            <a:cxnLst/>
            <a:rect l="l" t="t" r="r" b="b"/>
            <a:pathLst>
              <a:path w="50164" h="396239">
                <a:moveTo>
                  <a:pt x="0" y="396239"/>
                </a:moveTo>
                <a:lnTo>
                  <a:pt x="50037" y="396239"/>
                </a:lnTo>
                <a:lnTo>
                  <a:pt x="50037" y="0"/>
                </a:lnTo>
                <a:lnTo>
                  <a:pt x="0" y="0"/>
                </a:lnTo>
                <a:lnTo>
                  <a:pt x="0" y="396239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3204972" y="3360420"/>
            <a:ext cx="0" cy="594360"/>
          </a:xfrm>
          <a:custGeom>
            <a:avLst/>
            <a:gdLst/>
            <a:ahLst/>
            <a:cxnLst/>
            <a:rect l="l" t="t" r="r" b="b"/>
            <a:pathLst>
              <a:path w="0"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878835" y="3165347"/>
            <a:ext cx="2478405" cy="0"/>
          </a:xfrm>
          <a:custGeom>
            <a:avLst/>
            <a:gdLst/>
            <a:ahLst/>
            <a:cxnLst/>
            <a:rect l="l" t="t" r="r" b="b"/>
            <a:pathLst>
              <a:path w="2478404" h="0">
                <a:moveTo>
                  <a:pt x="0" y="0"/>
                </a:moveTo>
                <a:lnTo>
                  <a:pt x="24780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3378708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w="0"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3550920" y="3160775"/>
            <a:ext cx="0" cy="792480"/>
          </a:xfrm>
          <a:custGeom>
            <a:avLst/>
            <a:gdLst/>
            <a:ahLst/>
            <a:cxnLst/>
            <a:rect l="l" t="t" r="r" b="b"/>
            <a:pathLst>
              <a:path w="0"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3729227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w="0"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3902964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w="0"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4075176" y="3160775"/>
            <a:ext cx="0" cy="792480"/>
          </a:xfrm>
          <a:custGeom>
            <a:avLst/>
            <a:gdLst/>
            <a:ahLst/>
            <a:cxnLst/>
            <a:rect l="l" t="t" r="r" b="b"/>
            <a:pathLst>
              <a:path w="0"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4250436" y="3756659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4424171" y="3360420"/>
            <a:ext cx="0" cy="594360"/>
          </a:xfrm>
          <a:custGeom>
            <a:avLst/>
            <a:gdLst/>
            <a:ahLst/>
            <a:cxnLst/>
            <a:rect l="l" t="t" r="r" b="b"/>
            <a:pathLst>
              <a:path w="0"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4599432" y="3358895"/>
            <a:ext cx="0" cy="594360"/>
          </a:xfrm>
          <a:custGeom>
            <a:avLst/>
            <a:gdLst/>
            <a:ahLst/>
            <a:cxnLst/>
            <a:rect l="l" t="t" r="r" b="b"/>
            <a:pathLst>
              <a:path w="0"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4774691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w="0"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4948427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w="0"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5120639" y="3358895"/>
            <a:ext cx="0" cy="594360"/>
          </a:xfrm>
          <a:custGeom>
            <a:avLst/>
            <a:gdLst/>
            <a:ahLst/>
            <a:cxnLst/>
            <a:rect l="l" t="t" r="r" b="b"/>
            <a:pathLst>
              <a:path w="0" h="594360">
                <a:moveTo>
                  <a:pt x="0" y="0"/>
                </a:moveTo>
                <a:lnTo>
                  <a:pt x="0" y="594359"/>
                </a:lnTo>
              </a:path>
            </a:pathLst>
          </a:custGeom>
          <a:ln w="48767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5295900" y="3162300"/>
            <a:ext cx="0" cy="792480"/>
          </a:xfrm>
          <a:custGeom>
            <a:avLst/>
            <a:gdLst/>
            <a:ahLst/>
            <a:cxnLst/>
            <a:rect l="l" t="t" r="r" b="b"/>
            <a:pathLst>
              <a:path w="0" h="792479">
                <a:moveTo>
                  <a:pt x="0" y="0"/>
                </a:moveTo>
                <a:lnTo>
                  <a:pt x="0" y="792479"/>
                </a:lnTo>
              </a:path>
            </a:pathLst>
          </a:custGeom>
          <a:ln w="51815">
            <a:solidFill>
              <a:srgbClr val="BEBE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3006851" y="3558539"/>
            <a:ext cx="48895" cy="396240"/>
          </a:xfrm>
          <a:custGeom>
            <a:avLst/>
            <a:gdLst/>
            <a:ahLst/>
            <a:cxnLst/>
            <a:rect l="l" t="t" r="r" b="b"/>
            <a:pathLst>
              <a:path w="48894" h="396239">
                <a:moveTo>
                  <a:pt x="0" y="0"/>
                </a:moveTo>
                <a:lnTo>
                  <a:pt x="48768" y="0"/>
                </a:lnTo>
                <a:lnTo>
                  <a:pt x="48768" y="396239"/>
                </a:lnTo>
                <a:lnTo>
                  <a:pt x="0" y="39623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3180588" y="3360420"/>
            <a:ext cx="48895" cy="594360"/>
          </a:xfrm>
          <a:custGeom>
            <a:avLst/>
            <a:gdLst/>
            <a:ahLst/>
            <a:cxnLst/>
            <a:rect l="l" t="t" r="r" b="b"/>
            <a:pathLst>
              <a:path w="48894" h="594360">
                <a:moveTo>
                  <a:pt x="0" y="0"/>
                </a:moveTo>
                <a:lnTo>
                  <a:pt x="48767" y="0"/>
                </a:lnTo>
                <a:lnTo>
                  <a:pt x="48767" y="594359"/>
                </a:lnTo>
                <a:lnTo>
                  <a:pt x="0" y="59435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3354324" y="3162300"/>
            <a:ext cx="48895" cy="792480"/>
          </a:xfrm>
          <a:custGeom>
            <a:avLst/>
            <a:gdLst/>
            <a:ahLst/>
            <a:cxnLst/>
            <a:rect l="l" t="t" r="r" b="b"/>
            <a:pathLst>
              <a:path w="48895" h="792479">
                <a:moveTo>
                  <a:pt x="0" y="0"/>
                </a:moveTo>
                <a:lnTo>
                  <a:pt x="48767" y="0"/>
                </a:lnTo>
                <a:lnTo>
                  <a:pt x="48767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3528059" y="3162300"/>
            <a:ext cx="48895" cy="792480"/>
          </a:xfrm>
          <a:custGeom>
            <a:avLst/>
            <a:gdLst/>
            <a:ahLst/>
            <a:cxnLst/>
            <a:rect l="l" t="t" r="r" b="b"/>
            <a:pathLst>
              <a:path w="48895" h="792479">
                <a:moveTo>
                  <a:pt x="0" y="0"/>
                </a:moveTo>
                <a:lnTo>
                  <a:pt x="48767" y="0"/>
                </a:lnTo>
                <a:lnTo>
                  <a:pt x="48767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3701796" y="3162300"/>
            <a:ext cx="52069" cy="792480"/>
          </a:xfrm>
          <a:custGeom>
            <a:avLst/>
            <a:gdLst/>
            <a:ahLst/>
            <a:cxnLst/>
            <a:rect l="l" t="t" r="r" b="b"/>
            <a:pathLst>
              <a:path w="52070" h="792479">
                <a:moveTo>
                  <a:pt x="0" y="0"/>
                </a:moveTo>
                <a:lnTo>
                  <a:pt x="51815" y="0"/>
                </a:lnTo>
                <a:lnTo>
                  <a:pt x="51815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3875532" y="3162300"/>
            <a:ext cx="52069" cy="792480"/>
          </a:xfrm>
          <a:custGeom>
            <a:avLst/>
            <a:gdLst/>
            <a:ahLst/>
            <a:cxnLst/>
            <a:rect l="l" t="t" r="r" b="b"/>
            <a:pathLst>
              <a:path w="52070" h="792479">
                <a:moveTo>
                  <a:pt x="0" y="0"/>
                </a:moveTo>
                <a:lnTo>
                  <a:pt x="51815" y="0"/>
                </a:lnTo>
                <a:lnTo>
                  <a:pt x="51815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4052315" y="3162300"/>
            <a:ext cx="48895" cy="792480"/>
          </a:xfrm>
          <a:custGeom>
            <a:avLst/>
            <a:gdLst/>
            <a:ahLst/>
            <a:cxnLst/>
            <a:rect l="l" t="t" r="r" b="b"/>
            <a:pathLst>
              <a:path w="48895" h="792479">
                <a:moveTo>
                  <a:pt x="0" y="0"/>
                </a:moveTo>
                <a:lnTo>
                  <a:pt x="48767" y="0"/>
                </a:lnTo>
                <a:lnTo>
                  <a:pt x="48767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4226052" y="3756659"/>
            <a:ext cx="48895" cy="198120"/>
          </a:xfrm>
          <a:custGeom>
            <a:avLst/>
            <a:gdLst/>
            <a:ahLst/>
            <a:cxnLst/>
            <a:rect l="l" t="t" r="r" b="b"/>
            <a:pathLst>
              <a:path w="48895" h="198120">
                <a:moveTo>
                  <a:pt x="0" y="0"/>
                </a:moveTo>
                <a:lnTo>
                  <a:pt x="48767" y="0"/>
                </a:lnTo>
                <a:lnTo>
                  <a:pt x="48767" y="198119"/>
                </a:lnTo>
                <a:lnTo>
                  <a:pt x="0" y="19811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4399788" y="3360420"/>
            <a:ext cx="48895" cy="594360"/>
          </a:xfrm>
          <a:custGeom>
            <a:avLst/>
            <a:gdLst/>
            <a:ahLst/>
            <a:cxnLst/>
            <a:rect l="l" t="t" r="r" b="b"/>
            <a:pathLst>
              <a:path w="48895" h="594360">
                <a:moveTo>
                  <a:pt x="0" y="0"/>
                </a:moveTo>
                <a:lnTo>
                  <a:pt x="48767" y="0"/>
                </a:lnTo>
                <a:lnTo>
                  <a:pt x="48767" y="594359"/>
                </a:lnTo>
                <a:lnTo>
                  <a:pt x="0" y="59435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4573523" y="3360420"/>
            <a:ext cx="48895" cy="594360"/>
          </a:xfrm>
          <a:custGeom>
            <a:avLst/>
            <a:gdLst/>
            <a:ahLst/>
            <a:cxnLst/>
            <a:rect l="l" t="t" r="r" b="b"/>
            <a:pathLst>
              <a:path w="48895" h="594360">
                <a:moveTo>
                  <a:pt x="0" y="0"/>
                </a:moveTo>
                <a:lnTo>
                  <a:pt x="48767" y="0"/>
                </a:lnTo>
                <a:lnTo>
                  <a:pt x="48767" y="594359"/>
                </a:lnTo>
                <a:lnTo>
                  <a:pt x="0" y="59435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4747259" y="3162300"/>
            <a:ext cx="52069" cy="792480"/>
          </a:xfrm>
          <a:custGeom>
            <a:avLst/>
            <a:gdLst/>
            <a:ahLst/>
            <a:cxnLst/>
            <a:rect l="l" t="t" r="r" b="b"/>
            <a:pathLst>
              <a:path w="52070" h="792479">
                <a:moveTo>
                  <a:pt x="0" y="0"/>
                </a:moveTo>
                <a:lnTo>
                  <a:pt x="51815" y="0"/>
                </a:lnTo>
                <a:lnTo>
                  <a:pt x="51815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4920995" y="3162300"/>
            <a:ext cx="52069" cy="792480"/>
          </a:xfrm>
          <a:custGeom>
            <a:avLst/>
            <a:gdLst/>
            <a:ahLst/>
            <a:cxnLst/>
            <a:rect l="l" t="t" r="r" b="b"/>
            <a:pathLst>
              <a:path w="52070" h="792479">
                <a:moveTo>
                  <a:pt x="0" y="0"/>
                </a:moveTo>
                <a:lnTo>
                  <a:pt x="51815" y="0"/>
                </a:lnTo>
                <a:lnTo>
                  <a:pt x="51815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5097779" y="3360420"/>
            <a:ext cx="48895" cy="594360"/>
          </a:xfrm>
          <a:custGeom>
            <a:avLst/>
            <a:gdLst/>
            <a:ahLst/>
            <a:cxnLst/>
            <a:rect l="l" t="t" r="r" b="b"/>
            <a:pathLst>
              <a:path w="48895" h="594360">
                <a:moveTo>
                  <a:pt x="0" y="0"/>
                </a:moveTo>
                <a:lnTo>
                  <a:pt x="48767" y="0"/>
                </a:lnTo>
                <a:lnTo>
                  <a:pt x="48767" y="594359"/>
                </a:lnTo>
                <a:lnTo>
                  <a:pt x="0" y="59435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5271515" y="3162300"/>
            <a:ext cx="48895" cy="792480"/>
          </a:xfrm>
          <a:custGeom>
            <a:avLst/>
            <a:gdLst/>
            <a:ahLst/>
            <a:cxnLst/>
            <a:rect l="l" t="t" r="r" b="b"/>
            <a:pathLst>
              <a:path w="48895" h="792479">
                <a:moveTo>
                  <a:pt x="0" y="0"/>
                </a:moveTo>
                <a:lnTo>
                  <a:pt x="48767" y="0"/>
                </a:lnTo>
                <a:lnTo>
                  <a:pt x="48767" y="792479"/>
                </a:lnTo>
                <a:lnTo>
                  <a:pt x="0" y="792479"/>
                </a:lnTo>
                <a:lnTo>
                  <a:pt x="0" y="0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2878835" y="2967227"/>
            <a:ext cx="2478405" cy="0"/>
          </a:xfrm>
          <a:custGeom>
            <a:avLst/>
            <a:gdLst/>
            <a:ahLst/>
            <a:cxnLst/>
            <a:rect l="l" t="t" r="r" b="b"/>
            <a:pathLst>
              <a:path w="2478404" h="0">
                <a:moveTo>
                  <a:pt x="0" y="0"/>
                </a:moveTo>
                <a:lnTo>
                  <a:pt x="24780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2918460" y="2964178"/>
            <a:ext cx="0" cy="1030605"/>
          </a:xfrm>
          <a:custGeom>
            <a:avLst/>
            <a:gdLst/>
            <a:ahLst/>
            <a:cxnLst/>
            <a:rect l="l" t="t" r="r" b="b"/>
            <a:pathLst>
              <a:path w="0" h="1030604">
                <a:moveTo>
                  <a:pt x="0" y="0"/>
                </a:moveTo>
                <a:lnTo>
                  <a:pt x="0" y="1030224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2878835" y="3954779"/>
            <a:ext cx="2478405" cy="0"/>
          </a:xfrm>
          <a:custGeom>
            <a:avLst/>
            <a:gdLst/>
            <a:ahLst/>
            <a:cxnLst/>
            <a:rect l="l" t="t" r="r" b="b"/>
            <a:pathLst>
              <a:path w="2478404" h="0">
                <a:moveTo>
                  <a:pt x="0" y="0"/>
                </a:moveTo>
                <a:lnTo>
                  <a:pt x="2478023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3095244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3265932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3442715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3616452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3790188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3963924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4137659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4314444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4485132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4661915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4835651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5009388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5183123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5356859" y="39547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6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2042160" y="4620767"/>
            <a:ext cx="274319" cy="208178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2432304" y="4620767"/>
            <a:ext cx="271271" cy="146608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3625596" y="57622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3092195" y="5762244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3092195" y="556412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3092195" y="5366003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 h="0">
                <a:moveTo>
                  <a:pt x="0" y="0"/>
                </a:moveTo>
                <a:lnTo>
                  <a:pt x="66751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3264408" y="5385815"/>
            <a:ext cx="180340" cy="573405"/>
          </a:xfrm>
          <a:custGeom>
            <a:avLst/>
            <a:gdLst/>
            <a:ahLst/>
            <a:cxnLst/>
            <a:rect l="l" t="t" r="r" b="b"/>
            <a:pathLst>
              <a:path w="180339" h="573404">
                <a:moveTo>
                  <a:pt x="0" y="573024"/>
                </a:moveTo>
                <a:lnTo>
                  <a:pt x="179831" y="573024"/>
                </a:lnTo>
                <a:lnTo>
                  <a:pt x="179831" y="0"/>
                </a:lnTo>
                <a:lnTo>
                  <a:pt x="0" y="0"/>
                </a:lnTo>
                <a:lnTo>
                  <a:pt x="0" y="573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3265932" y="5387339"/>
            <a:ext cx="180340" cy="573405"/>
          </a:xfrm>
          <a:custGeom>
            <a:avLst/>
            <a:gdLst/>
            <a:ahLst/>
            <a:cxnLst/>
            <a:rect l="l" t="t" r="r" b="b"/>
            <a:pathLst>
              <a:path w="180339" h="573404">
                <a:moveTo>
                  <a:pt x="0" y="573023"/>
                </a:moveTo>
                <a:lnTo>
                  <a:pt x="179831" y="573023"/>
                </a:lnTo>
                <a:lnTo>
                  <a:pt x="179831" y="0"/>
                </a:lnTo>
                <a:lnTo>
                  <a:pt x="0" y="0"/>
                </a:lnTo>
                <a:lnTo>
                  <a:pt x="0" y="57302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3625596" y="556412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3444240" y="5425440"/>
            <a:ext cx="180340" cy="533400"/>
          </a:xfrm>
          <a:custGeom>
            <a:avLst/>
            <a:gdLst/>
            <a:ahLst/>
            <a:cxnLst/>
            <a:rect l="l" t="t" r="r" b="b"/>
            <a:pathLst>
              <a:path w="180339" h="533400">
                <a:moveTo>
                  <a:pt x="0" y="533400"/>
                </a:moveTo>
                <a:lnTo>
                  <a:pt x="179832" y="533400"/>
                </a:lnTo>
                <a:lnTo>
                  <a:pt x="179832" y="0"/>
                </a:lnTo>
                <a:lnTo>
                  <a:pt x="0" y="0"/>
                </a:lnTo>
                <a:lnTo>
                  <a:pt x="0" y="533400"/>
                </a:lnTo>
                <a:close/>
              </a:path>
            </a:pathLst>
          </a:custGeom>
          <a:solidFill>
            <a:srgbClr val="BEBE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445764" y="5426963"/>
            <a:ext cx="180340" cy="533400"/>
          </a:xfrm>
          <a:custGeom>
            <a:avLst/>
            <a:gdLst/>
            <a:ahLst/>
            <a:cxnLst/>
            <a:rect l="l" t="t" r="r" b="b"/>
            <a:pathLst>
              <a:path w="180339" h="533400">
                <a:moveTo>
                  <a:pt x="0" y="533399"/>
                </a:moveTo>
                <a:lnTo>
                  <a:pt x="179831" y="533399"/>
                </a:lnTo>
                <a:lnTo>
                  <a:pt x="179831" y="0"/>
                </a:lnTo>
                <a:lnTo>
                  <a:pt x="0" y="0"/>
                </a:lnTo>
                <a:lnTo>
                  <a:pt x="0" y="533399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092195" y="5170932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 h="0">
                <a:moveTo>
                  <a:pt x="0" y="0"/>
                </a:moveTo>
                <a:lnTo>
                  <a:pt x="66751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092195" y="4972811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 h="0">
                <a:moveTo>
                  <a:pt x="0" y="0"/>
                </a:moveTo>
                <a:lnTo>
                  <a:pt x="66751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3131820" y="4972811"/>
            <a:ext cx="0" cy="1030605"/>
          </a:xfrm>
          <a:custGeom>
            <a:avLst/>
            <a:gdLst/>
            <a:ahLst/>
            <a:cxnLst/>
            <a:rect l="l" t="t" r="r" b="b"/>
            <a:pathLst>
              <a:path w="0" h="1030604">
                <a:moveTo>
                  <a:pt x="0" y="0"/>
                </a:moveTo>
                <a:lnTo>
                  <a:pt x="0" y="1030223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3092195" y="5963411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 h="0">
                <a:moveTo>
                  <a:pt x="0" y="0"/>
                </a:moveTo>
                <a:lnTo>
                  <a:pt x="667512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3759708" y="5960363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0"/>
                </a:moveTo>
                <a:lnTo>
                  <a:pt x="0" y="42671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33871" y="2511550"/>
            <a:ext cx="192024" cy="1737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5993382" y="248715"/>
            <a:ext cx="177800" cy="1778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200"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828800" y="597408"/>
            <a:ext cx="256031" cy="16093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179320" y="597408"/>
            <a:ext cx="274319" cy="16093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551176" y="597408"/>
            <a:ext cx="256031" cy="16093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895600" y="597408"/>
            <a:ext cx="274319" cy="160934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52215" y="597408"/>
            <a:ext cx="274320" cy="160934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608832" y="597408"/>
            <a:ext cx="274320" cy="160934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3974591" y="597408"/>
            <a:ext cx="274320" cy="160934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334255" y="597408"/>
            <a:ext cx="274320" cy="160934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696967" y="597408"/>
            <a:ext cx="274320" cy="160934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5053584" y="597408"/>
            <a:ext cx="274320" cy="160934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5416296" y="597408"/>
            <a:ext cx="277367" cy="160934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828800" y="4934711"/>
            <a:ext cx="259079" cy="20360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79320" y="4934711"/>
            <a:ext cx="277368" cy="203606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535935" y="4934711"/>
            <a:ext cx="286512" cy="203606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895600" y="4934711"/>
            <a:ext cx="274319" cy="20360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49167" y="4934711"/>
            <a:ext cx="286511" cy="203606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608832" y="4934711"/>
            <a:ext cx="274320" cy="203606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974591" y="4934711"/>
            <a:ext cx="274320" cy="20360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4334255" y="4934711"/>
            <a:ext cx="274320" cy="203606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4696967" y="4934711"/>
            <a:ext cx="274320" cy="20360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053584" y="4934711"/>
            <a:ext cx="274320" cy="203606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416296" y="4934711"/>
            <a:ext cx="274320" cy="203606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775959" y="4934711"/>
            <a:ext cx="274320" cy="203606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133600" y="2282951"/>
            <a:ext cx="274319" cy="226161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980688" y="2282950"/>
            <a:ext cx="256032" cy="21031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523232" y="2282950"/>
            <a:ext cx="192024" cy="210311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907536" y="2496311"/>
            <a:ext cx="1865630" cy="0"/>
          </a:xfrm>
          <a:custGeom>
            <a:avLst/>
            <a:gdLst/>
            <a:ahLst/>
            <a:cxnLst/>
            <a:rect l="l" t="t" r="r" b="b"/>
            <a:pathLst>
              <a:path w="1865629" h="0">
                <a:moveTo>
                  <a:pt x="0" y="0"/>
                </a:moveTo>
                <a:lnTo>
                  <a:pt x="1865375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910583" y="2499359"/>
            <a:ext cx="0" cy="2344420"/>
          </a:xfrm>
          <a:custGeom>
            <a:avLst/>
            <a:gdLst/>
            <a:ahLst/>
            <a:cxnLst/>
            <a:rect l="l" t="t" r="r" b="b"/>
            <a:pathLst>
              <a:path w="0" h="2344420">
                <a:moveTo>
                  <a:pt x="0" y="0"/>
                </a:moveTo>
                <a:lnTo>
                  <a:pt x="0" y="23439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846320" y="2499359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846320" y="4709159"/>
            <a:ext cx="0" cy="134620"/>
          </a:xfrm>
          <a:custGeom>
            <a:avLst/>
            <a:gdLst/>
            <a:ahLst/>
            <a:cxnLst/>
            <a:rect l="l" t="t" r="r" b="b"/>
            <a:pathLst>
              <a:path w="0" h="134620">
                <a:moveTo>
                  <a:pt x="0" y="0"/>
                </a:moveTo>
                <a:lnTo>
                  <a:pt x="0" y="1341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772911" y="2499359"/>
            <a:ext cx="0" cy="914400"/>
          </a:xfrm>
          <a:custGeom>
            <a:avLst/>
            <a:gdLst/>
            <a:ahLst/>
            <a:cxnLst/>
            <a:rect l="l" t="t" r="r" b="b"/>
            <a:pathLst>
              <a:path w="0" h="914400">
                <a:moveTo>
                  <a:pt x="0" y="0"/>
                </a:moveTo>
                <a:lnTo>
                  <a:pt x="0" y="91440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772911" y="4709159"/>
            <a:ext cx="0" cy="134620"/>
          </a:xfrm>
          <a:custGeom>
            <a:avLst/>
            <a:gdLst/>
            <a:ahLst/>
            <a:cxnLst/>
            <a:rect l="l" t="t" r="r" b="b"/>
            <a:pathLst>
              <a:path w="0" h="134620">
                <a:moveTo>
                  <a:pt x="0" y="0"/>
                </a:moveTo>
                <a:lnTo>
                  <a:pt x="0" y="134111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441447" y="2731006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444495" y="2734055"/>
            <a:ext cx="0" cy="2109470"/>
          </a:xfrm>
          <a:custGeom>
            <a:avLst/>
            <a:gdLst/>
            <a:ahLst/>
            <a:cxnLst/>
            <a:rect l="l" t="t" r="r" b="b"/>
            <a:pathLst>
              <a:path w="0" h="2109470">
                <a:moveTo>
                  <a:pt x="0" y="0"/>
                </a:moveTo>
                <a:lnTo>
                  <a:pt x="0" y="210921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179064" y="2734055"/>
            <a:ext cx="0" cy="2109470"/>
          </a:xfrm>
          <a:custGeom>
            <a:avLst/>
            <a:gdLst/>
            <a:ahLst/>
            <a:cxnLst/>
            <a:rect l="l" t="t" r="r" b="b"/>
            <a:pathLst>
              <a:path w="0" h="2109470">
                <a:moveTo>
                  <a:pt x="0" y="0"/>
                </a:moveTo>
                <a:lnTo>
                  <a:pt x="0" y="210921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441447" y="3410711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441447" y="4849367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463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773935" y="2633472"/>
            <a:ext cx="381000" cy="199034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236720" y="2301239"/>
            <a:ext cx="286512" cy="19202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715255" y="2301239"/>
            <a:ext cx="283463" cy="1828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105655" y="2563368"/>
            <a:ext cx="210312" cy="10058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096255" y="2499360"/>
            <a:ext cx="100584" cy="21945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697479" y="2767583"/>
            <a:ext cx="225551" cy="18897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685288" y="2987040"/>
            <a:ext cx="249935" cy="38709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422903" y="2779774"/>
            <a:ext cx="240791" cy="21031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416808" y="3005328"/>
            <a:ext cx="256032" cy="16154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419855" y="3166872"/>
            <a:ext cx="249935" cy="19507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261103" y="2767583"/>
            <a:ext cx="228600" cy="1889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251959" y="2987040"/>
            <a:ext cx="249935" cy="38709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184647" y="2779774"/>
            <a:ext cx="240791" cy="21031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181600" y="3005328"/>
            <a:ext cx="256032" cy="16154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5181600" y="3166872"/>
            <a:ext cx="249935" cy="195071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670048" y="3663696"/>
            <a:ext cx="277368" cy="64007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670048" y="4309871"/>
            <a:ext cx="277368" cy="27736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364991" y="3663696"/>
            <a:ext cx="356615" cy="35661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401567" y="4023360"/>
            <a:ext cx="277367" cy="280415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401567" y="4309871"/>
            <a:ext cx="277367" cy="277367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268723" y="4570476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533900" y="4232147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 h="0">
                <a:moveTo>
                  <a:pt x="0" y="0"/>
                </a:moveTo>
                <a:lnTo>
                  <a:pt x="228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268723" y="4232147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533900" y="3893820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 h="0">
                <a:moveTo>
                  <a:pt x="0" y="0"/>
                </a:moveTo>
                <a:lnTo>
                  <a:pt x="22859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268723" y="3893820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268723" y="3558539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404359" y="3825240"/>
            <a:ext cx="128270" cy="744220"/>
          </a:xfrm>
          <a:custGeom>
            <a:avLst/>
            <a:gdLst/>
            <a:ahLst/>
            <a:cxnLst/>
            <a:rect l="l" t="t" r="r" b="b"/>
            <a:pathLst>
              <a:path w="128270" h="744220">
                <a:moveTo>
                  <a:pt x="0" y="743712"/>
                </a:moveTo>
                <a:lnTo>
                  <a:pt x="128015" y="743712"/>
                </a:lnTo>
                <a:lnTo>
                  <a:pt x="128015" y="0"/>
                </a:lnTo>
                <a:lnTo>
                  <a:pt x="0" y="0"/>
                </a:lnTo>
                <a:lnTo>
                  <a:pt x="0" y="74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532376" y="4364735"/>
            <a:ext cx="131445" cy="204470"/>
          </a:xfrm>
          <a:custGeom>
            <a:avLst/>
            <a:gdLst/>
            <a:ahLst/>
            <a:cxnLst/>
            <a:rect l="l" t="t" r="r" b="b"/>
            <a:pathLst>
              <a:path w="131445" h="204470">
                <a:moveTo>
                  <a:pt x="0" y="204215"/>
                </a:moveTo>
                <a:lnTo>
                  <a:pt x="131063" y="204215"/>
                </a:lnTo>
                <a:lnTo>
                  <a:pt x="131063" y="0"/>
                </a:lnTo>
                <a:lnTo>
                  <a:pt x="0" y="0"/>
                </a:lnTo>
                <a:lnTo>
                  <a:pt x="0" y="20421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533900" y="4366259"/>
            <a:ext cx="131445" cy="204470"/>
          </a:xfrm>
          <a:custGeom>
            <a:avLst/>
            <a:gdLst/>
            <a:ahLst/>
            <a:cxnLst/>
            <a:rect l="l" t="t" r="r" b="b"/>
            <a:pathLst>
              <a:path w="131445" h="204470">
                <a:moveTo>
                  <a:pt x="0" y="204215"/>
                </a:moveTo>
                <a:lnTo>
                  <a:pt x="131063" y="204215"/>
                </a:lnTo>
                <a:lnTo>
                  <a:pt x="131063" y="0"/>
                </a:lnTo>
                <a:lnTo>
                  <a:pt x="0" y="0"/>
                </a:lnTo>
                <a:lnTo>
                  <a:pt x="0" y="204215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308347" y="3555491"/>
            <a:ext cx="0" cy="1015365"/>
          </a:xfrm>
          <a:custGeom>
            <a:avLst/>
            <a:gdLst/>
            <a:ahLst/>
            <a:cxnLst/>
            <a:rect l="l" t="t" r="r" b="b"/>
            <a:pathLst>
              <a:path w="0" h="1015364">
                <a:moveTo>
                  <a:pt x="0" y="101498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979164" y="3415283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0" y="1295399"/>
                </a:moveTo>
                <a:lnTo>
                  <a:pt x="920495" y="1295399"/>
                </a:lnTo>
                <a:lnTo>
                  <a:pt x="920495" y="0"/>
                </a:lnTo>
                <a:lnTo>
                  <a:pt x="0" y="0"/>
                </a:lnTo>
                <a:lnTo>
                  <a:pt x="0" y="1295399"/>
                </a:lnTo>
                <a:close/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201411" y="4570476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597651" y="4232147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 h="0">
                <a:moveTo>
                  <a:pt x="0" y="0"/>
                </a:moveTo>
                <a:lnTo>
                  <a:pt x="9753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201411" y="4232147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201411" y="3893820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201411" y="3558539"/>
            <a:ext cx="494030" cy="0"/>
          </a:xfrm>
          <a:custGeom>
            <a:avLst/>
            <a:gdLst/>
            <a:ahLst/>
            <a:cxnLst/>
            <a:rect l="l" t="t" r="r" b="b"/>
            <a:pathLst>
              <a:path w="494029" h="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337047" y="4163567"/>
            <a:ext cx="131445" cy="405765"/>
          </a:xfrm>
          <a:custGeom>
            <a:avLst/>
            <a:gdLst/>
            <a:ahLst/>
            <a:cxnLst/>
            <a:rect l="l" t="t" r="r" b="b"/>
            <a:pathLst>
              <a:path w="131445" h="405764">
                <a:moveTo>
                  <a:pt x="0" y="405384"/>
                </a:moveTo>
                <a:lnTo>
                  <a:pt x="131063" y="405384"/>
                </a:lnTo>
                <a:lnTo>
                  <a:pt x="131063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468111" y="4026408"/>
            <a:ext cx="128270" cy="542925"/>
          </a:xfrm>
          <a:custGeom>
            <a:avLst/>
            <a:gdLst/>
            <a:ahLst/>
            <a:cxnLst/>
            <a:rect l="l" t="t" r="r" b="b"/>
            <a:pathLst>
              <a:path w="128270" h="542925">
                <a:moveTo>
                  <a:pt x="0" y="542543"/>
                </a:moveTo>
                <a:lnTo>
                  <a:pt x="128015" y="542543"/>
                </a:lnTo>
                <a:lnTo>
                  <a:pt x="128015" y="0"/>
                </a:lnTo>
                <a:lnTo>
                  <a:pt x="0" y="0"/>
                </a:lnTo>
                <a:lnTo>
                  <a:pt x="0" y="54254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469635" y="4027932"/>
            <a:ext cx="128270" cy="542925"/>
          </a:xfrm>
          <a:custGeom>
            <a:avLst/>
            <a:gdLst/>
            <a:ahLst/>
            <a:cxnLst/>
            <a:rect l="l" t="t" r="r" b="b"/>
            <a:pathLst>
              <a:path w="128270" h="542925">
                <a:moveTo>
                  <a:pt x="0" y="542543"/>
                </a:moveTo>
                <a:lnTo>
                  <a:pt x="128015" y="542543"/>
                </a:lnTo>
                <a:lnTo>
                  <a:pt x="128015" y="0"/>
                </a:lnTo>
                <a:lnTo>
                  <a:pt x="0" y="0"/>
                </a:lnTo>
                <a:lnTo>
                  <a:pt x="0" y="542543"/>
                </a:lnTo>
                <a:close/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244083" y="3555491"/>
            <a:ext cx="0" cy="1015365"/>
          </a:xfrm>
          <a:custGeom>
            <a:avLst/>
            <a:gdLst/>
            <a:ahLst/>
            <a:cxnLst/>
            <a:rect l="l" t="t" r="r" b="b"/>
            <a:pathLst>
              <a:path w="0" h="1015364">
                <a:moveTo>
                  <a:pt x="0" y="1014983"/>
                </a:moveTo>
                <a:lnTo>
                  <a:pt x="0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836920" y="2913888"/>
            <a:ext cx="185927" cy="179831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4914900" y="4710683"/>
            <a:ext cx="920750" cy="0"/>
          </a:xfrm>
          <a:custGeom>
            <a:avLst/>
            <a:gdLst/>
            <a:ahLst/>
            <a:cxnLst/>
            <a:rect l="l" t="t" r="r" b="b"/>
            <a:pathLst>
              <a:path w="920750" h="0">
                <a:moveTo>
                  <a:pt x="0" y="0"/>
                </a:moveTo>
                <a:lnTo>
                  <a:pt x="920495" y="0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4914900" y="3415283"/>
            <a:ext cx="920750" cy="1295400"/>
          </a:xfrm>
          <a:custGeom>
            <a:avLst/>
            <a:gdLst/>
            <a:ahLst/>
            <a:cxnLst/>
            <a:rect l="l" t="t" r="r" b="b"/>
            <a:pathLst>
              <a:path w="920750" h="1295400">
                <a:moveTo>
                  <a:pt x="920495" y="0"/>
                </a:moveTo>
                <a:lnTo>
                  <a:pt x="0" y="0"/>
                </a:lnTo>
                <a:lnTo>
                  <a:pt x="0" y="1295399"/>
                </a:lnTo>
              </a:path>
            </a:pathLst>
          </a:custGeom>
          <a:ln w="9143">
            <a:solidFill>
              <a:srgbClr val="8585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 txBox="1"/>
          <p:nvPr/>
        </p:nvSpPr>
        <p:spPr>
          <a:xfrm>
            <a:off x="1798320" y="2310383"/>
            <a:ext cx="289560" cy="314325"/>
          </a:xfrm>
          <a:prstGeom prst="rect">
            <a:avLst/>
          </a:prstGeom>
          <a:ln w="24383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69"/>
              </a:lnSpc>
            </a:pPr>
            <a:r>
              <a:rPr dirty="0" sz="600" spc="-265" b="1">
                <a:latin typeface="Times New Roman"/>
                <a:cs typeface="Times New Roman"/>
              </a:rPr>
              <a:t>5</a:t>
            </a:r>
            <a:r>
              <a:rPr dirty="0" baseline="-16339" sz="1275" spc="7" b="1">
                <a:latin typeface="Times New Roman"/>
                <a:cs typeface="Times New Roman"/>
              </a:rPr>
              <a:t>.</a:t>
            </a:r>
            <a:endParaRPr baseline="-16339" sz="1275">
              <a:latin typeface="Times New Roman"/>
              <a:cs typeface="Times New Roman"/>
            </a:endParaRPr>
          </a:p>
          <a:p>
            <a:pPr algn="ctr">
              <a:lnSpc>
                <a:spcPts val="670"/>
              </a:lnSpc>
            </a:pPr>
            <a:r>
              <a:rPr dirty="0" sz="600" b="1">
                <a:latin typeface="Times New Roman"/>
                <a:cs typeface="Times New Roman"/>
              </a:rPr>
              <a:t>4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649725" y="25625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582411" y="2562503"/>
            <a:ext cx="6350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049160" y="348036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049160" y="3815648"/>
            <a:ext cx="15303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113414" y="4153977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113414" y="4495353"/>
            <a:ext cx="88900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900421" y="2684423"/>
            <a:ext cx="63500" cy="184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8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ts val="685"/>
              </a:lnSpc>
            </a:pPr>
            <a:r>
              <a:rPr dirty="0" sz="600">
                <a:latin typeface="Times New Roman"/>
                <a:cs typeface="Times New Roman"/>
              </a:rPr>
              <a:t>7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986917" y="3489512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986917" y="3815648"/>
            <a:ext cx="14668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10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048919" y="4153977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5</a:t>
            </a:r>
            <a:endParaRPr sz="95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048919" y="4495353"/>
            <a:ext cx="85725" cy="150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950" spc="-10">
                <a:latin typeface="Calibri"/>
                <a:cs typeface="Calibri"/>
              </a:rPr>
              <a:t>0</a:t>
            </a:r>
            <a:endParaRPr sz="9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Microsoft Word - sws0067_Dissertation_Joao_Paulo_Ampessan_No_Cover.doc</dc:title>
  <dcterms:created xsi:type="dcterms:W3CDTF">2018-09-20T15:21:19Z</dcterms:created>
  <dcterms:modified xsi:type="dcterms:W3CDTF">2018-09-20T15:21:19Z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2018-01-07T00:00:00Z</vt:filetime>
  </property>
  <property fmtid="{D5CDD505-2E9C-101B-9397-08002B2CF9AE}" pid="3" name="LastSaved">
    <vt:filetime>2018-09-20T00:00:00Z</vt:filetime>
  </property>
</Properties>
</file>