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9" r:id="rId8"/>
    <p:sldId id="262" r:id="rId9"/>
    <p:sldId id="263" r:id="rId10"/>
    <p:sldId id="264" r:id="rId11"/>
    <p:sldId id="26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0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F2A1-EC34-4A26-9511-5E2A43886DF1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3167-02BA-444D-8FC7-E6EC9E0AAA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F2A1-EC34-4A26-9511-5E2A43886DF1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3167-02BA-444D-8FC7-E6EC9E0AAA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F2A1-EC34-4A26-9511-5E2A43886DF1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3167-02BA-444D-8FC7-E6EC9E0AAA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F2A1-EC34-4A26-9511-5E2A43886DF1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3167-02BA-444D-8FC7-E6EC9E0AAA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F2A1-EC34-4A26-9511-5E2A43886DF1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3167-02BA-444D-8FC7-E6EC9E0AAA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F2A1-EC34-4A26-9511-5E2A43886DF1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3167-02BA-444D-8FC7-E6EC9E0AAA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F2A1-EC34-4A26-9511-5E2A43886DF1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3167-02BA-444D-8FC7-E6EC9E0AAA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F2A1-EC34-4A26-9511-5E2A43886DF1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3167-02BA-444D-8FC7-E6EC9E0AAA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F2A1-EC34-4A26-9511-5E2A43886DF1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3167-02BA-444D-8FC7-E6EC9E0AAA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F2A1-EC34-4A26-9511-5E2A43886DF1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3167-02BA-444D-8FC7-E6EC9E0AAAF6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F2A1-EC34-4A26-9511-5E2A43886DF1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3167-02BA-444D-8FC7-E6EC9E0AAA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6BF2A1-EC34-4A26-9511-5E2A43886DF1}" type="datetimeFigureOut">
              <a:rPr lang="pt-BR" smtClean="0"/>
              <a:t>12/12/2017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9543167-02BA-444D-8FC7-E6EC9E0AAAF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6423" y="503799"/>
            <a:ext cx="6779926" cy="1383190"/>
          </a:xfrm>
        </p:spPr>
        <p:txBody>
          <a:bodyPr>
            <a:normAutofit/>
          </a:bodyPr>
          <a:lstStyle/>
          <a:p>
            <a:r>
              <a:rPr lang="pt-BR" b="1" dirty="0" smtClean="0"/>
              <a:t>    TRANSPORTE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949" y="1808164"/>
            <a:ext cx="1408298" cy="163996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66682" y="4477871"/>
            <a:ext cx="5716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OLGA MARIA PERLAS SUANA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72" y="5442137"/>
            <a:ext cx="6762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7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523" y="3981300"/>
            <a:ext cx="2853175" cy="159729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16" y="4259144"/>
            <a:ext cx="1219306" cy="520801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56" y="5312612"/>
            <a:ext cx="12128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254" y="1111810"/>
            <a:ext cx="15605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828" y="2320551"/>
            <a:ext cx="21574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703" y="1209675"/>
            <a:ext cx="80486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976687" y="3958605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SEMÁFORO FECHADO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735" y="1349935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44" y="1544731"/>
            <a:ext cx="9080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370344" y="2710044"/>
            <a:ext cx="1180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AVENIDA</a:t>
            </a:r>
          </a:p>
        </p:txBody>
      </p:sp>
    </p:spTree>
    <p:extLst>
      <p:ext uri="{BB962C8B-B14F-4D97-AF65-F5344CB8AC3E}">
        <p14:creationId xmlns:p14="http://schemas.microsoft.com/office/powerpoint/2010/main" val="26789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75" y="1178078"/>
            <a:ext cx="2566638" cy="14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27" y="1008623"/>
            <a:ext cx="95726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54830" y="3429000"/>
            <a:ext cx="267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FAIXA DE PEDESTRES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008623"/>
            <a:ext cx="12922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081" y="1013385"/>
            <a:ext cx="264001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743700" y="2901710"/>
            <a:ext cx="3822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PEDESTRES PASSANDO A FAIXA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19" y="3798332"/>
            <a:ext cx="25844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3848434"/>
            <a:ext cx="969963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975031" y="5871135"/>
            <a:ext cx="3027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ISFSP CAMPUS PIRITUBA</a:t>
            </a:r>
          </a:p>
        </p:txBody>
      </p:sp>
    </p:spTree>
    <p:extLst>
      <p:ext uri="{BB962C8B-B14F-4D97-AF65-F5344CB8AC3E}">
        <p14:creationId xmlns:p14="http://schemas.microsoft.com/office/powerpoint/2010/main" val="385099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90" y="1933068"/>
            <a:ext cx="2219136" cy="155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03" y="2230437"/>
            <a:ext cx="14874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72603" y="3849452"/>
            <a:ext cx="14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HELICÓPTERO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1905607"/>
            <a:ext cx="10604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72" y="1684336"/>
            <a:ext cx="213995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650607" y="3390383"/>
            <a:ext cx="1109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BICICLETA</a:t>
            </a:r>
          </a:p>
        </p:txBody>
      </p:sp>
    </p:spTree>
    <p:extLst>
      <p:ext uri="{BB962C8B-B14F-4D97-AF65-F5344CB8AC3E}">
        <p14:creationId xmlns:p14="http://schemas.microsoft.com/office/powerpoint/2010/main" val="23577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101" y="1159217"/>
            <a:ext cx="1200150" cy="7239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001" y="969676"/>
            <a:ext cx="657918" cy="93345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403001" y="2120028"/>
            <a:ext cx="115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METRO SP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03904" y="2252749"/>
            <a:ext cx="841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CARRO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217" y="3451511"/>
            <a:ext cx="1072989" cy="241422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75664" y="5952647"/>
            <a:ext cx="109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CARROÇA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262" y="865540"/>
            <a:ext cx="2538224" cy="161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53" y="932465"/>
            <a:ext cx="3048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429" y="3791848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ço Reservado para Conteúdo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86759">
            <a:off x="6833146" y="3538532"/>
            <a:ext cx="847568" cy="1065514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65" y="5020205"/>
            <a:ext cx="9445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978" y="365971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776" y="1040138"/>
            <a:ext cx="895350" cy="6477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665240" y="189105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UBER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49" y="1148108"/>
            <a:ext cx="3076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89" y="3863613"/>
            <a:ext cx="7445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62" y="3397536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21" y="4561173"/>
            <a:ext cx="8413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17" y="4196194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2" descr="Resultado de imagem para nav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49" y="4022725"/>
            <a:ext cx="110966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1457164" y="5544311"/>
            <a:ext cx="798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NAVIO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18" y="1370596"/>
            <a:ext cx="323056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559" y="1521964"/>
            <a:ext cx="8588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2744" y="3059668"/>
            <a:ext cx="264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MOTOCICLETA, MOTO</a:t>
            </a:r>
          </a:p>
        </p:txBody>
      </p:sp>
    </p:spTree>
    <p:extLst>
      <p:ext uri="{BB962C8B-B14F-4D97-AF65-F5344CB8AC3E}">
        <p14:creationId xmlns:p14="http://schemas.microsoft.com/office/powerpoint/2010/main" val="37490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69680" y="268001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BALÃO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46" y="962165"/>
            <a:ext cx="10668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99" y="661334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00" y="685147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14" y="398144"/>
            <a:ext cx="876300" cy="287655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998224" y="2541512"/>
            <a:ext cx="95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NAVIO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06" y="3724835"/>
            <a:ext cx="4597400" cy="255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30" y="4139079"/>
            <a:ext cx="9017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80" y="4042213"/>
            <a:ext cx="145097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67" y="3969553"/>
            <a:ext cx="9874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92584" y="5785828"/>
            <a:ext cx="2104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AMBULÂNCIA SP </a:t>
            </a:r>
          </a:p>
        </p:txBody>
      </p:sp>
    </p:spTree>
    <p:extLst>
      <p:ext uri="{BB962C8B-B14F-4D97-AF65-F5344CB8AC3E}">
        <p14:creationId xmlns:p14="http://schemas.microsoft.com/office/powerpoint/2010/main" val="18989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61" y="1491410"/>
            <a:ext cx="28289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84" y="1491410"/>
            <a:ext cx="9747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58053" y="3111078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FOGUETE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21" y="1504063"/>
            <a:ext cx="6524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78" y="1430338"/>
            <a:ext cx="30305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883368" y="2741746"/>
            <a:ext cx="680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TAXI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44" y="4486836"/>
            <a:ext cx="27257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96" y="4527178"/>
            <a:ext cx="7747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683684" y="5624464"/>
            <a:ext cx="872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AVIÃO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872" y="401226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41" y="4244788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718611" y="532144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ÔNIBUS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7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58" y="1163185"/>
            <a:ext cx="2621507" cy="17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0" y="1381125"/>
            <a:ext cx="16589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49180" y="3022920"/>
            <a:ext cx="1112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TRATOR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281" y="1362075"/>
            <a:ext cx="27924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65" y="1643062"/>
            <a:ext cx="11699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406060" y="2875002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CAMINHÃO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06" y="4110505"/>
            <a:ext cx="2932113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19" y="4204961"/>
            <a:ext cx="5921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87993" y="5492702"/>
            <a:ext cx="697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 PÉ</a:t>
            </a:r>
          </a:p>
        </p:txBody>
      </p:sp>
    </p:spTree>
    <p:extLst>
      <p:ext uri="{BB962C8B-B14F-4D97-AF65-F5344CB8AC3E}">
        <p14:creationId xmlns:p14="http://schemas.microsoft.com/office/powerpoint/2010/main" val="105520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524" y="3689967"/>
            <a:ext cx="723900" cy="15811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65" y="3228004"/>
            <a:ext cx="990600" cy="250507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568633" y="47715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289" y="3528602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36" y="355661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61301" y="5866511"/>
            <a:ext cx="4963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ESTACIONAMENTO CHEIO, NÃO TER VAGA</a:t>
            </a:r>
          </a:p>
        </p:txBody>
      </p:sp>
      <p:sp>
        <p:nvSpPr>
          <p:cNvPr id="3" name="Retângulo 2"/>
          <p:cNvSpPr/>
          <p:nvPr/>
        </p:nvSpPr>
        <p:spPr>
          <a:xfrm>
            <a:off x="6385748" y="5866511"/>
            <a:ext cx="4211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COLOCANDO GASOLINA NO CARRO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617259" y="1438835"/>
            <a:ext cx="5668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OUTROS SOBRE TRANSPORTE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2447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67325" y="2918936"/>
            <a:ext cx="186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VÁRIAS AVENIDAS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272" y="1180171"/>
            <a:ext cx="552450" cy="19812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26" y="132716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43" y="3705481"/>
            <a:ext cx="3018469" cy="192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1" y="1180171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13" y="3860618"/>
            <a:ext cx="10763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OLGA\Desktop\Sem títul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8" y="603440"/>
            <a:ext cx="1162212" cy="210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369928" y="5964676"/>
            <a:ext cx="4848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CARROS DÃO PASSAGEM À AMBULÂNCIA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8763406" y="3055847"/>
            <a:ext cx="2437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ENGARRAFAMENTO</a:t>
            </a:r>
          </a:p>
        </p:txBody>
      </p:sp>
    </p:spTree>
    <p:extLst>
      <p:ext uri="{BB962C8B-B14F-4D97-AF65-F5344CB8AC3E}">
        <p14:creationId xmlns:p14="http://schemas.microsoft.com/office/powerpoint/2010/main" val="33345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1032</TotalTime>
  <Words>63</Words>
  <Application>Microsoft Office PowerPoint</Application>
  <PresentationFormat>Personalizar</PresentationFormat>
  <Paragraphs>31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Brilho</vt:lpstr>
      <vt:lpstr>    TRANSPORTE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</dc:creator>
  <cp:lastModifiedBy>OLGA</cp:lastModifiedBy>
  <cp:revision>100</cp:revision>
  <dcterms:created xsi:type="dcterms:W3CDTF">2017-10-10T23:24:05Z</dcterms:created>
  <dcterms:modified xsi:type="dcterms:W3CDTF">2017-12-12T03:02:18Z</dcterms:modified>
</cp:coreProperties>
</file>