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7"/>
  </p:notesMasterIdLst>
  <p:sldIdLst>
    <p:sldId id="256" r:id="rId2"/>
    <p:sldId id="266" r:id="rId3"/>
    <p:sldId id="261" r:id="rId4"/>
    <p:sldId id="258" r:id="rId5"/>
    <p:sldId id="275" r:id="rId6"/>
    <p:sldId id="272" r:id="rId7"/>
    <p:sldId id="267" r:id="rId8"/>
    <p:sldId id="285" r:id="rId9"/>
    <p:sldId id="279" r:id="rId10"/>
    <p:sldId id="281" r:id="rId11"/>
    <p:sldId id="283" r:id="rId12"/>
    <p:sldId id="284" r:id="rId13"/>
    <p:sldId id="280" r:id="rId14"/>
    <p:sldId id="264" r:id="rId15"/>
    <p:sldId id="277"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4"/>
    <p:restoredTop sz="94501"/>
  </p:normalViewPr>
  <p:slideViewPr>
    <p:cSldViewPr snapToGrid="0">
      <p:cViewPr varScale="1">
        <p:scale>
          <a:sx n="69" d="100"/>
          <a:sy n="69" d="100"/>
        </p:scale>
        <p:origin x="224" y="3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AE84A5-2B89-4E74-98B9-7DE6E13CEEE9}" type="datetimeFigureOut">
              <a:rPr lang="pt-BR" smtClean="0"/>
              <a:t>24/08/2024</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F9F82A-D031-4021-9FB9-E423D481DF5D}" type="slidenum">
              <a:rPr lang="pt-BR" smtClean="0"/>
              <a:t>‹#›</a:t>
            </a:fld>
            <a:endParaRPr lang="pt-BR"/>
          </a:p>
        </p:txBody>
      </p:sp>
    </p:spTree>
    <p:extLst>
      <p:ext uri="{BB962C8B-B14F-4D97-AF65-F5344CB8AC3E}">
        <p14:creationId xmlns:p14="http://schemas.microsoft.com/office/powerpoint/2010/main" val="2541537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10" name="Freeform 6" title="Page Number Shape">
            <a:extLst>
              <a:ext uri="{FF2B5EF4-FFF2-40B4-BE49-F238E27FC236}">
                <a16:creationId xmlns:a16="http://schemas.microsoft.com/office/drawing/2014/main" id="{DD4C4B28-6B4B-4445-8535-F516D74E4AA9}"/>
              </a:ext>
            </a:extLst>
          </p:cNvPr>
          <p:cNvSpPr/>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cxnSp>
        <p:nvCxnSpPr>
          <p:cNvPr id="12" name="Straight Connector 11" title="Verticle Rule Line">
            <a:extLst>
              <a:ext uri="{FF2B5EF4-FFF2-40B4-BE49-F238E27FC236}">
                <a16:creationId xmlns:a16="http://schemas.microsoft.com/office/drawing/2014/main" id="{0CB1C732-7193-4253-8746-850D090A6B4E}"/>
              </a:ext>
            </a:extLst>
          </p:cNvPr>
          <p:cNvCxnSpPr>
            <a:cxnSpLocks/>
          </p:cNvCxnSpPr>
          <p:nvPr/>
        </p:nvCxnSpPr>
        <p:spPr>
          <a:xfrm>
            <a:off x="758952" y="1280160"/>
            <a:ext cx="0" cy="557784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03AA199-952B-427F-A5BE-B97D25FD0733}"/>
              </a:ext>
            </a:extLst>
          </p:cNvPr>
          <p:cNvSpPr>
            <a:spLocks noGrp="1"/>
          </p:cNvSpPr>
          <p:nvPr>
            <p:ph type="ctrTitle"/>
          </p:nvPr>
        </p:nvSpPr>
        <p:spPr>
          <a:xfrm>
            <a:off x="1078992" y="1143000"/>
            <a:ext cx="6720840" cy="3730752"/>
          </a:xfrm>
        </p:spPr>
        <p:txBody>
          <a:bodyPr anchor="t">
            <a:normAutofit/>
          </a:bodyPr>
          <a:lstStyle>
            <a:lvl1pPr algn="l">
              <a:defRPr sz="7200" baseline="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6A1AA393-A876-475F-A05B-1CCAB6C1F089}"/>
              </a:ext>
            </a:extLst>
          </p:cNvPr>
          <p:cNvSpPr>
            <a:spLocks noGrp="1"/>
          </p:cNvSpPr>
          <p:nvPr>
            <p:ph type="subTitle" idx="1"/>
          </p:nvPr>
        </p:nvSpPr>
        <p:spPr>
          <a:xfrm>
            <a:off x="1078992" y="5010912"/>
            <a:ext cx="6720840" cy="704088"/>
          </a:xfrm>
        </p:spPr>
        <p:txBody>
          <a:bodyPr>
            <a:normAutofit/>
          </a:bodyPr>
          <a:lstStyle>
            <a:lvl1pPr marL="0" indent="0" algn="l">
              <a:lnSpc>
                <a:spcPct val="100000"/>
              </a:lnSpc>
              <a:buNone/>
              <a:defRPr sz="2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B3395621-D631-4F31-AEEF-C8574E507372}"/>
              </a:ext>
            </a:extLst>
          </p:cNvPr>
          <p:cNvSpPr>
            <a:spLocks noGrp="1"/>
          </p:cNvSpPr>
          <p:nvPr>
            <p:ph type="dt" sz="half" idx="10"/>
          </p:nvPr>
        </p:nvSpPr>
        <p:spPr>
          <a:xfrm>
            <a:off x="8286356" y="6007608"/>
            <a:ext cx="3143643" cy="365125"/>
          </a:xfrm>
        </p:spPr>
        <p:txBody>
          <a:bodyPr/>
          <a:lstStyle/>
          <a:p>
            <a:fld id="{53BEF823-48A5-43FC-BE03-E79964288B41}" type="datetimeFigureOut">
              <a:rPr lang="en-US" smtClean="0"/>
              <a:t>8/24/24</a:t>
            </a:fld>
            <a:endParaRPr lang="en-US" dirty="0"/>
          </a:p>
        </p:txBody>
      </p:sp>
      <p:sp>
        <p:nvSpPr>
          <p:cNvPr id="5" name="Footer Placeholder 4">
            <a:extLst>
              <a:ext uri="{FF2B5EF4-FFF2-40B4-BE49-F238E27FC236}">
                <a16:creationId xmlns:a16="http://schemas.microsoft.com/office/drawing/2014/main" id="{305EE125-77AD-4E23-AFB7-C5CFDEACACF1}"/>
              </a:ext>
            </a:extLst>
          </p:cNvPr>
          <p:cNvSpPr>
            <a:spLocks noGrp="1"/>
          </p:cNvSpPr>
          <p:nvPr>
            <p:ph type="ftr" sz="quarter" idx="11"/>
          </p:nvPr>
        </p:nvSpPr>
        <p:spPr>
          <a:xfrm>
            <a:off x="1078991" y="6007608"/>
            <a:ext cx="6720837" cy="365125"/>
          </a:xfrm>
        </p:spPr>
        <p:txBody>
          <a:bodyPr/>
          <a:lstStyle/>
          <a:p>
            <a:endParaRPr lang="en-US" dirty="0"/>
          </a:p>
        </p:txBody>
      </p:sp>
      <p:sp>
        <p:nvSpPr>
          <p:cNvPr id="6" name="Slide Number Placeholder 5">
            <a:extLst>
              <a:ext uri="{FF2B5EF4-FFF2-40B4-BE49-F238E27FC236}">
                <a16:creationId xmlns:a16="http://schemas.microsoft.com/office/drawing/2014/main" id="{DC569682-B530-4F52-87B9-39464A0930B3}"/>
              </a:ext>
            </a:extLst>
          </p:cNvPr>
          <p:cNvSpPr>
            <a:spLocks noGrp="1"/>
          </p:cNvSpPr>
          <p:nvPr>
            <p:ph type="sldNum" sz="quarter" idx="12"/>
          </p:nvPr>
        </p:nvSpPr>
        <p:spPr/>
        <p:txBody>
          <a:bodyPr/>
          <a:lstStyle>
            <a:lvl1pPr algn="ctr">
              <a:defRPr/>
            </a:lvl1p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411276151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59FCF-ACDF-495D-ACFA-15FCAC9EAE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B3786E3-AB17-427E-8EF8-7FCB671A11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833B4E9-7A16-448C-8BE6-B14941A34857}"/>
              </a:ext>
            </a:extLst>
          </p:cNvPr>
          <p:cNvSpPr>
            <a:spLocks noGrp="1"/>
          </p:cNvSpPr>
          <p:nvPr>
            <p:ph type="dt" sz="half" idx="10"/>
          </p:nvPr>
        </p:nvSpPr>
        <p:spPr/>
        <p:txBody>
          <a:bodyPr/>
          <a:lstStyle/>
          <a:p>
            <a:pPr algn="r"/>
            <a:fld id="{53BEF823-48A5-43FC-BE03-E79964288B41}" type="datetimeFigureOut">
              <a:rPr lang="en-US" smtClean="0"/>
              <a:pPr algn="r"/>
              <a:t>8/24/24</a:t>
            </a:fld>
            <a:endParaRPr lang="en-US" dirty="0"/>
          </a:p>
        </p:txBody>
      </p:sp>
      <p:sp>
        <p:nvSpPr>
          <p:cNvPr id="8" name="Footer Placeholder 7">
            <a:extLst>
              <a:ext uri="{FF2B5EF4-FFF2-40B4-BE49-F238E27FC236}">
                <a16:creationId xmlns:a16="http://schemas.microsoft.com/office/drawing/2014/main" id="{579212F5-5835-49FF-836F-5E3008A0EDB1}"/>
              </a:ext>
            </a:extLst>
          </p:cNvPr>
          <p:cNvSpPr>
            <a:spLocks noGrp="1"/>
          </p:cNvSpPr>
          <p:nvPr>
            <p:ph type="ftr" sz="quarter" idx="11"/>
          </p:nvPr>
        </p:nvSpPr>
        <p:spPr/>
        <p:txBody>
          <a:bodyPr/>
          <a:lstStyle/>
          <a:p>
            <a:pPr algn="l"/>
            <a:endParaRPr lang="en-US" dirty="0"/>
          </a:p>
        </p:txBody>
      </p:sp>
      <p:sp>
        <p:nvSpPr>
          <p:cNvPr id="9" name="Slide Number Placeholder 8">
            <a:extLst>
              <a:ext uri="{FF2B5EF4-FFF2-40B4-BE49-F238E27FC236}">
                <a16:creationId xmlns:a16="http://schemas.microsoft.com/office/drawing/2014/main" id="{DE9D492B-E5EE-4D24-A087-57D739CFACE8}"/>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2428206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A31E395-94BD-4E79-8E42-9CD4EB33CA60}"/>
              </a:ext>
            </a:extLst>
          </p:cNvPr>
          <p:cNvSpPr>
            <a:spLocks noGrp="1"/>
          </p:cNvSpPr>
          <p:nvPr>
            <p:ph type="title" orient="vert"/>
          </p:nvPr>
        </p:nvSpPr>
        <p:spPr>
          <a:xfrm>
            <a:off x="8475542" y="758952"/>
            <a:ext cx="2954458" cy="4986002"/>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079AA8A4-66BC-4E80-ABE3-F533F82B88CA}"/>
              </a:ext>
            </a:extLst>
          </p:cNvPr>
          <p:cNvSpPr>
            <a:spLocks noGrp="1"/>
          </p:cNvSpPr>
          <p:nvPr>
            <p:ph type="body" orient="vert" idx="1"/>
          </p:nvPr>
        </p:nvSpPr>
        <p:spPr>
          <a:xfrm>
            <a:off x="758952" y="758952"/>
            <a:ext cx="7407586" cy="498600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DDA4EA6-6A1A-48ED-9D79-A438561C7E79}"/>
              </a:ext>
            </a:extLst>
          </p:cNvPr>
          <p:cNvSpPr>
            <a:spLocks noGrp="1"/>
          </p:cNvSpPr>
          <p:nvPr>
            <p:ph type="dt" sz="half" idx="10"/>
          </p:nvPr>
        </p:nvSpPr>
        <p:spPr/>
        <p:txBody>
          <a:bodyPr/>
          <a:lstStyle/>
          <a:p>
            <a:pPr algn="r"/>
            <a:fld id="{53BEF823-48A5-43FC-BE03-E79964288B41}" type="datetimeFigureOut">
              <a:rPr lang="en-US" smtClean="0"/>
              <a:pPr algn="r"/>
              <a:t>8/24/24</a:t>
            </a:fld>
            <a:endParaRPr lang="en-US" dirty="0"/>
          </a:p>
        </p:txBody>
      </p:sp>
      <p:sp>
        <p:nvSpPr>
          <p:cNvPr id="8" name="Footer Placeholder 7">
            <a:extLst>
              <a:ext uri="{FF2B5EF4-FFF2-40B4-BE49-F238E27FC236}">
                <a16:creationId xmlns:a16="http://schemas.microsoft.com/office/drawing/2014/main" id="{F049B2BA-9250-4EBF-8820-10BDA5C1C62B}"/>
              </a:ext>
            </a:extLst>
          </p:cNvPr>
          <p:cNvSpPr>
            <a:spLocks noGrp="1"/>
          </p:cNvSpPr>
          <p:nvPr>
            <p:ph type="ftr" sz="quarter" idx="11"/>
          </p:nvPr>
        </p:nvSpPr>
        <p:spPr/>
        <p:txBody>
          <a:bodyPr/>
          <a:lstStyle/>
          <a:p>
            <a:pPr algn="l"/>
            <a:endParaRPr lang="en-US" dirty="0"/>
          </a:p>
        </p:txBody>
      </p:sp>
      <p:sp>
        <p:nvSpPr>
          <p:cNvPr id="9" name="Slide Number Placeholder 8">
            <a:extLst>
              <a:ext uri="{FF2B5EF4-FFF2-40B4-BE49-F238E27FC236}">
                <a16:creationId xmlns:a16="http://schemas.microsoft.com/office/drawing/2014/main" id="{1F914475-55F3-4C46-BAE2-E4D93E9E3781}"/>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1530304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3351BD-5252-4168-A69E-C6864AE2971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748EEE-19C9-493B-836D-73B9E4A0BE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7FA6BFE-11ED-4FB4-9F65-508B5B0F0DD3}"/>
              </a:ext>
            </a:extLst>
          </p:cNvPr>
          <p:cNvSpPr>
            <a:spLocks noGrp="1"/>
          </p:cNvSpPr>
          <p:nvPr>
            <p:ph type="dt" sz="half" idx="10"/>
          </p:nvPr>
        </p:nvSpPr>
        <p:spPr/>
        <p:txBody>
          <a:bodyPr/>
          <a:lstStyle/>
          <a:p>
            <a:pPr algn="r"/>
            <a:fld id="{53BEF823-48A5-43FC-BE03-E79964288B41}" type="datetimeFigureOut">
              <a:rPr lang="en-US" smtClean="0"/>
              <a:pPr algn="r"/>
              <a:t>8/24/24</a:t>
            </a:fld>
            <a:endParaRPr lang="en-US" dirty="0"/>
          </a:p>
        </p:txBody>
      </p:sp>
      <p:sp>
        <p:nvSpPr>
          <p:cNvPr id="8" name="Footer Placeholder 7">
            <a:extLst>
              <a:ext uri="{FF2B5EF4-FFF2-40B4-BE49-F238E27FC236}">
                <a16:creationId xmlns:a16="http://schemas.microsoft.com/office/drawing/2014/main" id="{F90F536E-BEFF-4E0D-B4EC-39DE28C67CC3}"/>
              </a:ext>
            </a:extLst>
          </p:cNvPr>
          <p:cNvSpPr>
            <a:spLocks noGrp="1"/>
          </p:cNvSpPr>
          <p:nvPr>
            <p:ph type="ftr" sz="quarter" idx="11"/>
          </p:nvPr>
        </p:nvSpPr>
        <p:spPr/>
        <p:txBody>
          <a:bodyPr/>
          <a:lstStyle/>
          <a:p>
            <a:pPr algn="l"/>
            <a:endParaRPr lang="en-US" dirty="0"/>
          </a:p>
        </p:txBody>
      </p:sp>
      <p:sp>
        <p:nvSpPr>
          <p:cNvPr id="9" name="Slide Number Placeholder 8">
            <a:extLst>
              <a:ext uri="{FF2B5EF4-FFF2-40B4-BE49-F238E27FC236}">
                <a16:creationId xmlns:a16="http://schemas.microsoft.com/office/drawing/2014/main" id="{36EE02AF-6FE1-4972-BD48-A82499AD67F6}"/>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6013378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452EE-D9FC-4E51-9BFF-141F9192339F}"/>
              </a:ext>
            </a:extLst>
          </p:cNvPr>
          <p:cNvSpPr>
            <a:spLocks noGrp="1"/>
          </p:cNvSpPr>
          <p:nvPr>
            <p:ph type="title"/>
          </p:nvPr>
        </p:nvSpPr>
        <p:spPr>
          <a:xfrm>
            <a:off x="763051" y="2414016"/>
            <a:ext cx="10666949" cy="3099816"/>
          </a:xfrm>
        </p:spPr>
        <p:txBody>
          <a:bodyPr anchor="t"/>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1E086C4-4949-4E7A-A182-6709496A1C38}"/>
              </a:ext>
            </a:extLst>
          </p:cNvPr>
          <p:cNvSpPr>
            <a:spLocks noGrp="1"/>
          </p:cNvSpPr>
          <p:nvPr>
            <p:ph type="body" idx="1"/>
          </p:nvPr>
        </p:nvSpPr>
        <p:spPr>
          <a:xfrm>
            <a:off x="758952" y="1389888"/>
            <a:ext cx="10671048" cy="822960"/>
          </a:xfrm>
        </p:spPr>
        <p:txBody>
          <a:bodyPr anchor="ctr">
            <a:normAutofit/>
          </a:bodyPr>
          <a:lstStyle>
            <a:lvl1pPr marL="0" indent="0">
              <a:buNone/>
              <a:defRPr sz="2000" i="1">
                <a:solidFill>
                  <a:schemeClr val="tx1">
                    <a:lumMod val="85000"/>
                    <a:lumOff val="1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3D12BC88-6A2B-4851-9568-23A4B74D9F98}"/>
              </a:ext>
            </a:extLst>
          </p:cNvPr>
          <p:cNvSpPr>
            <a:spLocks noGrp="1"/>
          </p:cNvSpPr>
          <p:nvPr>
            <p:ph type="dt" sz="half" idx="10"/>
          </p:nvPr>
        </p:nvSpPr>
        <p:spPr/>
        <p:txBody>
          <a:bodyPr/>
          <a:lstStyle/>
          <a:p>
            <a:pPr algn="r"/>
            <a:fld id="{53BEF823-48A5-43FC-BE03-E79964288B41}" type="datetimeFigureOut">
              <a:rPr lang="en-US" smtClean="0"/>
              <a:pPr algn="r"/>
              <a:t>8/24/24</a:t>
            </a:fld>
            <a:endParaRPr lang="en-US" dirty="0"/>
          </a:p>
        </p:txBody>
      </p:sp>
      <p:sp>
        <p:nvSpPr>
          <p:cNvPr id="8" name="Footer Placeholder 7">
            <a:extLst>
              <a:ext uri="{FF2B5EF4-FFF2-40B4-BE49-F238E27FC236}">
                <a16:creationId xmlns:a16="http://schemas.microsoft.com/office/drawing/2014/main" id="{D882CFE5-65C3-4F46-9141-4645455947D2}"/>
              </a:ext>
            </a:extLst>
          </p:cNvPr>
          <p:cNvSpPr>
            <a:spLocks noGrp="1"/>
          </p:cNvSpPr>
          <p:nvPr>
            <p:ph type="ftr" sz="quarter" idx="11"/>
          </p:nvPr>
        </p:nvSpPr>
        <p:spPr/>
        <p:txBody>
          <a:bodyPr/>
          <a:lstStyle/>
          <a:p>
            <a:pPr algn="l"/>
            <a:endParaRPr lang="en-US" dirty="0"/>
          </a:p>
        </p:txBody>
      </p:sp>
      <p:sp>
        <p:nvSpPr>
          <p:cNvPr id="9" name="Slide Number Placeholder 8">
            <a:extLst>
              <a:ext uri="{FF2B5EF4-FFF2-40B4-BE49-F238E27FC236}">
                <a16:creationId xmlns:a16="http://schemas.microsoft.com/office/drawing/2014/main" id="{5321B390-4E13-4481-AC02-FF126656C4C9}"/>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2016874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40E02F8-47BB-4D30-8EFE-69C9222D9EC4}"/>
              </a:ext>
            </a:extLst>
          </p:cNvPr>
          <p:cNvSpPr>
            <a:spLocks noGrp="1"/>
          </p:cNvSpPr>
          <p:nvPr>
            <p:ph sz="half" idx="1"/>
          </p:nvPr>
        </p:nvSpPr>
        <p:spPr>
          <a:xfrm>
            <a:off x="5184648" y="758952"/>
            <a:ext cx="6245352" cy="22402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DA844D33-6BF0-4205-A542-8537E3515938}"/>
              </a:ext>
            </a:extLst>
          </p:cNvPr>
          <p:cNvSpPr>
            <a:spLocks noGrp="1"/>
          </p:cNvSpPr>
          <p:nvPr>
            <p:ph sz="half" idx="2"/>
          </p:nvPr>
        </p:nvSpPr>
        <p:spPr>
          <a:xfrm>
            <a:off x="5184647" y="3273551"/>
            <a:ext cx="6245351" cy="22402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8">
            <a:extLst>
              <a:ext uri="{FF2B5EF4-FFF2-40B4-BE49-F238E27FC236}">
                <a16:creationId xmlns:a16="http://schemas.microsoft.com/office/drawing/2014/main" id="{D6953A83-D2BE-4015-8D64-BE93DDFE5D21}"/>
              </a:ext>
            </a:extLst>
          </p:cNvPr>
          <p:cNvSpPr>
            <a:spLocks noGrp="1"/>
          </p:cNvSpPr>
          <p:nvPr>
            <p:ph type="dt" sz="half" idx="10"/>
          </p:nvPr>
        </p:nvSpPr>
        <p:spPr/>
        <p:txBody>
          <a:bodyPr/>
          <a:lstStyle/>
          <a:p>
            <a:pPr algn="r"/>
            <a:fld id="{53BEF823-48A5-43FC-BE03-E79964288B41}" type="datetimeFigureOut">
              <a:rPr lang="en-US" smtClean="0"/>
              <a:pPr algn="r"/>
              <a:t>8/24/24</a:t>
            </a:fld>
            <a:endParaRPr lang="en-US" dirty="0"/>
          </a:p>
        </p:txBody>
      </p:sp>
      <p:sp>
        <p:nvSpPr>
          <p:cNvPr id="10" name="Footer Placeholder 9">
            <a:extLst>
              <a:ext uri="{FF2B5EF4-FFF2-40B4-BE49-F238E27FC236}">
                <a16:creationId xmlns:a16="http://schemas.microsoft.com/office/drawing/2014/main" id="{BA849E67-05F9-4033-B033-74D6B8C8E771}"/>
              </a:ext>
            </a:extLst>
          </p:cNvPr>
          <p:cNvSpPr>
            <a:spLocks noGrp="1"/>
          </p:cNvSpPr>
          <p:nvPr>
            <p:ph type="ftr" sz="quarter" idx="11"/>
          </p:nvPr>
        </p:nvSpPr>
        <p:spPr/>
        <p:txBody>
          <a:bodyPr/>
          <a:lstStyle/>
          <a:p>
            <a:pPr algn="l"/>
            <a:endParaRPr lang="en-US" dirty="0"/>
          </a:p>
        </p:txBody>
      </p:sp>
      <p:sp>
        <p:nvSpPr>
          <p:cNvPr id="11" name="Slide Number Placeholder 10">
            <a:extLst>
              <a:ext uri="{FF2B5EF4-FFF2-40B4-BE49-F238E27FC236}">
                <a16:creationId xmlns:a16="http://schemas.microsoft.com/office/drawing/2014/main" id="{DFAAC6AA-CFFB-438F-9327-DDB023E2E149}"/>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
        <p:nvSpPr>
          <p:cNvPr id="5" name="Title 4">
            <a:extLst>
              <a:ext uri="{FF2B5EF4-FFF2-40B4-BE49-F238E27FC236}">
                <a16:creationId xmlns:a16="http://schemas.microsoft.com/office/drawing/2014/main" id="{BA4960CB-ABA7-4442-AB15-FE444F23C63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44099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8348291-9C7D-407E-8D07-FA3A323EA973}"/>
              </a:ext>
            </a:extLst>
          </p:cNvPr>
          <p:cNvSpPr>
            <a:spLocks noGrp="1"/>
          </p:cNvSpPr>
          <p:nvPr>
            <p:ph type="body" idx="1"/>
          </p:nvPr>
        </p:nvSpPr>
        <p:spPr>
          <a:xfrm>
            <a:off x="5184648" y="758952"/>
            <a:ext cx="6245352" cy="548640"/>
          </a:xfrm>
        </p:spPr>
        <p:txBody>
          <a:bodyPr anchor="b"/>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1A192D2-8BA6-4A4D-814D-AD37A2A10AC8}"/>
              </a:ext>
            </a:extLst>
          </p:cNvPr>
          <p:cNvSpPr>
            <a:spLocks noGrp="1"/>
          </p:cNvSpPr>
          <p:nvPr>
            <p:ph sz="half" idx="2"/>
          </p:nvPr>
        </p:nvSpPr>
        <p:spPr>
          <a:xfrm>
            <a:off x="5190323" y="1377198"/>
            <a:ext cx="6239675" cy="182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86FD4BC-C948-41C4-BA24-5D26147E1C97}"/>
              </a:ext>
            </a:extLst>
          </p:cNvPr>
          <p:cNvSpPr>
            <a:spLocks noGrp="1"/>
          </p:cNvSpPr>
          <p:nvPr>
            <p:ph type="body" sz="quarter" idx="3"/>
          </p:nvPr>
        </p:nvSpPr>
        <p:spPr>
          <a:xfrm>
            <a:off x="5184647" y="3319548"/>
            <a:ext cx="6245351" cy="548640"/>
          </a:xfrm>
        </p:spPr>
        <p:txBody>
          <a:bodyPr anchor="b"/>
          <a:lstStyle>
            <a:lvl1pPr marL="0" indent="0">
              <a:buNone/>
              <a:defRPr sz="22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12E359C-F73D-4F1B-9F9A-6D628567105D}"/>
              </a:ext>
            </a:extLst>
          </p:cNvPr>
          <p:cNvSpPr>
            <a:spLocks noGrp="1"/>
          </p:cNvSpPr>
          <p:nvPr>
            <p:ph sz="quarter" idx="4"/>
          </p:nvPr>
        </p:nvSpPr>
        <p:spPr>
          <a:xfrm>
            <a:off x="5184646" y="3932372"/>
            <a:ext cx="6245352" cy="182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itle 9">
            <a:extLst>
              <a:ext uri="{FF2B5EF4-FFF2-40B4-BE49-F238E27FC236}">
                <a16:creationId xmlns:a16="http://schemas.microsoft.com/office/drawing/2014/main" id="{D76B63AE-38FF-40DD-A543-32DD98E6BDB2}"/>
              </a:ext>
            </a:extLst>
          </p:cNvPr>
          <p:cNvSpPr>
            <a:spLocks noGrp="1"/>
          </p:cNvSpPr>
          <p:nvPr>
            <p:ph type="title"/>
          </p:nvPr>
        </p:nvSpPr>
        <p:spPr/>
        <p:txBody>
          <a:bodyPr/>
          <a:lstStyle/>
          <a:p>
            <a:r>
              <a:rPr lang="en-US"/>
              <a:t>Click to edit Master title style</a:t>
            </a:r>
            <a:endParaRPr lang="en-US" dirty="0"/>
          </a:p>
        </p:txBody>
      </p:sp>
      <p:sp>
        <p:nvSpPr>
          <p:cNvPr id="12" name="Date Placeholder 11">
            <a:extLst>
              <a:ext uri="{FF2B5EF4-FFF2-40B4-BE49-F238E27FC236}">
                <a16:creationId xmlns:a16="http://schemas.microsoft.com/office/drawing/2014/main" id="{C686C0EB-E082-4BAB-99E8-B42F3C28B20F}"/>
              </a:ext>
            </a:extLst>
          </p:cNvPr>
          <p:cNvSpPr>
            <a:spLocks noGrp="1"/>
          </p:cNvSpPr>
          <p:nvPr>
            <p:ph type="dt" sz="half" idx="10"/>
          </p:nvPr>
        </p:nvSpPr>
        <p:spPr/>
        <p:txBody>
          <a:bodyPr/>
          <a:lstStyle/>
          <a:p>
            <a:pPr algn="r"/>
            <a:fld id="{53BEF823-48A5-43FC-BE03-E79964288B41}" type="datetimeFigureOut">
              <a:rPr lang="en-US" smtClean="0"/>
              <a:pPr algn="r"/>
              <a:t>8/24/24</a:t>
            </a:fld>
            <a:endParaRPr lang="en-US" dirty="0"/>
          </a:p>
        </p:txBody>
      </p:sp>
      <p:sp>
        <p:nvSpPr>
          <p:cNvPr id="13" name="Footer Placeholder 12">
            <a:extLst>
              <a:ext uri="{FF2B5EF4-FFF2-40B4-BE49-F238E27FC236}">
                <a16:creationId xmlns:a16="http://schemas.microsoft.com/office/drawing/2014/main" id="{B3CB0152-BA1F-48C7-A66F-3ADB51C94B97}"/>
              </a:ext>
            </a:extLst>
          </p:cNvPr>
          <p:cNvSpPr>
            <a:spLocks noGrp="1"/>
          </p:cNvSpPr>
          <p:nvPr>
            <p:ph type="ftr" sz="quarter" idx="11"/>
          </p:nvPr>
        </p:nvSpPr>
        <p:spPr/>
        <p:txBody>
          <a:bodyPr/>
          <a:lstStyle/>
          <a:p>
            <a:pPr algn="l"/>
            <a:endParaRPr lang="en-US" dirty="0"/>
          </a:p>
        </p:txBody>
      </p:sp>
      <p:sp>
        <p:nvSpPr>
          <p:cNvPr id="14" name="Slide Number Placeholder 13">
            <a:extLst>
              <a:ext uri="{FF2B5EF4-FFF2-40B4-BE49-F238E27FC236}">
                <a16:creationId xmlns:a16="http://schemas.microsoft.com/office/drawing/2014/main" id="{BD1C21B3-5CF6-415F-8295-EED3DF5CB55C}"/>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4231004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470D5-4EB9-4410-A8AE-6D85F19239FF}"/>
              </a:ext>
            </a:extLst>
          </p:cNvPr>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id="{5887FB59-BA77-4864-B9E8-994851250CB4}"/>
              </a:ext>
            </a:extLst>
          </p:cNvPr>
          <p:cNvSpPr>
            <a:spLocks noGrp="1"/>
          </p:cNvSpPr>
          <p:nvPr>
            <p:ph type="dt" sz="half" idx="10"/>
          </p:nvPr>
        </p:nvSpPr>
        <p:spPr/>
        <p:txBody>
          <a:bodyPr/>
          <a:lstStyle/>
          <a:p>
            <a:pPr algn="r"/>
            <a:fld id="{53BEF823-48A5-43FC-BE03-E79964288B41}" type="datetimeFigureOut">
              <a:rPr lang="en-US" smtClean="0"/>
              <a:pPr algn="r"/>
              <a:t>8/24/24</a:t>
            </a:fld>
            <a:endParaRPr lang="en-US" dirty="0"/>
          </a:p>
        </p:txBody>
      </p:sp>
      <p:sp>
        <p:nvSpPr>
          <p:cNvPr id="7" name="Footer Placeholder 6">
            <a:extLst>
              <a:ext uri="{FF2B5EF4-FFF2-40B4-BE49-F238E27FC236}">
                <a16:creationId xmlns:a16="http://schemas.microsoft.com/office/drawing/2014/main" id="{B6F0BC0B-BA67-455B-B567-1473DF0628BE}"/>
              </a:ext>
            </a:extLst>
          </p:cNvPr>
          <p:cNvSpPr>
            <a:spLocks noGrp="1"/>
          </p:cNvSpPr>
          <p:nvPr>
            <p:ph type="ftr" sz="quarter" idx="11"/>
          </p:nvPr>
        </p:nvSpPr>
        <p:spPr/>
        <p:txBody>
          <a:bodyPr/>
          <a:lstStyle/>
          <a:p>
            <a:pPr algn="l"/>
            <a:endParaRPr lang="en-US" dirty="0"/>
          </a:p>
        </p:txBody>
      </p:sp>
      <p:sp>
        <p:nvSpPr>
          <p:cNvPr id="8" name="Slide Number Placeholder 7">
            <a:extLst>
              <a:ext uri="{FF2B5EF4-FFF2-40B4-BE49-F238E27FC236}">
                <a16:creationId xmlns:a16="http://schemas.microsoft.com/office/drawing/2014/main" id="{2CF0BCF3-6FB5-4529-AA6A-A31467351EF5}"/>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1457771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4BF1315B-6865-4A5A-91C1-B75339038903}"/>
              </a:ext>
            </a:extLst>
          </p:cNvPr>
          <p:cNvSpPr>
            <a:spLocks noGrp="1"/>
          </p:cNvSpPr>
          <p:nvPr>
            <p:ph type="dt" sz="half" idx="10"/>
          </p:nvPr>
        </p:nvSpPr>
        <p:spPr/>
        <p:txBody>
          <a:bodyPr/>
          <a:lstStyle/>
          <a:p>
            <a:pPr algn="r"/>
            <a:fld id="{53BEF823-48A5-43FC-BE03-E79964288B41}" type="datetimeFigureOut">
              <a:rPr lang="en-US" smtClean="0"/>
              <a:pPr algn="r"/>
              <a:t>8/24/24</a:t>
            </a:fld>
            <a:endParaRPr lang="en-US" dirty="0"/>
          </a:p>
        </p:txBody>
      </p:sp>
      <p:sp>
        <p:nvSpPr>
          <p:cNvPr id="6" name="Footer Placeholder 5">
            <a:extLst>
              <a:ext uri="{FF2B5EF4-FFF2-40B4-BE49-F238E27FC236}">
                <a16:creationId xmlns:a16="http://schemas.microsoft.com/office/drawing/2014/main" id="{DD536720-08C7-43DE-8EB5-CAB52D0E96B1}"/>
              </a:ext>
            </a:extLst>
          </p:cNvPr>
          <p:cNvSpPr>
            <a:spLocks noGrp="1"/>
          </p:cNvSpPr>
          <p:nvPr>
            <p:ph type="ftr" sz="quarter" idx="11"/>
          </p:nvPr>
        </p:nvSpPr>
        <p:spPr/>
        <p:txBody>
          <a:bodyPr/>
          <a:lstStyle/>
          <a:p>
            <a:pPr algn="l"/>
            <a:endParaRPr lang="en-US" dirty="0"/>
          </a:p>
        </p:txBody>
      </p:sp>
      <p:sp>
        <p:nvSpPr>
          <p:cNvPr id="7" name="Slide Number Placeholder 6">
            <a:extLst>
              <a:ext uri="{FF2B5EF4-FFF2-40B4-BE49-F238E27FC236}">
                <a16:creationId xmlns:a16="http://schemas.microsoft.com/office/drawing/2014/main" id="{6D2477AF-B012-491C-AE42-22DE1203BE8D}"/>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214747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D183AC-72A9-43F5-A1B3-1D7A6A4C7EEB}"/>
              </a:ext>
            </a:extLst>
          </p:cNvPr>
          <p:cNvSpPr>
            <a:spLocks noGrp="1"/>
          </p:cNvSpPr>
          <p:nvPr>
            <p:ph idx="1"/>
          </p:nvPr>
        </p:nvSpPr>
        <p:spPr>
          <a:xfrm>
            <a:off x="5183188" y="758951"/>
            <a:ext cx="6245352" cy="4754881"/>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C4045592-52ED-4270-ACBB-BCC528DAC407}"/>
              </a:ext>
            </a:extLst>
          </p:cNvPr>
          <p:cNvSpPr>
            <a:spLocks noGrp="1"/>
          </p:cNvSpPr>
          <p:nvPr>
            <p:ph type="body" sz="half" idx="2"/>
          </p:nvPr>
        </p:nvSpPr>
        <p:spPr>
          <a:xfrm>
            <a:off x="758953" y="3815080"/>
            <a:ext cx="3831336" cy="1698752"/>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a:extLst>
              <a:ext uri="{FF2B5EF4-FFF2-40B4-BE49-F238E27FC236}">
                <a16:creationId xmlns:a16="http://schemas.microsoft.com/office/drawing/2014/main" id="{99A93518-F9B5-418F-9883-BEF8359B045A}"/>
              </a:ext>
            </a:extLst>
          </p:cNvPr>
          <p:cNvSpPr>
            <a:spLocks noGrp="1"/>
          </p:cNvSpPr>
          <p:nvPr>
            <p:ph type="dt" sz="half" idx="10"/>
          </p:nvPr>
        </p:nvSpPr>
        <p:spPr/>
        <p:txBody>
          <a:bodyPr/>
          <a:lstStyle/>
          <a:p>
            <a:pPr algn="r"/>
            <a:fld id="{53BEF823-48A5-43FC-BE03-E79964288B41}" type="datetimeFigureOut">
              <a:rPr lang="en-US" smtClean="0"/>
              <a:pPr algn="r"/>
              <a:t>8/24/24</a:t>
            </a:fld>
            <a:endParaRPr lang="en-US" dirty="0"/>
          </a:p>
        </p:txBody>
      </p:sp>
      <p:sp>
        <p:nvSpPr>
          <p:cNvPr id="10" name="Footer Placeholder 9">
            <a:extLst>
              <a:ext uri="{FF2B5EF4-FFF2-40B4-BE49-F238E27FC236}">
                <a16:creationId xmlns:a16="http://schemas.microsoft.com/office/drawing/2014/main" id="{27B9FFE7-C4AB-425B-9B56-E412C72212A0}"/>
              </a:ext>
            </a:extLst>
          </p:cNvPr>
          <p:cNvSpPr>
            <a:spLocks noGrp="1"/>
          </p:cNvSpPr>
          <p:nvPr>
            <p:ph type="ftr" sz="quarter" idx="11"/>
          </p:nvPr>
        </p:nvSpPr>
        <p:spPr/>
        <p:txBody>
          <a:bodyPr/>
          <a:lstStyle/>
          <a:p>
            <a:pPr algn="l"/>
            <a:endParaRPr lang="en-US" dirty="0"/>
          </a:p>
        </p:txBody>
      </p:sp>
      <p:sp>
        <p:nvSpPr>
          <p:cNvPr id="11" name="Slide Number Placeholder 10">
            <a:extLst>
              <a:ext uri="{FF2B5EF4-FFF2-40B4-BE49-F238E27FC236}">
                <a16:creationId xmlns:a16="http://schemas.microsoft.com/office/drawing/2014/main" id="{59231052-EBA8-4781-B28A-2FEA8BE523F3}"/>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
        <p:nvSpPr>
          <p:cNvPr id="2" name="Title 1">
            <a:extLst>
              <a:ext uri="{FF2B5EF4-FFF2-40B4-BE49-F238E27FC236}">
                <a16:creationId xmlns:a16="http://schemas.microsoft.com/office/drawing/2014/main" id="{CBDBF9E7-F686-4FA1-9BA5-69BDD014B0D3}"/>
              </a:ext>
            </a:extLst>
          </p:cNvPr>
          <p:cNvSpPr>
            <a:spLocks noGrp="1"/>
          </p:cNvSpPr>
          <p:nvPr>
            <p:ph type="title"/>
          </p:nvPr>
        </p:nvSpPr>
        <p:spPr>
          <a:xfrm>
            <a:off x="758952" y="758952"/>
            <a:ext cx="3831336" cy="2930179"/>
          </a:xfrm>
        </p:spPr>
        <p:txBody>
          <a:bodyPr/>
          <a:lstStyle/>
          <a:p>
            <a:r>
              <a:rPr lang="en-US"/>
              <a:t>Click to edit Master title style</a:t>
            </a:r>
            <a:endParaRPr lang="en-US" dirty="0"/>
          </a:p>
        </p:txBody>
      </p:sp>
    </p:spTree>
    <p:extLst>
      <p:ext uri="{BB962C8B-B14F-4D97-AF65-F5344CB8AC3E}">
        <p14:creationId xmlns:p14="http://schemas.microsoft.com/office/powerpoint/2010/main" val="31877980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116CF06-B27C-4DC4-981D-38E31997BD16}"/>
              </a:ext>
            </a:extLst>
          </p:cNvPr>
          <p:cNvSpPr>
            <a:spLocks noGrp="1"/>
          </p:cNvSpPr>
          <p:nvPr>
            <p:ph type="pic" idx="1"/>
          </p:nvPr>
        </p:nvSpPr>
        <p:spPr>
          <a:xfrm>
            <a:off x="5183188" y="758951"/>
            <a:ext cx="6245352" cy="47548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E1976E66-2CB3-4F47-97F6-077C42818316}"/>
              </a:ext>
            </a:extLst>
          </p:cNvPr>
          <p:cNvSpPr>
            <a:spLocks noGrp="1"/>
          </p:cNvSpPr>
          <p:nvPr>
            <p:ph type="body" sz="half" idx="2"/>
          </p:nvPr>
        </p:nvSpPr>
        <p:spPr>
          <a:xfrm>
            <a:off x="758952" y="3794760"/>
            <a:ext cx="3831336" cy="1719072"/>
          </a:xfrm>
        </p:spPr>
        <p:txBody>
          <a:bodyPr>
            <a:normAutofit/>
          </a:bodyPr>
          <a:lstStyle>
            <a:lvl1pPr marL="0" indent="0">
              <a:buNone/>
              <a:defRPr sz="200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a:extLst>
              <a:ext uri="{FF2B5EF4-FFF2-40B4-BE49-F238E27FC236}">
                <a16:creationId xmlns:a16="http://schemas.microsoft.com/office/drawing/2014/main" id="{71414C9F-CBBD-4D5E-A831-BC0CDFEBCEF3}"/>
              </a:ext>
            </a:extLst>
          </p:cNvPr>
          <p:cNvSpPr>
            <a:spLocks noGrp="1"/>
          </p:cNvSpPr>
          <p:nvPr>
            <p:ph type="dt" sz="half" idx="10"/>
          </p:nvPr>
        </p:nvSpPr>
        <p:spPr/>
        <p:txBody>
          <a:bodyPr/>
          <a:lstStyle/>
          <a:p>
            <a:pPr algn="r"/>
            <a:fld id="{53BEF823-48A5-43FC-BE03-E79964288B41}" type="datetimeFigureOut">
              <a:rPr lang="en-US" smtClean="0"/>
              <a:pPr algn="r"/>
              <a:t>8/24/24</a:t>
            </a:fld>
            <a:endParaRPr lang="en-US" dirty="0"/>
          </a:p>
        </p:txBody>
      </p:sp>
      <p:sp>
        <p:nvSpPr>
          <p:cNvPr id="10" name="Footer Placeholder 9">
            <a:extLst>
              <a:ext uri="{FF2B5EF4-FFF2-40B4-BE49-F238E27FC236}">
                <a16:creationId xmlns:a16="http://schemas.microsoft.com/office/drawing/2014/main" id="{F58DC0C8-B580-442D-8DAC-4F0F869B1F11}"/>
              </a:ext>
            </a:extLst>
          </p:cNvPr>
          <p:cNvSpPr>
            <a:spLocks noGrp="1"/>
          </p:cNvSpPr>
          <p:nvPr>
            <p:ph type="ftr" sz="quarter" idx="11"/>
          </p:nvPr>
        </p:nvSpPr>
        <p:spPr/>
        <p:txBody>
          <a:bodyPr/>
          <a:lstStyle/>
          <a:p>
            <a:pPr algn="l"/>
            <a:endParaRPr lang="en-US" dirty="0"/>
          </a:p>
        </p:txBody>
      </p:sp>
      <p:sp>
        <p:nvSpPr>
          <p:cNvPr id="11" name="Slide Number Placeholder 10">
            <a:extLst>
              <a:ext uri="{FF2B5EF4-FFF2-40B4-BE49-F238E27FC236}">
                <a16:creationId xmlns:a16="http://schemas.microsoft.com/office/drawing/2014/main" id="{1B0D29E8-DFEE-49AB-83AF-85FF25252A3C}"/>
              </a:ext>
            </a:extLst>
          </p:cNvPr>
          <p:cNvSpPr>
            <a:spLocks noGrp="1"/>
          </p:cNvSpPr>
          <p:nvPr>
            <p:ph type="sldNum" sz="quarter" idx="12"/>
          </p:nvPr>
        </p:nvSpPr>
        <p:spPr/>
        <p:txBody>
          <a:bodyPr/>
          <a:lstStyle/>
          <a:p>
            <a:pPr algn="ctr"/>
            <a:fld id="{D79E6812-DF0E-4B88-AFAA-EAC7168F54C0}" type="slidenum">
              <a:rPr lang="en-US" smtClean="0"/>
              <a:pPr algn="ctr"/>
              <a:t>‹#›</a:t>
            </a:fld>
            <a:endParaRPr lang="en-US" dirty="0"/>
          </a:p>
        </p:txBody>
      </p:sp>
      <p:sp>
        <p:nvSpPr>
          <p:cNvPr id="2" name="Title 1">
            <a:extLst>
              <a:ext uri="{FF2B5EF4-FFF2-40B4-BE49-F238E27FC236}">
                <a16:creationId xmlns:a16="http://schemas.microsoft.com/office/drawing/2014/main" id="{D0EAAF1B-6B6E-4D37-8F57-E403C6371A00}"/>
              </a:ext>
            </a:extLst>
          </p:cNvPr>
          <p:cNvSpPr>
            <a:spLocks noGrp="1"/>
          </p:cNvSpPr>
          <p:nvPr>
            <p:ph type="title"/>
          </p:nvPr>
        </p:nvSpPr>
        <p:spPr>
          <a:xfrm>
            <a:off x="758952" y="758952"/>
            <a:ext cx="3831336" cy="2926080"/>
          </a:xfrm>
        </p:spPr>
        <p:txBody>
          <a:bodyPr/>
          <a:lstStyle/>
          <a:p>
            <a:r>
              <a:rPr lang="en-US"/>
              <a:t>Click to edit Master title style</a:t>
            </a:r>
            <a:endParaRPr lang="en-US" dirty="0"/>
          </a:p>
        </p:txBody>
      </p:sp>
    </p:spTree>
    <p:extLst>
      <p:ext uri="{BB962C8B-B14F-4D97-AF65-F5344CB8AC3E}">
        <p14:creationId xmlns:p14="http://schemas.microsoft.com/office/powerpoint/2010/main" val="2809868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8" name="Freeform 6" title="Page Number Shape">
            <a:extLst>
              <a:ext uri="{FF2B5EF4-FFF2-40B4-BE49-F238E27FC236}">
                <a16:creationId xmlns:a16="http://schemas.microsoft.com/office/drawing/2014/main" id="{72411438-92A5-42B0-9C54-EA4FB32ACB5E}"/>
              </a:ext>
            </a:extLst>
          </p:cNvPr>
          <p:cNvSpPr/>
          <p:nvPr/>
        </p:nvSpPr>
        <p:spPr bwMode="auto">
          <a:xfrm>
            <a:off x="11784011" y="5778801"/>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p:nvSpPr>
          <p:cNvPr id="2" name="Title Placeholder 1">
            <a:extLst>
              <a:ext uri="{FF2B5EF4-FFF2-40B4-BE49-F238E27FC236}">
                <a16:creationId xmlns:a16="http://schemas.microsoft.com/office/drawing/2014/main" id="{0D56E4D8-47B6-4DEC-BD29-B3B6ED4CC739}"/>
              </a:ext>
            </a:extLst>
          </p:cNvPr>
          <p:cNvSpPr>
            <a:spLocks noGrp="1"/>
          </p:cNvSpPr>
          <p:nvPr>
            <p:ph type="title"/>
          </p:nvPr>
        </p:nvSpPr>
        <p:spPr>
          <a:xfrm>
            <a:off x="758952" y="758952"/>
            <a:ext cx="3831336" cy="475488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F0F5D4C-4873-4052-A294-99CCB9421C4A}"/>
              </a:ext>
            </a:extLst>
          </p:cNvPr>
          <p:cNvSpPr>
            <a:spLocks noGrp="1"/>
          </p:cNvSpPr>
          <p:nvPr>
            <p:ph type="body" idx="1"/>
          </p:nvPr>
        </p:nvSpPr>
        <p:spPr>
          <a:xfrm>
            <a:off x="5184648" y="758952"/>
            <a:ext cx="6245352" cy="475488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41D62B3-3490-46B4-A10E-33FCE4A1FBB5}"/>
              </a:ext>
            </a:extLst>
          </p:cNvPr>
          <p:cNvSpPr>
            <a:spLocks noGrp="1"/>
          </p:cNvSpPr>
          <p:nvPr>
            <p:ph type="dt" sz="half" idx="2"/>
          </p:nvPr>
        </p:nvSpPr>
        <p:spPr>
          <a:xfrm>
            <a:off x="7616952" y="6007608"/>
            <a:ext cx="3813048" cy="365125"/>
          </a:xfrm>
          <a:prstGeom prst="rect">
            <a:avLst/>
          </a:prstGeom>
        </p:spPr>
        <p:txBody>
          <a:bodyPr vert="horz" lIns="91440" tIns="45720" rIns="91440" bIns="45720" rtlCol="0" anchor="ctr"/>
          <a:lstStyle>
            <a:lvl1pPr algn="r">
              <a:defRPr sz="1000" spc="50" baseline="0">
                <a:solidFill>
                  <a:schemeClr val="tx1">
                    <a:lumMod val="85000"/>
                    <a:lumOff val="15000"/>
                  </a:schemeClr>
                </a:solidFill>
              </a:defRPr>
            </a:lvl1pPr>
          </a:lstStyle>
          <a:p>
            <a:pPr algn="r"/>
            <a:fld id="{53BEF823-48A5-43FC-BE03-E79964288B41}" type="datetimeFigureOut">
              <a:rPr lang="en-US" smtClean="0"/>
              <a:pPr algn="r"/>
              <a:t>8/24/24</a:t>
            </a:fld>
            <a:endParaRPr lang="en-US" dirty="0"/>
          </a:p>
        </p:txBody>
      </p:sp>
      <p:sp>
        <p:nvSpPr>
          <p:cNvPr id="5" name="Footer Placeholder 4">
            <a:extLst>
              <a:ext uri="{FF2B5EF4-FFF2-40B4-BE49-F238E27FC236}">
                <a16:creationId xmlns:a16="http://schemas.microsoft.com/office/drawing/2014/main" id="{97424CB1-7D5F-4F52-9F99-7068F5819E8C}"/>
              </a:ext>
            </a:extLst>
          </p:cNvPr>
          <p:cNvSpPr>
            <a:spLocks noGrp="1"/>
          </p:cNvSpPr>
          <p:nvPr>
            <p:ph type="ftr" sz="quarter" idx="3"/>
          </p:nvPr>
        </p:nvSpPr>
        <p:spPr>
          <a:xfrm>
            <a:off x="758952" y="6007608"/>
            <a:ext cx="3831336" cy="365125"/>
          </a:xfrm>
          <a:prstGeom prst="rect">
            <a:avLst/>
          </a:prstGeom>
        </p:spPr>
        <p:txBody>
          <a:bodyPr vert="horz" lIns="91440" tIns="45720" rIns="91440" bIns="45720" rtlCol="0" anchor="ctr"/>
          <a:lstStyle>
            <a:lvl1pPr algn="l">
              <a:defRPr sz="1000" spc="50" baseline="0">
                <a:solidFill>
                  <a:schemeClr val="tx1">
                    <a:lumMod val="85000"/>
                    <a:lumOff val="15000"/>
                  </a:schemeClr>
                </a:solidFill>
              </a:defRPr>
            </a:lvl1pPr>
          </a:lstStyle>
          <a:p>
            <a:pPr algn="l"/>
            <a:endParaRPr lang="en-US" dirty="0"/>
          </a:p>
        </p:txBody>
      </p:sp>
      <p:sp>
        <p:nvSpPr>
          <p:cNvPr id="6" name="Slide Number Placeholder 5">
            <a:extLst>
              <a:ext uri="{FF2B5EF4-FFF2-40B4-BE49-F238E27FC236}">
                <a16:creationId xmlns:a16="http://schemas.microsoft.com/office/drawing/2014/main" id="{1A1F9CC9-1431-4569-B2F1-D04814955381}"/>
              </a:ext>
            </a:extLst>
          </p:cNvPr>
          <p:cNvSpPr>
            <a:spLocks noGrp="1"/>
          </p:cNvSpPr>
          <p:nvPr>
            <p:ph type="sldNum" sz="quarter" idx="4"/>
          </p:nvPr>
        </p:nvSpPr>
        <p:spPr>
          <a:xfrm>
            <a:off x="11786616" y="6007608"/>
            <a:ext cx="411480" cy="365125"/>
          </a:xfrm>
          <a:prstGeom prst="rect">
            <a:avLst/>
          </a:prstGeom>
        </p:spPr>
        <p:txBody>
          <a:bodyPr vert="horz" lIns="45720" tIns="45720" rIns="45720" bIns="45720" rtlCol="0" anchor="ctr"/>
          <a:lstStyle>
            <a:lvl1pPr algn="r">
              <a:defRPr sz="900" b="1">
                <a:solidFill>
                  <a:schemeClr val="bg1"/>
                </a:solidFill>
              </a:defRPr>
            </a:lvl1pPr>
          </a:lstStyle>
          <a:p>
            <a:pPr algn="ctr"/>
            <a:fld id="{D79E6812-DF0E-4B88-AFAA-EAC7168F54C0}" type="slidenum">
              <a:rPr lang="en-US" smtClean="0"/>
              <a:pPr algn="ctr"/>
              <a:t>‹#›</a:t>
            </a:fld>
            <a:endParaRPr lang="en-US" dirty="0"/>
          </a:p>
        </p:txBody>
      </p:sp>
    </p:spTree>
    <p:extLst>
      <p:ext uri="{BB962C8B-B14F-4D97-AF65-F5344CB8AC3E}">
        <p14:creationId xmlns:p14="http://schemas.microsoft.com/office/powerpoint/2010/main" val="1597790541"/>
      </p:ext>
    </p:extLst>
  </p:cSld>
  <p:clrMap bg1="lt1" tx1="dk1" bg2="lt2" tx2="dk2" accent1="accent1" accent2="accent2" accent3="accent3" accent4="accent4" accent5="accent5" accent6="accent6" hlink="hlink" folHlink="folHlink"/>
  <p:sldLayoutIdLst>
    <p:sldLayoutId id="2147483707" r:id="rId1"/>
    <p:sldLayoutId id="2147483706" r:id="rId2"/>
    <p:sldLayoutId id="2147483705" r:id="rId3"/>
    <p:sldLayoutId id="2147483704" r:id="rId4"/>
    <p:sldLayoutId id="2147483703" r:id="rId5"/>
    <p:sldLayoutId id="2147483702" r:id="rId6"/>
    <p:sldLayoutId id="2147483701" r:id="rId7"/>
    <p:sldLayoutId id="2147483700" r:id="rId8"/>
    <p:sldLayoutId id="2147483699" r:id="rId9"/>
    <p:sldLayoutId id="2147483698" r:id="rId10"/>
    <p:sldLayoutId id="2147483697" r:id="rId11"/>
  </p:sldLayoutIdLst>
  <p:txStyles>
    <p:titleStyle>
      <a:lvl1pPr algn="l" defTabSz="914400" rtl="0" eaLnBrk="1" latinLnBrk="0" hangingPunct="1">
        <a:lnSpc>
          <a:spcPct val="90000"/>
        </a:lnSpc>
        <a:spcBef>
          <a:spcPct val="0"/>
        </a:spcBef>
        <a:buNone/>
        <a:defRPr sz="6000" i="1" kern="1200" spc="100" baseline="0">
          <a:solidFill>
            <a:schemeClr val="tx1">
              <a:lumMod val="85000"/>
              <a:lumOff val="15000"/>
            </a:schemeClr>
          </a:solidFill>
          <a:latin typeface="+mj-lt"/>
          <a:ea typeface="+mj-ea"/>
          <a:cs typeface="+mj-cs"/>
        </a:defRPr>
      </a:lvl1pPr>
    </p:titleStyle>
    <p:bodyStyle>
      <a:lvl1pPr marL="182880" indent="-182880" algn="l" defTabSz="914400" rtl="0" eaLnBrk="1" latinLnBrk="0" hangingPunct="1">
        <a:lnSpc>
          <a:spcPct val="110000"/>
        </a:lnSpc>
        <a:spcBef>
          <a:spcPts val="400"/>
        </a:spcBef>
        <a:spcAft>
          <a:spcPts val="400"/>
        </a:spcAft>
        <a:buClrTx/>
        <a:buFont typeface="Arial" panose="020B0604020202020204" pitchFamily="34" charset="0"/>
        <a:buChar char="•"/>
        <a:defRPr sz="2000" kern="1200">
          <a:solidFill>
            <a:schemeClr val="tx1">
              <a:lumMod val="85000"/>
              <a:lumOff val="15000"/>
            </a:schemeClr>
          </a:solidFill>
          <a:latin typeface="+mn-lt"/>
          <a:ea typeface="+mn-ea"/>
          <a:cs typeface="+mn-cs"/>
        </a:defRPr>
      </a:lvl1pPr>
      <a:lvl2pPr marL="182880" indent="0" algn="l" defTabSz="914400" rtl="0" eaLnBrk="1" latinLnBrk="0" hangingPunct="1">
        <a:lnSpc>
          <a:spcPct val="110000"/>
        </a:lnSpc>
        <a:spcBef>
          <a:spcPts val="400"/>
        </a:spcBef>
        <a:spcAft>
          <a:spcPts val="400"/>
        </a:spcAft>
        <a:buClrTx/>
        <a:buFont typeface="Arial" panose="020B0604020202020204" pitchFamily="34" charset="0"/>
        <a:buNone/>
        <a:defRPr sz="1800" i="1" kern="1200">
          <a:solidFill>
            <a:schemeClr val="tx1">
              <a:lumMod val="85000"/>
              <a:lumOff val="15000"/>
            </a:schemeClr>
          </a:solidFill>
          <a:latin typeface="+mn-lt"/>
          <a:ea typeface="+mn-ea"/>
          <a:cs typeface="+mn-cs"/>
        </a:defRPr>
      </a:lvl2pPr>
      <a:lvl3pPr marL="182880" indent="-182880" algn="l" defTabSz="914400" rtl="0" eaLnBrk="1" latinLnBrk="0" hangingPunct="1">
        <a:lnSpc>
          <a:spcPct val="110000"/>
        </a:lnSpc>
        <a:spcBef>
          <a:spcPts val="400"/>
        </a:spcBef>
        <a:spcAft>
          <a:spcPts val="400"/>
        </a:spcAft>
        <a:buClrTx/>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82880" indent="0" algn="l" defTabSz="914400" rtl="0" eaLnBrk="1" latinLnBrk="0" hangingPunct="1">
        <a:lnSpc>
          <a:spcPct val="110000"/>
        </a:lnSpc>
        <a:spcBef>
          <a:spcPts val="400"/>
        </a:spcBef>
        <a:spcAft>
          <a:spcPts val="400"/>
        </a:spcAft>
        <a:buClrTx/>
        <a:buFont typeface="Arial" panose="020B0604020202020204" pitchFamily="34" charset="0"/>
        <a:buNone/>
        <a:defRPr sz="1400" i="1" kern="1200">
          <a:solidFill>
            <a:schemeClr val="tx1">
              <a:lumMod val="85000"/>
              <a:lumOff val="15000"/>
            </a:schemeClr>
          </a:solidFill>
          <a:latin typeface="+mn-lt"/>
          <a:ea typeface="+mn-ea"/>
          <a:cs typeface="+mn-cs"/>
        </a:defRPr>
      </a:lvl4pPr>
      <a:lvl5pPr marL="182880" indent="-182880" algn="l" defTabSz="914400" rtl="0" eaLnBrk="1" latinLnBrk="0" hangingPunct="1">
        <a:lnSpc>
          <a:spcPct val="110000"/>
        </a:lnSpc>
        <a:spcBef>
          <a:spcPts val="400"/>
        </a:spcBef>
        <a:spcAft>
          <a:spcPts val="400"/>
        </a:spcAft>
        <a:buClrTx/>
        <a:buFont typeface="Arial" panose="020B0604020202020204" pitchFamily="34" charset="0"/>
        <a:buChar char="•"/>
        <a:defRPr sz="14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6.emf"/><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hyperlink" Target="https://www.editoracrv.com.br/produtos/detalhes/38109-crv" TargetMode="Externa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8000"/>
            <a:satMod val="170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8168B15-291C-57E9-262A-091B0670D856}"/>
              </a:ext>
            </a:extLst>
          </p:cNvPr>
          <p:cNvSpPr>
            <a:spLocks noGrp="1"/>
          </p:cNvSpPr>
          <p:nvPr>
            <p:ph type="ctrTitle"/>
          </p:nvPr>
        </p:nvSpPr>
        <p:spPr>
          <a:xfrm>
            <a:off x="5456904" y="893935"/>
            <a:ext cx="6322141" cy="3339390"/>
          </a:xfrm>
        </p:spPr>
        <p:txBody>
          <a:bodyPr anchor="ctr">
            <a:normAutofit fontScale="90000"/>
          </a:bodyPr>
          <a:lstStyle/>
          <a:p>
            <a:r>
              <a:rPr lang="en-US" sz="4400" b="1" i="0" kern="100" dirty="0">
                <a:effectLst/>
                <a:latin typeface="Times New Roman" panose="02020603050405020304" pitchFamily="18" charset="0"/>
                <a:ea typeface="Aptos" panose="020B0004020202020204" pitchFamily="34" charset="0"/>
                <a:cs typeface="Times New Roman" panose="02020603050405020304" pitchFamily="18" charset="0"/>
              </a:rPr>
              <a:t>Linguistic Studies on Brazilian Sign Language (Libras) </a:t>
            </a:r>
            <a:r>
              <a:rPr lang="en-US" sz="4400" b="1" kern="100" dirty="0" err="1">
                <a:latin typeface="Times New Roman" panose="02020603050405020304" pitchFamily="18" charset="0"/>
                <a:ea typeface="Aptos" panose="020B0004020202020204" pitchFamily="34" charset="0"/>
                <a:cs typeface="Times New Roman" panose="02020603050405020304" pitchFamily="18" charset="0"/>
              </a:rPr>
              <a:t>S</a:t>
            </a:r>
            <a:r>
              <a:rPr lang="en-US" sz="4400" b="1" kern="100" dirty="0" err="1">
                <a:effectLst/>
                <a:latin typeface="Times New Roman" panose="02020603050405020304" pitchFamily="18" charset="0"/>
                <a:ea typeface="Aptos" panose="020B0004020202020204" pitchFamily="34" charset="0"/>
                <a:cs typeface="Times New Roman" panose="02020603050405020304" pitchFamily="18" charset="0"/>
              </a:rPr>
              <a:t>ign</a:t>
            </a:r>
            <a:r>
              <a:rPr lang="en-US" sz="4400" b="1" kern="100" dirty="0" err="1">
                <a:latin typeface="Times New Roman" panose="02020603050405020304" pitchFamily="18" charset="0"/>
                <a:ea typeface="Aptos" panose="020B0004020202020204" pitchFamily="34" charset="0"/>
                <a:cs typeface="Times New Roman" panose="02020603050405020304" pitchFamily="18" charset="0"/>
              </a:rPr>
              <a:t>W</a:t>
            </a:r>
            <a:r>
              <a:rPr lang="en-US" sz="4400" b="1" kern="100" dirty="0" err="1">
                <a:effectLst/>
                <a:latin typeface="Times New Roman" panose="02020603050405020304" pitchFamily="18" charset="0"/>
                <a:ea typeface="Aptos" panose="020B0004020202020204" pitchFamily="34" charset="0"/>
                <a:cs typeface="Times New Roman" panose="02020603050405020304" pitchFamily="18" charset="0"/>
              </a:rPr>
              <a:t>riting</a:t>
            </a:r>
            <a:r>
              <a:rPr lang="en-US" sz="4400" b="1" i="0" kern="100" dirty="0">
                <a:effectLst/>
                <a:latin typeface="Times New Roman" panose="02020603050405020304" pitchFamily="18" charset="0"/>
                <a:ea typeface="Aptos" panose="020B0004020202020204" pitchFamily="34" charset="0"/>
                <a:cs typeface="Times New Roman" panose="02020603050405020304" pitchFamily="18" charset="0"/>
              </a:rPr>
              <a:t>:</a:t>
            </a:r>
            <a:r>
              <a:rPr lang="en-US" sz="4400" i="0" dirty="0">
                <a:latin typeface="Times New Roman" panose="02020603050405020304" pitchFamily="18" charset="0"/>
                <a:cs typeface="Times New Roman" panose="02020603050405020304" pitchFamily="18" charset="0"/>
              </a:rPr>
              <a:t> analysis based on the book “</a:t>
            </a:r>
            <a:r>
              <a:rPr lang="pt-BR" sz="4400" i="0" dirty="0">
                <a:latin typeface="Times New Roman" panose="02020603050405020304" pitchFamily="18" charset="0"/>
                <a:cs typeface="Times New Roman" panose="02020603050405020304" pitchFamily="18" charset="0"/>
              </a:rPr>
              <a:t>oral </a:t>
            </a:r>
            <a:r>
              <a:rPr lang="pt-BR" sz="4400" i="0" dirty="0" err="1">
                <a:latin typeface="Times New Roman" panose="02020603050405020304" pitchFamily="18" charset="0"/>
                <a:cs typeface="Times New Roman" panose="02020603050405020304" pitchFamily="18" charset="0"/>
              </a:rPr>
              <a:t>health</a:t>
            </a:r>
            <a:r>
              <a:rPr lang="en-US" sz="4400" i="0" dirty="0">
                <a:latin typeface="Times New Roman" panose="02020603050405020304" pitchFamily="18" charset="0"/>
                <a:cs typeface="Times New Roman" panose="02020603050405020304" pitchFamily="18" charset="0"/>
              </a:rPr>
              <a:t>”</a:t>
            </a:r>
            <a:br>
              <a:rPr lang="en-US" sz="4800" i="0" dirty="0">
                <a:latin typeface="Times New Roman" panose="02020603050405020304" pitchFamily="18" charset="0"/>
                <a:cs typeface="Times New Roman" panose="02020603050405020304" pitchFamily="18" charset="0"/>
              </a:rPr>
            </a:br>
            <a:endParaRPr lang="pt-BR" sz="4700" i="0" dirty="0">
              <a:latin typeface="Times New Roman" panose="02020603050405020304" pitchFamily="18" charset="0"/>
              <a:cs typeface="Times New Roman" panose="02020603050405020304" pitchFamily="18" charset="0"/>
            </a:endParaRPr>
          </a:p>
        </p:txBody>
      </p:sp>
      <p:sp>
        <p:nvSpPr>
          <p:cNvPr id="3" name="Subtítulo 2">
            <a:extLst>
              <a:ext uri="{FF2B5EF4-FFF2-40B4-BE49-F238E27FC236}">
                <a16:creationId xmlns:a16="http://schemas.microsoft.com/office/drawing/2014/main" id="{D6EDB8CB-7804-8712-2AC3-0AD472C83233}"/>
              </a:ext>
            </a:extLst>
          </p:cNvPr>
          <p:cNvSpPr>
            <a:spLocks noGrp="1"/>
          </p:cNvSpPr>
          <p:nvPr>
            <p:ph type="subTitle" idx="1"/>
          </p:nvPr>
        </p:nvSpPr>
        <p:spPr>
          <a:xfrm>
            <a:off x="5978914" y="5397910"/>
            <a:ext cx="5679685" cy="952089"/>
          </a:xfrm>
        </p:spPr>
        <p:txBody>
          <a:bodyPr anchor="t">
            <a:normAutofit/>
          </a:bodyPr>
          <a:lstStyle/>
          <a:p>
            <a:r>
              <a:rPr lang="pt-BR" dirty="0"/>
              <a:t>Prof. Débora Campos Wanderley, PhD</a:t>
            </a:r>
          </a:p>
        </p:txBody>
      </p:sp>
      <p:pic>
        <p:nvPicPr>
          <p:cNvPr id="7" name="Imagem 6">
            <a:extLst>
              <a:ext uri="{FF2B5EF4-FFF2-40B4-BE49-F238E27FC236}">
                <a16:creationId xmlns:a16="http://schemas.microsoft.com/office/drawing/2014/main" id="{713BBDB7-0422-68E5-347D-D9F93D1FCD1E}"/>
              </a:ext>
            </a:extLst>
          </p:cNvPr>
          <p:cNvPicPr>
            <a:picLocks noChangeAspect="1"/>
          </p:cNvPicPr>
          <p:nvPr/>
        </p:nvPicPr>
        <p:blipFill rotWithShape="1">
          <a:blip r:embed="rId2"/>
          <a:srcRect t="183" r="-1" b="7764"/>
          <a:stretch/>
        </p:blipFill>
        <p:spPr>
          <a:xfrm>
            <a:off x="1" y="16635"/>
            <a:ext cx="5215066" cy="6857990"/>
          </a:xfrm>
          <a:custGeom>
            <a:avLst/>
            <a:gdLst/>
            <a:ahLst/>
            <a:cxnLst/>
            <a:rect l="l" t="t" r="r" b="b"/>
            <a:pathLst>
              <a:path w="5215066" h="6845983">
                <a:moveTo>
                  <a:pt x="0" y="0"/>
                </a:moveTo>
                <a:lnTo>
                  <a:pt x="3197713" y="0"/>
                </a:lnTo>
                <a:lnTo>
                  <a:pt x="3259787" y="39795"/>
                </a:lnTo>
                <a:cubicBezTo>
                  <a:pt x="4439462" y="836768"/>
                  <a:pt x="5215066" y="2186425"/>
                  <a:pt x="5215066" y="3717234"/>
                </a:cubicBezTo>
                <a:cubicBezTo>
                  <a:pt x="5215066" y="4788800"/>
                  <a:pt x="4835020" y="5771602"/>
                  <a:pt x="4202364" y="6538204"/>
                </a:cubicBezTo>
                <a:lnTo>
                  <a:pt x="3922635" y="6845983"/>
                </a:lnTo>
                <a:lnTo>
                  <a:pt x="0" y="6845983"/>
                </a:lnTo>
                <a:close/>
              </a:path>
            </a:pathLst>
          </a:custGeom>
        </p:spPr>
      </p:pic>
    </p:spTree>
    <p:extLst>
      <p:ext uri="{BB962C8B-B14F-4D97-AF65-F5344CB8AC3E}">
        <p14:creationId xmlns:p14="http://schemas.microsoft.com/office/powerpoint/2010/main" val="1167940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tint val="98000"/>
            <a:satMod val="170000"/>
          </a:schemeClr>
        </a:solidFill>
        <a:effectLst/>
      </p:bgPr>
    </p:bg>
    <p:spTree>
      <p:nvGrpSpPr>
        <p:cNvPr id="1" name=""/>
        <p:cNvGrpSpPr/>
        <p:nvPr/>
      </p:nvGrpSpPr>
      <p:grpSpPr>
        <a:xfrm>
          <a:off x="0" y="0"/>
          <a:ext cx="0" cy="0"/>
          <a:chOff x="0" y="0"/>
          <a:chExt cx="0" cy="0"/>
        </a:xfrm>
      </p:grpSpPr>
      <p:sp>
        <p:nvSpPr>
          <p:cNvPr id="14" name="Freeform 6">
            <a:extLst>
              <a:ext uri="{FF2B5EF4-FFF2-40B4-BE49-F238E27FC236}">
                <a16:creationId xmlns:a16="http://schemas.microsoft.com/office/drawing/2014/main" id="{72411438-92A5-42B0-9C54-EA4FB32ACB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78801"/>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useBgFill="1">
        <p:nvSpPr>
          <p:cNvPr id="16" name="Rectangle 15">
            <a:extLst>
              <a:ext uri="{FF2B5EF4-FFF2-40B4-BE49-F238E27FC236}">
                <a16:creationId xmlns:a16="http://schemas.microsoft.com/office/drawing/2014/main" id="{5FCC6E86-7C37-4FD2-AF0B-C9BDDBC2B0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1"/>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6">
            <a:extLst>
              <a:ext uri="{FF2B5EF4-FFF2-40B4-BE49-F238E27FC236}">
                <a16:creationId xmlns:a16="http://schemas.microsoft.com/office/drawing/2014/main" id="{38C2FC07-A260-43C5-ABA2-A9DD5D5A83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pic>
        <p:nvPicPr>
          <p:cNvPr id="11" name="Imagem 10">
            <a:extLst>
              <a:ext uri="{FF2B5EF4-FFF2-40B4-BE49-F238E27FC236}">
                <a16:creationId xmlns:a16="http://schemas.microsoft.com/office/drawing/2014/main" id="{7F5B6DF5-E3BA-0F0F-0A17-8FC93D727508}"/>
              </a:ext>
            </a:extLst>
          </p:cNvPr>
          <p:cNvPicPr>
            <a:picLocks noChangeAspect="1"/>
          </p:cNvPicPr>
          <p:nvPr/>
        </p:nvPicPr>
        <p:blipFill>
          <a:blip r:embed="rId2"/>
          <a:stretch>
            <a:fillRect/>
          </a:stretch>
        </p:blipFill>
        <p:spPr>
          <a:xfrm>
            <a:off x="527638" y="1110757"/>
            <a:ext cx="7279944" cy="4655535"/>
          </a:xfrm>
          <a:prstGeom prst="rect">
            <a:avLst/>
          </a:prstGeom>
        </p:spPr>
      </p:pic>
      <p:pic>
        <p:nvPicPr>
          <p:cNvPr id="17" name="Imagem 16">
            <a:extLst>
              <a:ext uri="{FF2B5EF4-FFF2-40B4-BE49-F238E27FC236}">
                <a16:creationId xmlns:a16="http://schemas.microsoft.com/office/drawing/2014/main" id="{291EF5EA-94C1-7521-78A6-7DB44B8482CF}"/>
              </a:ext>
            </a:extLst>
          </p:cNvPr>
          <p:cNvPicPr>
            <a:picLocks noChangeAspect="1"/>
          </p:cNvPicPr>
          <p:nvPr/>
        </p:nvPicPr>
        <p:blipFill>
          <a:blip r:embed="rId3"/>
          <a:stretch>
            <a:fillRect/>
          </a:stretch>
        </p:blipFill>
        <p:spPr>
          <a:xfrm>
            <a:off x="2782526" y="209877"/>
            <a:ext cx="735316" cy="748685"/>
          </a:xfrm>
          <a:prstGeom prst="rect">
            <a:avLst/>
          </a:prstGeom>
        </p:spPr>
      </p:pic>
      <p:pic>
        <p:nvPicPr>
          <p:cNvPr id="20" name="Imagem 19">
            <a:extLst>
              <a:ext uri="{FF2B5EF4-FFF2-40B4-BE49-F238E27FC236}">
                <a16:creationId xmlns:a16="http://schemas.microsoft.com/office/drawing/2014/main" id="{2CC06FB2-0FF0-0F52-1DEA-A87232B3A5A2}"/>
              </a:ext>
            </a:extLst>
          </p:cNvPr>
          <p:cNvPicPr>
            <a:picLocks noChangeAspect="1"/>
          </p:cNvPicPr>
          <p:nvPr/>
        </p:nvPicPr>
        <p:blipFill>
          <a:blip r:embed="rId4"/>
          <a:stretch>
            <a:fillRect/>
          </a:stretch>
        </p:blipFill>
        <p:spPr>
          <a:xfrm>
            <a:off x="832291" y="209877"/>
            <a:ext cx="1009791" cy="762106"/>
          </a:xfrm>
          <a:prstGeom prst="rect">
            <a:avLst/>
          </a:prstGeom>
        </p:spPr>
      </p:pic>
      <p:pic>
        <p:nvPicPr>
          <p:cNvPr id="22" name="Imagem 21">
            <a:extLst>
              <a:ext uri="{FF2B5EF4-FFF2-40B4-BE49-F238E27FC236}">
                <a16:creationId xmlns:a16="http://schemas.microsoft.com/office/drawing/2014/main" id="{27942B01-9E5C-2986-4650-40A7C6EA0DE3}"/>
              </a:ext>
            </a:extLst>
          </p:cNvPr>
          <p:cNvPicPr>
            <a:picLocks noChangeAspect="1"/>
          </p:cNvPicPr>
          <p:nvPr/>
        </p:nvPicPr>
        <p:blipFill>
          <a:blip r:embed="rId5"/>
          <a:stretch>
            <a:fillRect/>
          </a:stretch>
        </p:blipFill>
        <p:spPr>
          <a:xfrm>
            <a:off x="2788909" y="5950597"/>
            <a:ext cx="790685" cy="762106"/>
          </a:xfrm>
          <a:prstGeom prst="rect">
            <a:avLst/>
          </a:prstGeom>
        </p:spPr>
      </p:pic>
      <p:pic>
        <p:nvPicPr>
          <p:cNvPr id="24" name="Imagem 23">
            <a:extLst>
              <a:ext uri="{FF2B5EF4-FFF2-40B4-BE49-F238E27FC236}">
                <a16:creationId xmlns:a16="http://schemas.microsoft.com/office/drawing/2014/main" id="{C655AAD3-8717-9865-E90D-5AF7754DD0DF}"/>
              </a:ext>
            </a:extLst>
          </p:cNvPr>
          <p:cNvPicPr>
            <a:picLocks noChangeAspect="1"/>
          </p:cNvPicPr>
          <p:nvPr/>
        </p:nvPicPr>
        <p:blipFill>
          <a:blip r:embed="rId6"/>
          <a:stretch>
            <a:fillRect/>
          </a:stretch>
        </p:blipFill>
        <p:spPr>
          <a:xfrm>
            <a:off x="8335219" y="905393"/>
            <a:ext cx="3203365" cy="4209551"/>
          </a:xfrm>
          <a:prstGeom prst="rect">
            <a:avLst/>
          </a:prstGeom>
        </p:spPr>
      </p:pic>
      <p:cxnSp>
        <p:nvCxnSpPr>
          <p:cNvPr id="32" name="Conector reto 31">
            <a:extLst>
              <a:ext uri="{FF2B5EF4-FFF2-40B4-BE49-F238E27FC236}">
                <a16:creationId xmlns:a16="http://schemas.microsoft.com/office/drawing/2014/main" id="{D3B3AC80-9563-CB79-5407-B5A1C44C4D02}"/>
              </a:ext>
            </a:extLst>
          </p:cNvPr>
          <p:cNvCxnSpPr/>
          <p:nvPr/>
        </p:nvCxnSpPr>
        <p:spPr>
          <a:xfrm>
            <a:off x="1842082" y="145297"/>
            <a:ext cx="0" cy="875071"/>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4" name="Conector reto 33">
            <a:extLst>
              <a:ext uri="{FF2B5EF4-FFF2-40B4-BE49-F238E27FC236}">
                <a16:creationId xmlns:a16="http://schemas.microsoft.com/office/drawing/2014/main" id="{88E1EC4E-F726-D9C9-81A8-4E336889EDBB}"/>
              </a:ext>
            </a:extLst>
          </p:cNvPr>
          <p:cNvCxnSpPr/>
          <p:nvPr/>
        </p:nvCxnSpPr>
        <p:spPr>
          <a:xfrm>
            <a:off x="820992" y="145297"/>
            <a:ext cx="0" cy="875071"/>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7" name="Conector reto 36">
            <a:extLst>
              <a:ext uri="{FF2B5EF4-FFF2-40B4-BE49-F238E27FC236}">
                <a16:creationId xmlns:a16="http://schemas.microsoft.com/office/drawing/2014/main" id="{012FC6F0-2E1A-671F-5C64-A0648F59A936}"/>
              </a:ext>
            </a:extLst>
          </p:cNvPr>
          <p:cNvCxnSpPr/>
          <p:nvPr/>
        </p:nvCxnSpPr>
        <p:spPr>
          <a:xfrm>
            <a:off x="2782526" y="145297"/>
            <a:ext cx="0" cy="875071"/>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38" name="Conector reto 37">
            <a:extLst>
              <a:ext uri="{FF2B5EF4-FFF2-40B4-BE49-F238E27FC236}">
                <a16:creationId xmlns:a16="http://schemas.microsoft.com/office/drawing/2014/main" id="{D6625135-4C23-A64E-2987-9523AFBF2AFA}"/>
              </a:ext>
            </a:extLst>
          </p:cNvPr>
          <p:cNvCxnSpPr/>
          <p:nvPr/>
        </p:nvCxnSpPr>
        <p:spPr>
          <a:xfrm>
            <a:off x="3517842" y="145297"/>
            <a:ext cx="0" cy="875071"/>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1" name="Conector reto 40">
            <a:extLst>
              <a:ext uri="{FF2B5EF4-FFF2-40B4-BE49-F238E27FC236}">
                <a16:creationId xmlns:a16="http://schemas.microsoft.com/office/drawing/2014/main" id="{0C87AF5D-DB84-8F93-31B2-793D2FF889EF}"/>
              </a:ext>
            </a:extLst>
          </p:cNvPr>
          <p:cNvCxnSpPr/>
          <p:nvPr/>
        </p:nvCxnSpPr>
        <p:spPr>
          <a:xfrm>
            <a:off x="2788909" y="5894114"/>
            <a:ext cx="0" cy="875071"/>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2" name="Conector reto 41">
            <a:extLst>
              <a:ext uri="{FF2B5EF4-FFF2-40B4-BE49-F238E27FC236}">
                <a16:creationId xmlns:a16="http://schemas.microsoft.com/office/drawing/2014/main" id="{67D697FF-D10A-256C-AE6E-07FE910A4DA1}"/>
              </a:ext>
            </a:extLst>
          </p:cNvPr>
          <p:cNvCxnSpPr/>
          <p:nvPr/>
        </p:nvCxnSpPr>
        <p:spPr>
          <a:xfrm>
            <a:off x="3579594" y="5894114"/>
            <a:ext cx="0" cy="875071"/>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7" name="Conector reto 46">
            <a:extLst>
              <a:ext uri="{FF2B5EF4-FFF2-40B4-BE49-F238E27FC236}">
                <a16:creationId xmlns:a16="http://schemas.microsoft.com/office/drawing/2014/main" id="{71A7104A-FEA5-CA4D-01C2-610C52AE7768}"/>
              </a:ext>
            </a:extLst>
          </p:cNvPr>
          <p:cNvCxnSpPr>
            <a:cxnSpLocks/>
          </p:cNvCxnSpPr>
          <p:nvPr/>
        </p:nvCxnSpPr>
        <p:spPr>
          <a:xfrm flipH="1" flipV="1">
            <a:off x="775755" y="996174"/>
            <a:ext cx="1122862" cy="1"/>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8" name="Conector reto 47">
            <a:extLst>
              <a:ext uri="{FF2B5EF4-FFF2-40B4-BE49-F238E27FC236}">
                <a16:creationId xmlns:a16="http://schemas.microsoft.com/office/drawing/2014/main" id="{F1BFC613-B7AF-6056-79AB-4C98C005A3E8}"/>
              </a:ext>
            </a:extLst>
          </p:cNvPr>
          <p:cNvCxnSpPr>
            <a:cxnSpLocks/>
          </p:cNvCxnSpPr>
          <p:nvPr/>
        </p:nvCxnSpPr>
        <p:spPr>
          <a:xfrm flipH="1" flipV="1">
            <a:off x="769372" y="209876"/>
            <a:ext cx="1122862" cy="1"/>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49" name="Conector reto 48">
            <a:extLst>
              <a:ext uri="{FF2B5EF4-FFF2-40B4-BE49-F238E27FC236}">
                <a16:creationId xmlns:a16="http://schemas.microsoft.com/office/drawing/2014/main" id="{AA493E7C-5C6F-A191-1961-E29D4597A562}"/>
              </a:ext>
            </a:extLst>
          </p:cNvPr>
          <p:cNvCxnSpPr>
            <a:cxnSpLocks/>
          </p:cNvCxnSpPr>
          <p:nvPr/>
        </p:nvCxnSpPr>
        <p:spPr>
          <a:xfrm flipH="1">
            <a:off x="2750571" y="177587"/>
            <a:ext cx="767271"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1" name="Conector reto 50">
            <a:extLst>
              <a:ext uri="{FF2B5EF4-FFF2-40B4-BE49-F238E27FC236}">
                <a16:creationId xmlns:a16="http://schemas.microsoft.com/office/drawing/2014/main" id="{B50F5268-0FF7-9ED7-07A8-A6A7DD209D77}"/>
              </a:ext>
            </a:extLst>
          </p:cNvPr>
          <p:cNvCxnSpPr>
            <a:cxnSpLocks/>
          </p:cNvCxnSpPr>
          <p:nvPr/>
        </p:nvCxnSpPr>
        <p:spPr>
          <a:xfrm flipH="1">
            <a:off x="2788909" y="958562"/>
            <a:ext cx="728933"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7" name="Conector reto 56">
            <a:extLst>
              <a:ext uri="{FF2B5EF4-FFF2-40B4-BE49-F238E27FC236}">
                <a16:creationId xmlns:a16="http://schemas.microsoft.com/office/drawing/2014/main" id="{9C8D238A-B297-51C3-80E5-D134DF917439}"/>
              </a:ext>
            </a:extLst>
          </p:cNvPr>
          <p:cNvCxnSpPr>
            <a:cxnSpLocks/>
          </p:cNvCxnSpPr>
          <p:nvPr/>
        </p:nvCxnSpPr>
        <p:spPr>
          <a:xfrm flipH="1">
            <a:off x="2788909" y="5931547"/>
            <a:ext cx="767271"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8" name="Conector reto 57">
            <a:extLst>
              <a:ext uri="{FF2B5EF4-FFF2-40B4-BE49-F238E27FC236}">
                <a16:creationId xmlns:a16="http://schemas.microsoft.com/office/drawing/2014/main" id="{699D7017-0D88-A60F-BE46-D327107FA177}"/>
              </a:ext>
            </a:extLst>
          </p:cNvPr>
          <p:cNvCxnSpPr>
            <a:cxnSpLocks/>
          </p:cNvCxnSpPr>
          <p:nvPr/>
        </p:nvCxnSpPr>
        <p:spPr>
          <a:xfrm flipH="1">
            <a:off x="2788908" y="6728365"/>
            <a:ext cx="767271"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60" name="Seta: para a Direita 59">
            <a:extLst>
              <a:ext uri="{FF2B5EF4-FFF2-40B4-BE49-F238E27FC236}">
                <a16:creationId xmlns:a16="http://schemas.microsoft.com/office/drawing/2014/main" id="{3DB0D620-32B8-8B9B-8BE0-F096E1310838}"/>
              </a:ext>
            </a:extLst>
          </p:cNvPr>
          <p:cNvSpPr/>
          <p:nvPr/>
        </p:nvSpPr>
        <p:spPr>
          <a:xfrm>
            <a:off x="7934325" y="1371600"/>
            <a:ext cx="304800" cy="219075"/>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pt-BR"/>
          </a:p>
        </p:txBody>
      </p:sp>
      <p:sp>
        <p:nvSpPr>
          <p:cNvPr id="61" name="Seta: para a Direita 60">
            <a:extLst>
              <a:ext uri="{FF2B5EF4-FFF2-40B4-BE49-F238E27FC236}">
                <a16:creationId xmlns:a16="http://schemas.microsoft.com/office/drawing/2014/main" id="{03B9FF19-569D-888C-3897-BA3B2CBFC703}"/>
              </a:ext>
            </a:extLst>
          </p:cNvPr>
          <p:cNvSpPr/>
          <p:nvPr/>
        </p:nvSpPr>
        <p:spPr>
          <a:xfrm>
            <a:off x="7938050" y="1633537"/>
            <a:ext cx="304800" cy="219075"/>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240852255"/>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8A6E0536-EAA2-A9D0-B630-4997CF22CAA1}"/>
              </a:ext>
            </a:extLst>
          </p:cNvPr>
          <p:cNvPicPr>
            <a:picLocks noChangeAspect="1"/>
          </p:cNvPicPr>
          <p:nvPr/>
        </p:nvPicPr>
        <p:blipFill>
          <a:blip r:embed="rId2"/>
          <a:stretch>
            <a:fillRect/>
          </a:stretch>
        </p:blipFill>
        <p:spPr>
          <a:xfrm>
            <a:off x="363794" y="986913"/>
            <a:ext cx="7767483" cy="5340144"/>
          </a:xfrm>
          <a:prstGeom prst="rect">
            <a:avLst/>
          </a:prstGeom>
        </p:spPr>
      </p:pic>
      <p:pic>
        <p:nvPicPr>
          <p:cNvPr id="7" name="Imagem 6">
            <a:extLst>
              <a:ext uri="{FF2B5EF4-FFF2-40B4-BE49-F238E27FC236}">
                <a16:creationId xmlns:a16="http://schemas.microsoft.com/office/drawing/2014/main" id="{C4280AAF-32C6-9623-5E51-8549839D2AFC}"/>
              </a:ext>
            </a:extLst>
          </p:cNvPr>
          <p:cNvPicPr>
            <a:picLocks noChangeAspect="1"/>
          </p:cNvPicPr>
          <p:nvPr/>
        </p:nvPicPr>
        <p:blipFill>
          <a:blip r:embed="rId3"/>
          <a:stretch>
            <a:fillRect/>
          </a:stretch>
        </p:blipFill>
        <p:spPr>
          <a:xfrm>
            <a:off x="8472443" y="1708512"/>
            <a:ext cx="3454085" cy="3440976"/>
          </a:xfrm>
          <a:prstGeom prst="rect">
            <a:avLst/>
          </a:prstGeom>
        </p:spPr>
      </p:pic>
      <p:cxnSp>
        <p:nvCxnSpPr>
          <p:cNvPr id="8" name="Conector reto 7">
            <a:extLst>
              <a:ext uri="{FF2B5EF4-FFF2-40B4-BE49-F238E27FC236}">
                <a16:creationId xmlns:a16="http://schemas.microsoft.com/office/drawing/2014/main" id="{9BF1DE85-5EE0-8070-CB3B-DA0B95A96372}"/>
              </a:ext>
            </a:extLst>
          </p:cNvPr>
          <p:cNvCxnSpPr>
            <a:cxnSpLocks/>
          </p:cNvCxnSpPr>
          <p:nvPr/>
        </p:nvCxnSpPr>
        <p:spPr>
          <a:xfrm>
            <a:off x="1668717" y="1431348"/>
            <a:ext cx="0" cy="632441"/>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0" name="Conector reto 9">
            <a:extLst>
              <a:ext uri="{FF2B5EF4-FFF2-40B4-BE49-F238E27FC236}">
                <a16:creationId xmlns:a16="http://schemas.microsoft.com/office/drawing/2014/main" id="{595EEE8A-1C57-34CF-5028-C2DC7C8C8FA3}"/>
              </a:ext>
            </a:extLst>
          </p:cNvPr>
          <p:cNvCxnSpPr>
            <a:cxnSpLocks/>
          </p:cNvCxnSpPr>
          <p:nvPr/>
        </p:nvCxnSpPr>
        <p:spPr>
          <a:xfrm>
            <a:off x="2211642" y="1431348"/>
            <a:ext cx="0" cy="639368"/>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 name="Conector reto 10">
            <a:extLst>
              <a:ext uri="{FF2B5EF4-FFF2-40B4-BE49-F238E27FC236}">
                <a16:creationId xmlns:a16="http://schemas.microsoft.com/office/drawing/2014/main" id="{581008EF-9838-77AA-328E-E03B0553A0F7}"/>
              </a:ext>
            </a:extLst>
          </p:cNvPr>
          <p:cNvCxnSpPr>
            <a:cxnSpLocks/>
          </p:cNvCxnSpPr>
          <p:nvPr/>
        </p:nvCxnSpPr>
        <p:spPr>
          <a:xfrm flipH="1">
            <a:off x="1668717" y="1438275"/>
            <a:ext cx="542925"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4" name="Conector reto 13">
            <a:extLst>
              <a:ext uri="{FF2B5EF4-FFF2-40B4-BE49-F238E27FC236}">
                <a16:creationId xmlns:a16="http://schemas.microsoft.com/office/drawing/2014/main" id="{768A8F95-694D-69AC-F90F-25C5792EDA95}"/>
              </a:ext>
            </a:extLst>
          </p:cNvPr>
          <p:cNvCxnSpPr>
            <a:cxnSpLocks/>
          </p:cNvCxnSpPr>
          <p:nvPr/>
        </p:nvCxnSpPr>
        <p:spPr>
          <a:xfrm flipH="1">
            <a:off x="1668717" y="2049068"/>
            <a:ext cx="542925"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6" name="Conector reto 15">
            <a:extLst>
              <a:ext uri="{FF2B5EF4-FFF2-40B4-BE49-F238E27FC236}">
                <a16:creationId xmlns:a16="http://schemas.microsoft.com/office/drawing/2014/main" id="{4BA35EF0-7F4C-DBB1-B358-AE94AF72EB5F}"/>
              </a:ext>
            </a:extLst>
          </p:cNvPr>
          <p:cNvCxnSpPr>
            <a:cxnSpLocks/>
          </p:cNvCxnSpPr>
          <p:nvPr/>
        </p:nvCxnSpPr>
        <p:spPr>
          <a:xfrm flipH="1">
            <a:off x="3393608" y="3225511"/>
            <a:ext cx="542925"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7" name="Conector reto 16">
            <a:extLst>
              <a:ext uri="{FF2B5EF4-FFF2-40B4-BE49-F238E27FC236}">
                <a16:creationId xmlns:a16="http://schemas.microsoft.com/office/drawing/2014/main" id="{665B4064-72E8-29D4-5202-2F211ADBB206}"/>
              </a:ext>
            </a:extLst>
          </p:cNvPr>
          <p:cNvCxnSpPr>
            <a:cxnSpLocks/>
          </p:cNvCxnSpPr>
          <p:nvPr/>
        </p:nvCxnSpPr>
        <p:spPr>
          <a:xfrm flipH="1">
            <a:off x="3393608" y="3884795"/>
            <a:ext cx="542925" cy="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 name="Conector reto 17">
            <a:extLst>
              <a:ext uri="{FF2B5EF4-FFF2-40B4-BE49-F238E27FC236}">
                <a16:creationId xmlns:a16="http://schemas.microsoft.com/office/drawing/2014/main" id="{9D9D99FF-8919-8170-B355-55CA7FD2BDDB}"/>
              </a:ext>
            </a:extLst>
          </p:cNvPr>
          <p:cNvCxnSpPr>
            <a:cxnSpLocks/>
          </p:cNvCxnSpPr>
          <p:nvPr/>
        </p:nvCxnSpPr>
        <p:spPr>
          <a:xfrm>
            <a:off x="3936533" y="3225511"/>
            <a:ext cx="0" cy="639368"/>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9" name="Conector reto 18">
            <a:extLst>
              <a:ext uri="{FF2B5EF4-FFF2-40B4-BE49-F238E27FC236}">
                <a16:creationId xmlns:a16="http://schemas.microsoft.com/office/drawing/2014/main" id="{8A22003A-955A-7522-C40C-466803E3E354}"/>
              </a:ext>
            </a:extLst>
          </p:cNvPr>
          <p:cNvCxnSpPr>
            <a:cxnSpLocks/>
          </p:cNvCxnSpPr>
          <p:nvPr/>
        </p:nvCxnSpPr>
        <p:spPr>
          <a:xfrm>
            <a:off x="3395450" y="3225511"/>
            <a:ext cx="0" cy="639368"/>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26993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696D5C66-B91D-C5C6-D878-FAFB491C8E2D}"/>
              </a:ext>
            </a:extLst>
          </p:cNvPr>
          <p:cNvPicPr>
            <a:picLocks noChangeAspect="1"/>
          </p:cNvPicPr>
          <p:nvPr/>
        </p:nvPicPr>
        <p:blipFill>
          <a:blip r:embed="rId2"/>
          <a:stretch>
            <a:fillRect/>
          </a:stretch>
        </p:blipFill>
        <p:spPr>
          <a:xfrm>
            <a:off x="246972" y="786581"/>
            <a:ext cx="7548843" cy="5501148"/>
          </a:xfrm>
          <a:prstGeom prst="rect">
            <a:avLst/>
          </a:prstGeom>
        </p:spPr>
      </p:pic>
      <p:pic>
        <p:nvPicPr>
          <p:cNvPr id="7" name="Imagem 6">
            <a:extLst>
              <a:ext uri="{FF2B5EF4-FFF2-40B4-BE49-F238E27FC236}">
                <a16:creationId xmlns:a16="http://schemas.microsoft.com/office/drawing/2014/main" id="{7E8F5B14-58FE-8942-DC8D-D79A7BD50159}"/>
              </a:ext>
            </a:extLst>
          </p:cNvPr>
          <p:cNvPicPr>
            <a:picLocks noChangeAspect="1"/>
          </p:cNvPicPr>
          <p:nvPr/>
        </p:nvPicPr>
        <p:blipFill>
          <a:blip r:embed="rId3"/>
          <a:stretch>
            <a:fillRect/>
          </a:stretch>
        </p:blipFill>
        <p:spPr>
          <a:xfrm>
            <a:off x="8361800" y="1641988"/>
            <a:ext cx="3494737" cy="3793316"/>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42308494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tint val="98000"/>
            <a:satMod val="170000"/>
          </a:schemeClr>
        </a:solidFill>
        <a:effectLst/>
      </p:bgPr>
    </p:bg>
    <p:spTree>
      <p:nvGrpSpPr>
        <p:cNvPr id="1" name=""/>
        <p:cNvGrpSpPr/>
        <p:nvPr/>
      </p:nvGrpSpPr>
      <p:grpSpPr>
        <a:xfrm>
          <a:off x="0" y="0"/>
          <a:ext cx="0" cy="0"/>
          <a:chOff x="0" y="0"/>
          <a:chExt cx="0" cy="0"/>
        </a:xfrm>
      </p:grpSpPr>
      <p:sp>
        <p:nvSpPr>
          <p:cNvPr id="23" name="Freeform 6">
            <a:extLst>
              <a:ext uri="{FF2B5EF4-FFF2-40B4-BE49-F238E27FC236}">
                <a16:creationId xmlns:a16="http://schemas.microsoft.com/office/drawing/2014/main" id="{72411438-92A5-42B0-9C54-EA4FB32ACB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78801"/>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useBgFill="1">
        <p:nvSpPr>
          <p:cNvPr id="24" name="Rectangle 11">
            <a:extLst>
              <a:ext uri="{FF2B5EF4-FFF2-40B4-BE49-F238E27FC236}">
                <a16:creationId xmlns:a16="http://schemas.microsoft.com/office/drawing/2014/main" id="{5FCC6E86-7C37-4FD2-AF0B-C9BDDBC2B0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1"/>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13">
            <a:extLst>
              <a:ext uri="{FF2B5EF4-FFF2-40B4-BE49-F238E27FC236}">
                <a16:creationId xmlns:a16="http://schemas.microsoft.com/office/drawing/2014/main" id="{454A98CF-5529-4F3E-A692-2CF1D51F36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0825122" cy="6858000"/>
          </a:xfrm>
          <a:custGeom>
            <a:avLst/>
            <a:gdLst>
              <a:gd name="connsiteX0" fmla="*/ 0 w 10825122"/>
              <a:gd name="connsiteY0" fmla="*/ 0 h 6858000"/>
              <a:gd name="connsiteX1" fmla="*/ 9969784 w 10825122"/>
              <a:gd name="connsiteY1" fmla="*/ 0 h 6858000"/>
              <a:gd name="connsiteX2" fmla="*/ 10105415 w 10825122"/>
              <a:gd name="connsiteY2" fmla="*/ 264816 h 6858000"/>
              <a:gd name="connsiteX3" fmla="*/ 10825122 w 10825122"/>
              <a:gd name="connsiteY3" fmla="*/ 3429000 h 6858000"/>
              <a:gd name="connsiteX4" fmla="*/ 10105415 w 10825122"/>
              <a:gd name="connsiteY4" fmla="*/ 6593184 h 6858000"/>
              <a:gd name="connsiteX5" fmla="*/ 9969784 w 10825122"/>
              <a:gd name="connsiteY5" fmla="*/ 6858000 h 6858000"/>
              <a:gd name="connsiteX6" fmla="*/ 0 w 1082512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25122" h="6858000">
                <a:moveTo>
                  <a:pt x="0" y="0"/>
                </a:moveTo>
                <a:lnTo>
                  <a:pt x="9969784" y="0"/>
                </a:lnTo>
                <a:lnTo>
                  <a:pt x="10105415" y="264816"/>
                </a:lnTo>
                <a:cubicBezTo>
                  <a:pt x="10566647" y="1222029"/>
                  <a:pt x="10825122" y="2295330"/>
                  <a:pt x="10825122" y="3429000"/>
                </a:cubicBezTo>
                <a:cubicBezTo>
                  <a:pt x="10825122" y="4562671"/>
                  <a:pt x="10566647" y="5635971"/>
                  <a:pt x="10105415" y="6593184"/>
                </a:cubicBezTo>
                <a:lnTo>
                  <a:pt x="9969784"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Espaço Reservado para Conteúdo 4">
            <a:extLst>
              <a:ext uri="{FF2B5EF4-FFF2-40B4-BE49-F238E27FC236}">
                <a16:creationId xmlns:a16="http://schemas.microsoft.com/office/drawing/2014/main" id="{97414B25-A825-C0B1-DDD3-93E7128A72B4}"/>
              </a:ext>
            </a:extLst>
          </p:cNvPr>
          <p:cNvPicPr>
            <a:picLocks noGrp="1" noChangeAspect="1"/>
          </p:cNvPicPr>
          <p:nvPr>
            <p:ph idx="1"/>
          </p:nvPr>
        </p:nvPicPr>
        <p:blipFill>
          <a:blip r:embed="rId2"/>
          <a:stretch>
            <a:fillRect/>
          </a:stretch>
        </p:blipFill>
        <p:spPr>
          <a:xfrm>
            <a:off x="3387745" y="1083238"/>
            <a:ext cx="8508563" cy="5105138"/>
          </a:xfrm>
          <a:prstGeom prst="rect">
            <a:avLst/>
          </a:prstGeom>
        </p:spPr>
      </p:pic>
      <p:sp>
        <p:nvSpPr>
          <p:cNvPr id="16" name="Freeform 6">
            <a:extLst>
              <a:ext uri="{FF2B5EF4-FFF2-40B4-BE49-F238E27FC236}">
                <a16:creationId xmlns:a16="http://schemas.microsoft.com/office/drawing/2014/main" id="{38C2FC07-A260-43C5-ABA2-A9DD5D5A83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pic>
        <p:nvPicPr>
          <p:cNvPr id="3" name="Imagem 2">
            <a:extLst>
              <a:ext uri="{FF2B5EF4-FFF2-40B4-BE49-F238E27FC236}">
                <a16:creationId xmlns:a16="http://schemas.microsoft.com/office/drawing/2014/main" id="{EAFB6E8A-ECC9-272B-5668-9DFAC4FA4CE7}"/>
              </a:ext>
            </a:extLst>
          </p:cNvPr>
          <p:cNvPicPr>
            <a:picLocks noChangeAspect="1"/>
          </p:cNvPicPr>
          <p:nvPr/>
        </p:nvPicPr>
        <p:blipFill>
          <a:blip r:embed="rId3"/>
          <a:stretch>
            <a:fillRect/>
          </a:stretch>
        </p:blipFill>
        <p:spPr>
          <a:xfrm>
            <a:off x="295692" y="481971"/>
            <a:ext cx="1653452" cy="3170537"/>
          </a:xfrm>
          <a:prstGeom prst="rect">
            <a:avLst/>
          </a:prstGeom>
        </p:spPr>
      </p:pic>
      <p:pic>
        <p:nvPicPr>
          <p:cNvPr id="8" name="Imagem 7">
            <a:extLst>
              <a:ext uri="{FF2B5EF4-FFF2-40B4-BE49-F238E27FC236}">
                <a16:creationId xmlns:a16="http://schemas.microsoft.com/office/drawing/2014/main" id="{9C6FCD7E-56D8-7DA5-CB2D-F18722F228CC}"/>
              </a:ext>
            </a:extLst>
          </p:cNvPr>
          <p:cNvPicPr>
            <a:picLocks noChangeAspect="1"/>
          </p:cNvPicPr>
          <p:nvPr/>
        </p:nvPicPr>
        <p:blipFill>
          <a:blip r:embed="rId4"/>
          <a:stretch>
            <a:fillRect/>
          </a:stretch>
        </p:blipFill>
        <p:spPr>
          <a:xfrm>
            <a:off x="1254582" y="3252571"/>
            <a:ext cx="1950981" cy="1667292"/>
          </a:xfrm>
          <a:prstGeom prst="rect">
            <a:avLst/>
          </a:prstGeom>
        </p:spPr>
      </p:pic>
      <p:pic>
        <p:nvPicPr>
          <p:cNvPr id="10" name="Imagem 9">
            <a:extLst>
              <a:ext uri="{FF2B5EF4-FFF2-40B4-BE49-F238E27FC236}">
                <a16:creationId xmlns:a16="http://schemas.microsoft.com/office/drawing/2014/main" id="{7D1C6EB5-8341-108C-38D2-8D2ED17F237E}"/>
              </a:ext>
            </a:extLst>
          </p:cNvPr>
          <p:cNvPicPr>
            <a:picLocks noChangeAspect="1"/>
          </p:cNvPicPr>
          <p:nvPr/>
        </p:nvPicPr>
        <p:blipFill>
          <a:blip r:embed="rId5"/>
          <a:stretch>
            <a:fillRect/>
          </a:stretch>
        </p:blipFill>
        <p:spPr>
          <a:xfrm>
            <a:off x="157468" y="4860066"/>
            <a:ext cx="1007567" cy="1737885"/>
          </a:xfrm>
          <a:prstGeom prst="rect">
            <a:avLst/>
          </a:prstGeom>
        </p:spPr>
      </p:pic>
      <p:sp>
        <p:nvSpPr>
          <p:cNvPr id="11" name="CaixaDeTexto 10">
            <a:extLst>
              <a:ext uri="{FF2B5EF4-FFF2-40B4-BE49-F238E27FC236}">
                <a16:creationId xmlns:a16="http://schemas.microsoft.com/office/drawing/2014/main" id="{97906C0B-6EBB-C16E-476E-FD63BA2CE131}"/>
              </a:ext>
            </a:extLst>
          </p:cNvPr>
          <p:cNvSpPr txBox="1"/>
          <p:nvPr/>
        </p:nvSpPr>
        <p:spPr>
          <a:xfrm>
            <a:off x="5412560" y="298408"/>
            <a:ext cx="2105256" cy="523220"/>
          </a:xfrm>
          <a:prstGeom prst="rect">
            <a:avLst/>
          </a:prstGeom>
          <a:noFill/>
        </p:spPr>
        <p:txBody>
          <a:bodyPr wrap="none" rtlCol="0">
            <a:spAutoFit/>
          </a:bodyPr>
          <a:lstStyle/>
          <a:p>
            <a:r>
              <a:rPr lang="pt-BR" sz="2800" b="1" dirty="0"/>
              <a:t>GLOSSARY</a:t>
            </a:r>
          </a:p>
        </p:txBody>
      </p:sp>
    </p:spTree>
    <p:extLst>
      <p:ext uri="{BB962C8B-B14F-4D97-AF65-F5344CB8AC3E}">
        <p14:creationId xmlns:p14="http://schemas.microsoft.com/office/powerpoint/2010/main" val="1411347503"/>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89C00FC-F252-1D0D-C28F-BF28DCFACFC7}"/>
              </a:ext>
            </a:extLst>
          </p:cNvPr>
          <p:cNvSpPr>
            <a:spLocks noGrp="1"/>
          </p:cNvSpPr>
          <p:nvPr>
            <p:ph type="title"/>
          </p:nvPr>
        </p:nvSpPr>
        <p:spPr>
          <a:xfrm>
            <a:off x="1578541" y="83684"/>
            <a:ext cx="8507951" cy="1081789"/>
          </a:xfrm>
        </p:spPr>
        <p:txBody>
          <a:bodyPr anchor="ctr">
            <a:normAutofit/>
          </a:bodyPr>
          <a:lstStyle/>
          <a:p>
            <a:pPr algn="ctr"/>
            <a:r>
              <a:rPr lang="pt-BR" b="1" i="0" dirty="0">
                <a:ln w="1905"/>
                <a:solidFill>
                  <a:schemeClr val="tx1"/>
                </a:solidFill>
                <a:effectLst>
                  <a:innerShdw blurRad="69850" dist="43180" dir="5400000">
                    <a:srgbClr val="000000">
                      <a:alpha val="65000"/>
                    </a:srgbClr>
                  </a:innerShdw>
                </a:effectLst>
              </a:rPr>
              <a:t>CONCLUSION</a:t>
            </a:r>
            <a:endParaRPr lang="pt-BR" i="0" dirty="0">
              <a:solidFill>
                <a:schemeClr val="tx1"/>
              </a:solidFill>
            </a:endParaRPr>
          </a:p>
        </p:txBody>
      </p:sp>
      <p:sp>
        <p:nvSpPr>
          <p:cNvPr id="3" name="Espaço Reservado para Conteúdo 2">
            <a:extLst>
              <a:ext uri="{FF2B5EF4-FFF2-40B4-BE49-F238E27FC236}">
                <a16:creationId xmlns:a16="http://schemas.microsoft.com/office/drawing/2014/main" id="{57F3D08B-7BC4-9ADB-4A21-A97CCB84024D}"/>
              </a:ext>
            </a:extLst>
          </p:cNvPr>
          <p:cNvSpPr>
            <a:spLocks noGrp="1"/>
          </p:cNvSpPr>
          <p:nvPr>
            <p:ph idx="1"/>
          </p:nvPr>
        </p:nvSpPr>
        <p:spPr>
          <a:xfrm>
            <a:off x="334282" y="1321270"/>
            <a:ext cx="11242150" cy="4699704"/>
          </a:xfrm>
        </p:spPr>
        <p:txBody>
          <a:bodyPr>
            <a:normAutofit lnSpcReduction="10000"/>
          </a:bodyPr>
          <a:lstStyle/>
          <a:p>
            <a:pPr algn="just"/>
            <a:r>
              <a:rPr lang="en-US" sz="2400" b="1" dirty="0"/>
              <a:t>The results of the analysis of the signwriting corpus, equal to </a:t>
            </a:r>
            <a:r>
              <a:rPr lang="en-US" sz="2400" b="1" dirty="0">
                <a:solidFill>
                  <a:schemeClr val="tx1"/>
                </a:solidFill>
              </a:rPr>
              <a:t>modified </a:t>
            </a:r>
            <a:r>
              <a:rPr lang="en-US" sz="2400" b="1" dirty="0"/>
              <a:t>verbs –</a:t>
            </a:r>
            <a:r>
              <a:rPr lang="en-US" sz="2400" dirty="0"/>
              <a:t> </a:t>
            </a:r>
            <a:r>
              <a:rPr lang="en-US" sz="2400" b="1" dirty="0"/>
              <a:t>subcategories (Type 2.1</a:t>
            </a:r>
            <a:r>
              <a:rPr lang="en-US" sz="2400" dirty="0"/>
              <a:t> one-handed ;</a:t>
            </a:r>
            <a:r>
              <a:rPr lang="en-US" sz="2400" b="1" dirty="0"/>
              <a:t>Type 2.2 </a:t>
            </a:r>
            <a:r>
              <a:rPr lang="en-US" sz="2400" dirty="0"/>
              <a:t>twohanded; </a:t>
            </a:r>
            <a:r>
              <a:rPr lang="en-US" sz="2400" b="1" dirty="0"/>
              <a:t>Type 2.3 </a:t>
            </a:r>
            <a:r>
              <a:rPr lang="en-US" sz="2400" dirty="0"/>
              <a:t>reverse </a:t>
            </a:r>
            <a:r>
              <a:rPr lang="en-US" sz="2400" b="1" dirty="0"/>
              <a:t>and Type 2.4 </a:t>
            </a:r>
            <a:r>
              <a:rPr lang="en-US" sz="2400" dirty="0"/>
              <a:t>Hand orientation</a:t>
            </a:r>
            <a:r>
              <a:rPr lang="en-US" sz="2400" b="1" dirty="0"/>
              <a:t>)</a:t>
            </a:r>
            <a:r>
              <a:rPr lang="en-US" sz="2400" dirty="0"/>
              <a:t> </a:t>
            </a:r>
            <a:r>
              <a:rPr lang="en-US" sz="2400" b="1" dirty="0"/>
              <a:t>in Sign Language - </a:t>
            </a:r>
            <a:r>
              <a:rPr lang="pt-BR" altLang="pt-BR" sz="2400" b="1" i="0" dirty="0" err="1">
                <a:solidFill>
                  <a:schemeClr val="tx1"/>
                </a:solidFill>
              </a:rPr>
              <a:t>Haapanen</a:t>
            </a:r>
            <a:r>
              <a:rPr lang="pt-BR" altLang="pt-BR" sz="2400" b="1" i="0" dirty="0">
                <a:solidFill>
                  <a:schemeClr val="tx1"/>
                </a:solidFill>
              </a:rPr>
              <a:t> e </a:t>
            </a:r>
            <a:r>
              <a:rPr lang="pt-BR" altLang="pt-BR" sz="2400" b="1" i="0" dirty="0" err="1">
                <a:solidFill>
                  <a:schemeClr val="tx1"/>
                </a:solidFill>
              </a:rPr>
              <a:t>Wainio</a:t>
            </a:r>
            <a:r>
              <a:rPr lang="pt-BR" altLang="pt-BR" sz="2400" b="1" i="0" dirty="0">
                <a:solidFill>
                  <a:schemeClr val="tx1"/>
                </a:solidFill>
              </a:rPr>
              <a:t> (2010)</a:t>
            </a:r>
            <a:endParaRPr lang="en-US" sz="2400" b="1" dirty="0"/>
          </a:p>
          <a:p>
            <a:pPr marL="0" indent="0" algn="just">
              <a:lnSpc>
                <a:spcPct val="100000"/>
              </a:lnSpc>
              <a:buNone/>
            </a:pPr>
            <a:endParaRPr lang="pt-BR" sz="2400" b="1" dirty="0"/>
          </a:p>
          <a:p>
            <a:pPr marL="0" indent="0" algn="just">
              <a:lnSpc>
                <a:spcPct val="100000"/>
              </a:lnSpc>
              <a:buNone/>
            </a:pPr>
            <a:r>
              <a:rPr lang="en-US" sz="2400" b="1" dirty="0"/>
              <a:t>Marking the plural in sign writing becomes valid and clear for morphosyntactic studies, with greater theoretical detail and needs to be analyzed further to improve grammar in books and activities after publication. (WANDERLEY and STUMPF, 2017)</a:t>
            </a:r>
          </a:p>
          <a:p>
            <a:pPr marL="0" indent="0" algn="just">
              <a:lnSpc>
                <a:spcPct val="100000"/>
              </a:lnSpc>
              <a:buNone/>
            </a:pPr>
            <a:endParaRPr lang="en-US" sz="2400" b="1" dirty="0"/>
          </a:p>
          <a:p>
            <a:pPr marL="0" indent="0" algn="just">
              <a:lnSpc>
                <a:spcPct val="100000"/>
              </a:lnSpc>
              <a:buNone/>
            </a:pPr>
            <a:r>
              <a:rPr lang="en-US" sz="2400" b="1" dirty="0"/>
              <a:t>The application of linguistic knowledge can result in more effective pedagogical methods, improving writing and education.</a:t>
            </a:r>
            <a:endParaRPr lang="pt-BR" sz="2400" b="1" dirty="0"/>
          </a:p>
        </p:txBody>
      </p:sp>
    </p:spTree>
    <p:extLst>
      <p:ext uri="{BB962C8B-B14F-4D97-AF65-F5344CB8AC3E}">
        <p14:creationId xmlns:p14="http://schemas.microsoft.com/office/powerpoint/2010/main" val="5550852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tint val="98000"/>
            <a:satMod val="170000"/>
          </a:schemeClr>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CE9F5EB0-F4EA-0963-AC47-345AF463BF3E}"/>
              </a:ext>
            </a:extLst>
          </p:cNvPr>
          <p:cNvSpPr>
            <a:spLocks noGrp="1"/>
          </p:cNvSpPr>
          <p:nvPr>
            <p:ph type="title"/>
          </p:nvPr>
        </p:nvSpPr>
        <p:spPr>
          <a:xfrm>
            <a:off x="8323618" y="1383524"/>
            <a:ext cx="3460394" cy="1261353"/>
          </a:xfrm>
        </p:spPr>
        <p:txBody>
          <a:bodyPr anchor="ctr">
            <a:normAutofit/>
          </a:bodyPr>
          <a:lstStyle/>
          <a:p>
            <a:r>
              <a:rPr lang="pt-BR" sz="4800" b="1" dirty="0"/>
              <a:t>THANKS</a:t>
            </a:r>
          </a:p>
        </p:txBody>
      </p:sp>
      <p:pic>
        <p:nvPicPr>
          <p:cNvPr id="7" name="Imagem 6">
            <a:extLst>
              <a:ext uri="{FF2B5EF4-FFF2-40B4-BE49-F238E27FC236}">
                <a16:creationId xmlns:a16="http://schemas.microsoft.com/office/drawing/2014/main" id="{3DAC50E5-1DA3-D396-9C12-DA76B4148F41}"/>
              </a:ext>
            </a:extLst>
          </p:cNvPr>
          <p:cNvPicPr>
            <a:picLocks noChangeAspect="1"/>
          </p:cNvPicPr>
          <p:nvPr/>
        </p:nvPicPr>
        <p:blipFill>
          <a:blip r:embed="rId2"/>
          <a:stretch>
            <a:fillRect/>
          </a:stretch>
        </p:blipFill>
        <p:spPr>
          <a:xfrm>
            <a:off x="3681069" y="1113970"/>
            <a:ext cx="3796680" cy="5079169"/>
          </a:xfrm>
          <a:prstGeom prst="rect">
            <a:avLst/>
          </a:prstGeom>
        </p:spPr>
      </p:pic>
      <p:pic>
        <p:nvPicPr>
          <p:cNvPr id="5" name="Imagem 4">
            <a:extLst>
              <a:ext uri="{FF2B5EF4-FFF2-40B4-BE49-F238E27FC236}">
                <a16:creationId xmlns:a16="http://schemas.microsoft.com/office/drawing/2014/main" id="{B0862959-0487-629E-A1A4-D3F68DAACA59}"/>
              </a:ext>
            </a:extLst>
          </p:cNvPr>
          <p:cNvPicPr>
            <a:picLocks noChangeAspect="1"/>
          </p:cNvPicPr>
          <p:nvPr/>
        </p:nvPicPr>
        <p:blipFill rotWithShape="1">
          <a:blip r:embed="rId3"/>
          <a:srcRect r="3391"/>
          <a:stretch/>
        </p:blipFill>
        <p:spPr>
          <a:xfrm>
            <a:off x="62207" y="1113970"/>
            <a:ext cx="3618862" cy="5079169"/>
          </a:xfrm>
          <a:prstGeom prst="rect">
            <a:avLst/>
          </a:prstGeom>
        </p:spPr>
      </p:pic>
      <p:cxnSp>
        <p:nvCxnSpPr>
          <p:cNvPr id="21" name="Straight Connector 20">
            <a:extLst>
              <a:ext uri="{FF2B5EF4-FFF2-40B4-BE49-F238E27FC236}">
                <a16:creationId xmlns:a16="http://schemas.microsoft.com/office/drawing/2014/main" id="{61A0812C-8DCE-4CA2-904B-A5A5C12CA4F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2660" y="1005840"/>
            <a:ext cx="0" cy="58521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pic>
        <p:nvPicPr>
          <p:cNvPr id="25" name="Imagem 24" descr="Ícone&#10;&#10;Descrição gerada automaticamente">
            <a:extLst>
              <a:ext uri="{FF2B5EF4-FFF2-40B4-BE49-F238E27FC236}">
                <a16:creationId xmlns:a16="http://schemas.microsoft.com/office/drawing/2014/main" id="{65FBC214-6F3C-0BAB-A9BB-E2CFA3C172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86862" y="3208526"/>
            <a:ext cx="1333500" cy="1143000"/>
          </a:xfrm>
          <a:prstGeom prst="rect">
            <a:avLst/>
          </a:prstGeom>
        </p:spPr>
      </p:pic>
    </p:spTree>
    <p:extLst>
      <p:ext uri="{BB962C8B-B14F-4D97-AF65-F5344CB8AC3E}">
        <p14:creationId xmlns:p14="http://schemas.microsoft.com/office/powerpoint/2010/main" val="2000698545"/>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Imagem 8">
            <a:extLst>
              <a:ext uri="{FF2B5EF4-FFF2-40B4-BE49-F238E27FC236}">
                <a16:creationId xmlns:a16="http://schemas.microsoft.com/office/drawing/2014/main" id="{5A4A731A-B9BD-196D-5215-2EDEAA4F01BF}"/>
              </a:ext>
            </a:extLst>
          </p:cNvPr>
          <p:cNvPicPr>
            <a:picLocks noChangeAspect="1"/>
          </p:cNvPicPr>
          <p:nvPr/>
        </p:nvPicPr>
        <p:blipFill rotWithShape="1">
          <a:blip r:embed="rId2"/>
          <a:srcRect l="20877"/>
          <a:stretch/>
        </p:blipFill>
        <p:spPr>
          <a:xfrm>
            <a:off x="1" y="10"/>
            <a:ext cx="5215066" cy="6857990"/>
          </a:xfrm>
          <a:custGeom>
            <a:avLst/>
            <a:gdLst/>
            <a:ahLst/>
            <a:cxnLst/>
            <a:rect l="l" t="t" r="r" b="b"/>
            <a:pathLst>
              <a:path w="5215066" h="6845983">
                <a:moveTo>
                  <a:pt x="0" y="0"/>
                </a:moveTo>
                <a:lnTo>
                  <a:pt x="3197713" y="0"/>
                </a:lnTo>
                <a:lnTo>
                  <a:pt x="3259787" y="39795"/>
                </a:lnTo>
                <a:cubicBezTo>
                  <a:pt x="4439462" y="836768"/>
                  <a:pt x="5215066" y="2186425"/>
                  <a:pt x="5215066" y="3717234"/>
                </a:cubicBezTo>
                <a:cubicBezTo>
                  <a:pt x="5215066" y="4788800"/>
                  <a:pt x="4835020" y="5771602"/>
                  <a:pt x="4202364" y="6538204"/>
                </a:cubicBezTo>
                <a:lnTo>
                  <a:pt x="3922635" y="6845983"/>
                </a:lnTo>
                <a:lnTo>
                  <a:pt x="0" y="6845983"/>
                </a:lnTo>
                <a:close/>
              </a:path>
            </a:pathLst>
          </a:custGeom>
        </p:spPr>
      </p:pic>
      <p:sp>
        <p:nvSpPr>
          <p:cNvPr id="3" name="Espaço Reservado para Conteúdo 2">
            <a:extLst>
              <a:ext uri="{FF2B5EF4-FFF2-40B4-BE49-F238E27FC236}">
                <a16:creationId xmlns:a16="http://schemas.microsoft.com/office/drawing/2014/main" id="{3AD3B391-1C56-CF78-D76D-9EF778AD63A6}"/>
              </a:ext>
            </a:extLst>
          </p:cNvPr>
          <p:cNvSpPr>
            <a:spLocks noGrp="1"/>
          </p:cNvSpPr>
          <p:nvPr>
            <p:ph idx="1"/>
          </p:nvPr>
        </p:nvSpPr>
        <p:spPr>
          <a:xfrm>
            <a:off x="5455660" y="1803194"/>
            <a:ext cx="3042550" cy="1091435"/>
          </a:xfrm>
        </p:spPr>
        <p:txBody>
          <a:bodyPr>
            <a:noAutofit/>
          </a:bodyPr>
          <a:lstStyle/>
          <a:p>
            <a:pPr marL="0" indent="0">
              <a:buNone/>
            </a:pPr>
            <a:r>
              <a:rPr lang="pt-BR" sz="2800" b="1" dirty="0"/>
              <a:t>Valerie Sutton</a:t>
            </a:r>
          </a:p>
          <a:p>
            <a:pPr marL="0" indent="0">
              <a:buNone/>
            </a:pPr>
            <a:r>
              <a:rPr lang="pt-BR" sz="2800" b="1" dirty="0"/>
              <a:t>         1975</a:t>
            </a:r>
          </a:p>
        </p:txBody>
      </p:sp>
      <p:pic>
        <p:nvPicPr>
          <p:cNvPr id="11" name="Imagem 10" descr="Diagrama&#10;&#10;Descrição gerada automaticamente">
            <a:extLst>
              <a:ext uri="{FF2B5EF4-FFF2-40B4-BE49-F238E27FC236}">
                <a16:creationId xmlns:a16="http://schemas.microsoft.com/office/drawing/2014/main" id="{7149F034-0A42-9521-0AF0-DF8436E7A761}"/>
              </a:ext>
            </a:extLst>
          </p:cNvPr>
          <p:cNvPicPr>
            <a:picLocks noChangeAspect="1"/>
          </p:cNvPicPr>
          <p:nvPr/>
        </p:nvPicPr>
        <p:blipFill rotWithShape="1">
          <a:blip r:embed="rId3">
            <a:extLst>
              <a:ext uri="{28A0092B-C50C-407E-A947-70E740481C1C}">
                <a14:useLocalDpi xmlns:a14="http://schemas.microsoft.com/office/drawing/2010/main" val="0"/>
              </a:ext>
            </a:extLst>
          </a:blip>
          <a:srcRect l="4823" t="19316" r="50482"/>
          <a:stretch/>
        </p:blipFill>
        <p:spPr>
          <a:xfrm>
            <a:off x="8612975" y="406489"/>
            <a:ext cx="2733367" cy="3700797"/>
          </a:xfrm>
          <a:prstGeom prst="rect">
            <a:avLst/>
          </a:prstGeom>
        </p:spPr>
      </p:pic>
      <p:sp>
        <p:nvSpPr>
          <p:cNvPr id="2" name="Retângulo 1">
            <a:extLst>
              <a:ext uri="{FF2B5EF4-FFF2-40B4-BE49-F238E27FC236}">
                <a16:creationId xmlns:a16="http://schemas.microsoft.com/office/drawing/2014/main" id="{67B16FD3-6CCF-905F-4E0D-3B4BC575E0A8}"/>
              </a:ext>
            </a:extLst>
          </p:cNvPr>
          <p:cNvSpPr/>
          <p:nvPr/>
        </p:nvSpPr>
        <p:spPr>
          <a:xfrm>
            <a:off x="5215067" y="4697813"/>
            <a:ext cx="6400727" cy="1569660"/>
          </a:xfrm>
          <a:prstGeom prst="rect">
            <a:avLst/>
          </a:prstGeom>
          <a:noFill/>
        </p:spPr>
        <p:txBody>
          <a:bodyPr wrap="none" lIns="91440" tIns="45720" rIns="91440" bIns="45720">
            <a:spAutoFit/>
          </a:bodyPr>
          <a:lstStyle/>
          <a:p>
            <a:pPr algn="ctr"/>
            <a:r>
              <a:rPr lang="pt-BR" sz="3200" b="1" cap="none" spc="0" dirty="0" err="1">
                <a:ln w="9525">
                  <a:solidFill>
                    <a:schemeClr val="bg1"/>
                  </a:solidFill>
                  <a:prstDash val="solid"/>
                </a:ln>
                <a:effectLst>
                  <a:outerShdw blurRad="12700" dist="38100" dir="2700000" algn="tl" rotWithShape="0">
                    <a:schemeClr val="bg1">
                      <a:lumMod val="50000"/>
                    </a:schemeClr>
                  </a:outerShdw>
                </a:effectLst>
              </a:rPr>
              <a:t>Brazil</a:t>
            </a:r>
            <a:r>
              <a:rPr lang="pt-BR" sz="3200" b="1" cap="none" spc="0" dirty="0">
                <a:ln w="9525">
                  <a:solidFill>
                    <a:schemeClr val="bg1"/>
                  </a:solidFill>
                  <a:prstDash val="solid"/>
                </a:ln>
                <a:effectLst>
                  <a:outerShdw blurRad="12700" dist="38100" dir="2700000" algn="tl" rotWithShape="0">
                    <a:schemeClr val="bg1">
                      <a:lumMod val="50000"/>
                    </a:schemeClr>
                  </a:outerShdw>
                </a:effectLst>
              </a:rPr>
              <a:t> – 1996</a:t>
            </a:r>
          </a:p>
          <a:p>
            <a:pPr algn="ctr"/>
            <a:r>
              <a:rPr lang="pt-BR" sz="3200" b="1" dirty="0" err="1">
                <a:ln w="9525">
                  <a:solidFill>
                    <a:schemeClr val="bg1"/>
                  </a:solidFill>
                  <a:prstDash val="solid"/>
                </a:ln>
                <a:effectLst>
                  <a:outerShdw blurRad="12700" dist="38100" dir="2700000" algn="tl" rotWithShape="0">
                    <a:schemeClr val="bg1">
                      <a:lumMod val="50000"/>
                    </a:schemeClr>
                  </a:outerShdw>
                </a:effectLst>
              </a:rPr>
              <a:t>Linguistic</a:t>
            </a:r>
            <a:r>
              <a:rPr lang="pt-BR" sz="3200" b="1" dirty="0">
                <a:ln w="9525">
                  <a:solidFill>
                    <a:schemeClr val="bg1"/>
                  </a:solidFill>
                  <a:prstDash val="solid"/>
                </a:ln>
                <a:effectLst>
                  <a:outerShdw blurRad="12700" dist="38100" dir="2700000" algn="tl" rotWithShape="0">
                    <a:schemeClr val="bg1">
                      <a:lumMod val="50000"/>
                    </a:schemeClr>
                  </a:outerShdw>
                </a:effectLst>
              </a:rPr>
              <a:t> </a:t>
            </a:r>
            <a:r>
              <a:rPr lang="pt-BR" sz="3200" b="1" dirty="0" err="1">
                <a:ln w="9525">
                  <a:solidFill>
                    <a:schemeClr val="bg1"/>
                  </a:solidFill>
                  <a:prstDash val="solid"/>
                </a:ln>
                <a:effectLst>
                  <a:outerShdw blurRad="12700" dist="38100" dir="2700000" algn="tl" rotWithShape="0">
                    <a:schemeClr val="bg1">
                      <a:lumMod val="50000"/>
                    </a:schemeClr>
                  </a:outerShdw>
                </a:effectLst>
              </a:rPr>
              <a:t>and</a:t>
            </a:r>
            <a:r>
              <a:rPr lang="pt-BR" sz="3200" b="1" dirty="0">
                <a:ln w="9525">
                  <a:solidFill>
                    <a:schemeClr val="bg1"/>
                  </a:solidFill>
                  <a:prstDash val="solid"/>
                </a:ln>
                <a:effectLst>
                  <a:outerShdw blurRad="12700" dist="38100" dir="2700000" algn="tl" rotWithShape="0">
                    <a:schemeClr val="bg1">
                      <a:lumMod val="50000"/>
                    </a:schemeClr>
                  </a:outerShdw>
                </a:effectLst>
              </a:rPr>
              <a:t> </a:t>
            </a:r>
            <a:r>
              <a:rPr lang="pt-BR" sz="3200" b="1" dirty="0" err="1">
                <a:ln w="9525">
                  <a:solidFill>
                    <a:schemeClr val="bg1"/>
                  </a:solidFill>
                  <a:prstDash val="solid"/>
                </a:ln>
                <a:effectLst>
                  <a:outerShdw blurRad="12700" dist="38100" dir="2700000" algn="tl" rotWithShape="0">
                    <a:schemeClr val="bg1">
                      <a:lumMod val="50000"/>
                    </a:schemeClr>
                  </a:outerShdw>
                </a:effectLst>
              </a:rPr>
              <a:t>Education</a:t>
            </a:r>
            <a:r>
              <a:rPr lang="pt-BR" sz="3200" b="1" dirty="0">
                <a:ln w="9525">
                  <a:solidFill>
                    <a:schemeClr val="bg1"/>
                  </a:solidFill>
                  <a:prstDash val="solid"/>
                </a:ln>
                <a:effectLst>
                  <a:outerShdw blurRad="12700" dist="38100" dir="2700000" algn="tl" rotWithShape="0">
                    <a:schemeClr val="bg1">
                      <a:lumMod val="50000"/>
                    </a:schemeClr>
                  </a:outerShdw>
                </a:effectLst>
              </a:rPr>
              <a:t> - 2005</a:t>
            </a:r>
          </a:p>
          <a:p>
            <a:pPr algn="ctr"/>
            <a:r>
              <a:rPr lang="pt-BR" sz="3200" b="1" dirty="0" err="1">
                <a:ln w="9525">
                  <a:solidFill>
                    <a:schemeClr val="bg1"/>
                  </a:solidFill>
                  <a:prstDash val="solid"/>
                </a:ln>
                <a:effectLst>
                  <a:outerShdw blurRad="12700" dist="38100" dir="2700000" algn="tl" rotWithShape="0">
                    <a:schemeClr val="bg1">
                      <a:lumMod val="50000"/>
                    </a:schemeClr>
                  </a:outerShdw>
                </a:effectLst>
              </a:rPr>
              <a:t>G</a:t>
            </a:r>
            <a:r>
              <a:rPr lang="pt-BR" sz="3200" b="1" cap="none" spc="0" dirty="0" err="1">
                <a:ln w="9525">
                  <a:solidFill>
                    <a:schemeClr val="bg1"/>
                  </a:solidFill>
                  <a:prstDash val="solid"/>
                </a:ln>
                <a:effectLst>
                  <a:outerShdw blurRad="12700" dist="38100" dir="2700000" algn="tl" rotWithShape="0">
                    <a:schemeClr val="bg1">
                      <a:lumMod val="50000"/>
                    </a:schemeClr>
                  </a:outerShdw>
                </a:effectLst>
              </a:rPr>
              <a:t>rammar</a:t>
            </a:r>
            <a:r>
              <a:rPr lang="pt-BR" sz="3200" b="1" cap="none" spc="0" dirty="0">
                <a:ln w="9525">
                  <a:solidFill>
                    <a:schemeClr val="bg1"/>
                  </a:solidFill>
                  <a:prstDash val="solid"/>
                </a:ln>
                <a:effectLst>
                  <a:outerShdw blurRad="12700" dist="38100" dir="2700000" algn="tl" rotWithShape="0">
                    <a:schemeClr val="bg1">
                      <a:lumMod val="50000"/>
                    </a:schemeClr>
                  </a:outerShdw>
                </a:effectLst>
              </a:rPr>
              <a:t> in </a:t>
            </a:r>
            <a:r>
              <a:rPr lang="pt-BR" sz="3200" b="1" dirty="0" err="1">
                <a:ln w="9525">
                  <a:solidFill>
                    <a:schemeClr val="bg1"/>
                  </a:solidFill>
                  <a:prstDash val="solid"/>
                </a:ln>
                <a:effectLst>
                  <a:outerShdw blurRad="12700" dist="38100" dir="2700000" algn="tl" rotWithShape="0">
                    <a:schemeClr val="bg1">
                      <a:lumMod val="50000"/>
                    </a:schemeClr>
                  </a:outerShdw>
                </a:effectLst>
              </a:rPr>
              <a:t>S</a:t>
            </a:r>
            <a:r>
              <a:rPr lang="pt-BR" sz="3200" b="1" cap="none" spc="0" dirty="0" err="1">
                <a:ln w="9525">
                  <a:solidFill>
                    <a:schemeClr val="bg1"/>
                  </a:solidFill>
                  <a:prstDash val="solid"/>
                </a:ln>
                <a:effectLst>
                  <a:outerShdw blurRad="12700" dist="38100" dir="2700000" algn="tl" rotWithShape="0">
                    <a:schemeClr val="bg1">
                      <a:lumMod val="50000"/>
                    </a:schemeClr>
                  </a:outerShdw>
                </a:effectLst>
              </a:rPr>
              <a:t>ignWriting</a:t>
            </a:r>
            <a:r>
              <a:rPr lang="pt-BR" sz="3200" b="1" dirty="0">
                <a:ln w="9525">
                  <a:solidFill>
                    <a:schemeClr val="bg1"/>
                  </a:solidFill>
                  <a:prstDash val="solid"/>
                </a:ln>
                <a:effectLst>
                  <a:outerShdw blurRad="12700" dist="38100" dir="2700000" algn="tl" rotWithShape="0">
                    <a:schemeClr val="bg1">
                      <a:lumMod val="50000"/>
                    </a:schemeClr>
                  </a:outerShdw>
                </a:effectLst>
              </a:rPr>
              <a:t> - 2017</a:t>
            </a:r>
            <a:endParaRPr lang="pt-BR" sz="3200" b="1" cap="none" spc="0" dirty="0">
              <a:ln w="9525">
                <a:solidFill>
                  <a:schemeClr val="bg1"/>
                </a:solidFill>
                <a:prstDash val="solid"/>
              </a:ln>
              <a:effectLst>
                <a:outerShdw blurRad="12700" dist="38100" dir="2700000" algn="tl" rotWithShape="0">
                  <a:schemeClr val="bg1">
                    <a:lumMod val="50000"/>
                  </a:schemeClr>
                </a:outerShdw>
              </a:effectLst>
            </a:endParaRPr>
          </a:p>
        </p:txBody>
      </p:sp>
      <p:sp>
        <p:nvSpPr>
          <p:cNvPr id="5" name="Elipse 4">
            <a:extLst>
              <a:ext uri="{FF2B5EF4-FFF2-40B4-BE49-F238E27FC236}">
                <a16:creationId xmlns:a16="http://schemas.microsoft.com/office/drawing/2014/main" id="{1D9CD443-619B-B550-3EA8-A7DC69D84FB6}"/>
              </a:ext>
            </a:extLst>
          </p:cNvPr>
          <p:cNvSpPr/>
          <p:nvPr/>
        </p:nvSpPr>
        <p:spPr>
          <a:xfrm>
            <a:off x="99060" y="5669280"/>
            <a:ext cx="129540" cy="137160"/>
          </a:xfrm>
          <a:prstGeom prst="ellipse">
            <a:avLst/>
          </a:prstGeom>
          <a:solidFill>
            <a:srgbClr val="FF0000"/>
          </a:solidFill>
          <a:ln>
            <a:solidFill>
              <a:srgbClr val="FF0000"/>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pt-BR"/>
          </a:p>
        </p:txBody>
      </p:sp>
      <p:sp>
        <p:nvSpPr>
          <p:cNvPr id="6" name="Elipse 5">
            <a:extLst>
              <a:ext uri="{FF2B5EF4-FFF2-40B4-BE49-F238E27FC236}">
                <a16:creationId xmlns:a16="http://schemas.microsoft.com/office/drawing/2014/main" id="{9F46F32A-2CB8-690A-BD9E-6867906AF481}"/>
              </a:ext>
            </a:extLst>
          </p:cNvPr>
          <p:cNvSpPr/>
          <p:nvPr/>
        </p:nvSpPr>
        <p:spPr>
          <a:xfrm>
            <a:off x="547501" y="5684520"/>
            <a:ext cx="129540" cy="137160"/>
          </a:xfrm>
          <a:prstGeom prst="ellipse">
            <a:avLst/>
          </a:prstGeom>
          <a:solidFill>
            <a:srgbClr val="FF0000"/>
          </a:solidFill>
          <a:ln>
            <a:solidFill>
              <a:srgbClr val="FF0000"/>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pt-BR"/>
          </a:p>
        </p:txBody>
      </p:sp>
      <p:sp>
        <p:nvSpPr>
          <p:cNvPr id="7" name="Elipse 6">
            <a:extLst>
              <a:ext uri="{FF2B5EF4-FFF2-40B4-BE49-F238E27FC236}">
                <a16:creationId xmlns:a16="http://schemas.microsoft.com/office/drawing/2014/main" id="{C81E6CEF-F168-1FCB-6F89-89C0A17014A6}"/>
              </a:ext>
            </a:extLst>
          </p:cNvPr>
          <p:cNvSpPr/>
          <p:nvPr/>
        </p:nvSpPr>
        <p:spPr>
          <a:xfrm>
            <a:off x="327660" y="5158740"/>
            <a:ext cx="129540" cy="137160"/>
          </a:xfrm>
          <a:prstGeom prst="ellipse">
            <a:avLst/>
          </a:prstGeom>
          <a:solidFill>
            <a:srgbClr val="FF0000"/>
          </a:solidFill>
          <a:ln>
            <a:solidFill>
              <a:srgbClr val="FF0000"/>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pt-BR"/>
          </a:p>
        </p:txBody>
      </p:sp>
      <p:sp>
        <p:nvSpPr>
          <p:cNvPr id="8" name="Elipse 7">
            <a:extLst>
              <a:ext uri="{FF2B5EF4-FFF2-40B4-BE49-F238E27FC236}">
                <a16:creationId xmlns:a16="http://schemas.microsoft.com/office/drawing/2014/main" id="{42628E22-C828-4759-E069-9321CDD5DE25}"/>
              </a:ext>
            </a:extLst>
          </p:cNvPr>
          <p:cNvSpPr/>
          <p:nvPr/>
        </p:nvSpPr>
        <p:spPr>
          <a:xfrm>
            <a:off x="337951" y="1051560"/>
            <a:ext cx="129540" cy="137160"/>
          </a:xfrm>
          <a:prstGeom prst="ellipse">
            <a:avLst/>
          </a:prstGeom>
          <a:solidFill>
            <a:srgbClr val="FF0000"/>
          </a:solidFill>
          <a:ln>
            <a:solidFill>
              <a:srgbClr val="FF0000"/>
            </a:solidFill>
          </a:ln>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115862083"/>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08EC3C-7327-2CF8-AC75-E7070E8EF032}"/>
              </a:ext>
            </a:extLst>
          </p:cNvPr>
          <p:cNvSpPr>
            <a:spLocks noGrp="1"/>
          </p:cNvSpPr>
          <p:nvPr>
            <p:ph type="title"/>
          </p:nvPr>
        </p:nvSpPr>
        <p:spPr>
          <a:xfrm>
            <a:off x="522568" y="1392738"/>
            <a:ext cx="10582148" cy="1004825"/>
          </a:xfrm>
        </p:spPr>
        <p:txBody>
          <a:bodyPr anchor="ctr">
            <a:normAutofit/>
          </a:bodyPr>
          <a:lstStyle/>
          <a:p>
            <a:pPr algn="ctr"/>
            <a:r>
              <a:rPr lang="pt-BR" altLang="pt-BR" sz="4800" b="1" i="0" dirty="0" err="1">
                <a:solidFill>
                  <a:schemeClr val="tx1"/>
                </a:solidFill>
              </a:rPr>
              <a:t>Haapanen</a:t>
            </a:r>
            <a:r>
              <a:rPr lang="pt-BR" altLang="pt-BR" sz="4800" b="1" i="0" dirty="0">
                <a:solidFill>
                  <a:schemeClr val="tx1"/>
                </a:solidFill>
              </a:rPr>
              <a:t> e </a:t>
            </a:r>
            <a:r>
              <a:rPr lang="pt-BR" altLang="pt-BR" sz="4800" b="1" i="0" dirty="0" err="1">
                <a:solidFill>
                  <a:schemeClr val="tx1"/>
                </a:solidFill>
              </a:rPr>
              <a:t>Wainio</a:t>
            </a:r>
            <a:r>
              <a:rPr lang="pt-BR" altLang="pt-BR" sz="4800" b="1" i="0" dirty="0">
                <a:solidFill>
                  <a:schemeClr val="tx1"/>
                </a:solidFill>
              </a:rPr>
              <a:t> (2010, p.86)</a:t>
            </a:r>
            <a:endParaRPr lang="pt-BR" sz="4800" b="1" i="0" dirty="0">
              <a:solidFill>
                <a:schemeClr val="bg1"/>
              </a:solidFill>
            </a:endParaRPr>
          </a:p>
        </p:txBody>
      </p:sp>
      <p:pic>
        <p:nvPicPr>
          <p:cNvPr id="4" name="Imagem 3">
            <a:extLst>
              <a:ext uri="{FF2B5EF4-FFF2-40B4-BE49-F238E27FC236}">
                <a16:creationId xmlns:a16="http://schemas.microsoft.com/office/drawing/2014/main" id="{28767E07-FD9E-A549-9339-655A4E108465}"/>
              </a:ext>
            </a:extLst>
          </p:cNvPr>
          <p:cNvPicPr>
            <a:picLocks noChangeAspect="1"/>
          </p:cNvPicPr>
          <p:nvPr/>
        </p:nvPicPr>
        <p:blipFill rotWithShape="1">
          <a:blip r:embed="rId2"/>
          <a:srcRect t="504" r="-1155" b="1"/>
          <a:stretch/>
        </p:blipFill>
        <p:spPr>
          <a:xfrm>
            <a:off x="670052" y="2782825"/>
            <a:ext cx="5639040" cy="2997200"/>
          </a:xfrm>
          <a:prstGeom prst="rect">
            <a:avLst/>
          </a:prstGeom>
        </p:spPr>
      </p:pic>
      <p:sp>
        <p:nvSpPr>
          <p:cNvPr id="6" name="CaixaDeTexto 5">
            <a:extLst>
              <a:ext uri="{FF2B5EF4-FFF2-40B4-BE49-F238E27FC236}">
                <a16:creationId xmlns:a16="http://schemas.microsoft.com/office/drawing/2014/main" id="{3EEDBA40-29D6-9637-9D89-8AAE2A498F87}"/>
              </a:ext>
            </a:extLst>
          </p:cNvPr>
          <p:cNvSpPr txBox="1"/>
          <p:nvPr/>
        </p:nvSpPr>
        <p:spPr>
          <a:xfrm>
            <a:off x="6806211" y="3311929"/>
            <a:ext cx="4087931" cy="1938992"/>
          </a:xfrm>
          <a:prstGeom prst="rect">
            <a:avLst/>
          </a:prstGeom>
          <a:noFill/>
        </p:spPr>
        <p:txBody>
          <a:bodyPr wrap="square">
            <a:spAutoFit/>
          </a:bodyPr>
          <a:lstStyle/>
          <a:p>
            <a:pPr algn="just"/>
            <a:r>
              <a:rPr lang="en-US" sz="2000" b="1" dirty="0"/>
              <a:t>Type 2 </a:t>
            </a:r>
            <a:r>
              <a:rPr lang="en-US" sz="2000" dirty="0"/>
              <a:t>verbs - subcategories: </a:t>
            </a:r>
          </a:p>
          <a:p>
            <a:pPr algn="just"/>
            <a:endParaRPr lang="en-US" sz="2000" b="1" dirty="0"/>
          </a:p>
          <a:p>
            <a:pPr algn="just"/>
            <a:r>
              <a:rPr lang="en-US" sz="2000" b="1" dirty="0"/>
              <a:t>Type 2.1</a:t>
            </a:r>
            <a:r>
              <a:rPr lang="en-US" sz="2000" dirty="0"/>
              <a:t> one-handed </a:t>
            </a:r>
          </a:p>
          <a:p>
            <a:pPr algn="just"/>
            <a:r>
              <a:rPr lang="en-US" sz="2000" b="1" dirty="0"/>
              <a:t>Type 2.2 </a:t>
            </a:r>
            <a:r>
              <a:rPr lang="en-US" sz="2000" dirty="0"/>
              <a:t>twohanded </a:t>
            </a:r>
          </a:p>
          <a:p>
            <a:pPr algn="just"/>
            <a:r>
              <a:rPr lang="en-US" sz="2000" b="1" dirty="0"/>
              <a:t>Type 2.3 </a:t>
            </a:r>
            <a:r>
              <a:rPr lang="en-US" sz="2000" dirty="0"/>
              <a:t>reverse</a:t>
            </a:r>
          </a:p>
          <a:p>
            <a:pPr algn="just"/>
            <a:r>
              <a:rPr lang="en-US" sz="2000" b="1" dirty="0"/>
              <a:t>Type 2.4 </a:t>
            </a:r>
            <a:r>
              <a:rPr lang="en-US" sz="2000" dirty="0"/>
              <a:t>Hand orientation.</a:t>
            </a:r>
            <a:endParaRPr lang="pt-BR" sz="2000" dirty="0"/>
          </a:p>
        </p:txBody>
      </p:sp>
      <p:sp>
        <p:nvSpPr>
          <p:cNvPr id="8" name="CaixaDeTexto 7">
            <a:extLst>
              <a:ext uri="{FF2B5EF4-FFF2-40B4-BE49-F238E27FC236}">
                <a16:creationId xmlns:a16="http://schemas.microsoft.com/office/drawing/2014/main" id="{FC0CED74-5C55-0B11-C803-372986875BF2}"/>
              </a:ext>
            </a:extLst>
          </p:cNvPr>
          <p:cNvSpPr txBox="1"/>
          <p:nvPr/>
        </p:nvSpPr>
        <p:spPr>
          <a:xfrm>
            <a:off x="2222500" y="572623"/>
            <a:ext cx="7505700" cy="461665"/>
          </a:xfrm>
          <a:prstGeom prst="rect">
            <a:avLst/>
          </a:prstGeom>
          <a:noFill/>
        </p:spPr>
        <p:txBody>
          <a:bodyPr wrap="square">
            <a:spAutoFit/>
          </a:bodyPr>
          <a:lstStyle/>
          <a:p>
            <a:r>
              <a:rPr lang="en-US" sz="2400" b="1" dirty="0"/>
              <a:t>Morphology in Sign Languages (Padden 1990</a:t>
            </a:r>
            <a:r>
              <a:rPr lang="en-US" sz="1800" b="1" dirty="0"/>
              <a:t>)</a:t>
            </a:r>
            <a:endParaRPr lang="pt-BR" dirty="0"/>
          </a:p>
        </p:txBody>
      </p:sp>
    </p:spTree>
    <p:extLst>
      <p:ext uri="{BB962C8B-B14F-4D97-AF65-F5344CB8AC3E}">
        <p14:creationId xmlns:p14="http://schemas.microsoft.com/office/powerpoint/2010/main" val="12694032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8000"/>
            <a:satMod val="170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ACF417-2586-1015-D457-E79249CCB95B}"/>
              </a:ext>
            </a:extLst>
          </p:cNvPr>
          <p:cNvSpPr>
            <a:spLocks noGrp="1"/>
          </p:cNvSpPr>
          <p:nvPr>
            <p:ph type="title"/>
          </p:nvPr>
        </p:nvSpPr>
        <p:spPr>
          <a:xfrm>
            <a:off x="1254845" y="849208"/>
            <a:ext cx="9128019" cy="1706649"/>
          </a:xfrm>
        </p:spPr>
        <p:txBody>
          <a:bodyPr anchor="ctr">
            <a:normAutofit/>
          </a:bodyPr>
          <a:lstStyle/>
          <a:p>
            <a:pPr algn="ctr"/>
            <a:r>
              <a:rPr lang="en-US" sz="4800" b="1" dirty="0"/>
              <a:t>Why research in </a:t>
            </a:r>
            <a:r>
              <a:rPr lang="en-US" sz="4800" b="1" dirty="0" err="1"/>
              <a:t>SignWriting</a:t>
            </a:r>
            <a:r>
              <a:rPr lang="en-US" sz="4800" b="1" dirty="0"/>
              <a:t>?</a:t>
            </a:r>
            <a:endParaRPr lang="pt-BR" sz="4800" b="1" dirty="0"/>
          </a:p>
        </p:txBody>
      </p:sp>
      <p:sp>
        <p:nvSpPr>
          <p:cNvPr id="3" name="Espaço Reservado para Conteúdo 2">
            <a:extLst>
              <a:ext uri="{FF2B5EF4-FFF2-40B4-BE49-F238E27FC236}">
                <a16:creationId xmlns:a16="http://schemas.microsoft.com/office/drawing/2014/main" id="{B46A25F5-61B2-37D1-1EF0-AD78359A66B8}"/>
              </a:ext>
            </a:extLst>
          </p:cNvPr>
          <p:cNvSpPr>
            <a:spLocks noGrp="1"/>
          </p:cNvSpPr>
          <p:nvPr>
            <p:ph idx="1"/>
          </p:nvPr>
        </p:nvSpPr>
        <p:spPr>
          <a:xfrm>
            <a:off x="798687" y="2797277"/>
            <a:ext cx="10470407" cy="2144447"/>
          </a:xfrm>
        </p:spPr>
        <p:txBody>
          <a:bodyPr>
            <a:normAutofit/>
          </a:bodyPr>
          <a:lstStyle/>
          <a:p>
            <a:pPr marL="0" indent="0" algn="just">
              <a:buNone/>
            </a:pPr>
            <a:r>
              <a:rPr lang="en-US" sz="2800" dirty="0">
                <a:solidFill>
                  <a:schemeClr val="tx1"/>
                </a:solidFill>
              </a:rPr>
              <a:t>Type 2.1: one-handed     *</a:t>
            </a:r>
            <a:r>
              <a:rPr lang="en-US" sz="2800" dirty="0">
                <a:solidFill>
                  <a:srgbClr val="FFFF00"/>
                </a:solidFill>
              </a:rPr>
              <a:t>modified verbs</a:t>
            </a:r>
            <a:endParaRPr lang="pt-BR" sz="2800" dirty="0">
              <a:solidFill>
                <a:srgbClr val="FFFF00"/>
              </a:solidFill>
            </a:endParaRPr>
          </a:p>
        </p:txBody>
      </p:sp>
      <p:pic>
        <p:nvPicPr>
          <p:cNvPr id="4" name="Imagem 3">
            <a:extLst>
              <a:ext uri="{FF2B5EF4-FFF2-40B4-BE49-F238E27FC236}">
                <a16:creationId xmlns:a16="http://schemas.microsoft.com/office/drawing/2014/main" id="{E4248EA6-AF45-58E2-5E8D-8EF28FAFFD5E}"/>
              </a:ext>
            </a:extLst>
          </p:cNvPr>
          <p:cNvPicPr>
            <a:picLocks noChangeAspect="1"/>
          </p:cNvPicPr>
          <p:nvPr/>
        </p:nvPicPr>
        <p:blipFill rotWithShape="1">
          <a:blip r:embed="rId2"/>
          <a:srcRect l="4645" t="6825" r="46103" b="4160"/>
          <a:stretch/>
        </p:blipFill>
        <p:spPr>
          <a:xfrm>
            <a:off x="727587" y="4060723"/>
            <a:ext cx="1514168" cy="2133600"/>
          </a:xfrm>
          <a:prstGeom prst="rect">
            <a:avLst/>
          </a:prstGeom>
        </p:spPr>
      </p:pic>
      <p:pic>
        <p:nvPicPr>
          <p:cNvPr id="6" name="Imagem 5">
            <a:extLst>
              <a:ext uri="{FF2B5EF4-FFF2-40B4-BE49-F238E27FC236}">
                <a16:creationId xmlns:a16="http://schemas.microsoft.com/office/drawing/2014/main" id="{9B992DF0-DBDC-53D4-BD48-3D8CFF0D0550}"/>
              </a:ext>
            </a:extLst>
          </p:cNvPr>
          <p:cNvPicPr>
            <a:picLocks noChangeAspect="1"/>
          </p:cNvPicPr>
          <p:nvPr/>
        </p:nvPicPr>
        <p:blipFill rotWithShape="1">
          <a:blip r:embed="rId3"/>
          <a:srcRect l="2306" t="37980" r="72859" b="30831"/>
          <a:stretch/>
        </p:blipFill>
        <p:spPr>
          <a:xfrm>
            <a:off x="4144769" y="4160458"/>
            <a:ext cx="2005781" cy="2133600"/>
          </a:xfrm>
          <a:prstGeom prst="rect">
            <a:avLst/>
          </a:prstGeom>
        </p:spPr>
      </p:pic>
      <p:pic>
        <p:nvPicPr>
          <p:cNvPr id="8" name="Imagem 7">
            <a:extLst>
              <a:ext uri="{FF2B5EF4-FFF2-40B4-BE49-F238E27FC236}">
                <a16:creationId xmlns:a16="http://schemas.microsoft.com/office/drawing/2014/main" id="{5D36C235-021D-A80F-205C-2E677F74E593}"/>
              </a:ext>
            </a:extLst>
          </p:cNvPr>
          <p:cNvPicPr>
            <a:picLocks noChangeAspect="1"/>
          </p:cNvPicPr>
          <p:nvPr/>
        </p:nvPicPr>
        <p:blipFill rotWithShape="1">
          <a:blip r:embed="rId2"/>
          <a:srcRect l="56936" t="25901" r="3728" b="26925"/>
          <a:stretch/>
        </p:blipFill>
        <p:spPr>
          <a:xfrm>
            <a:off x="2216700" y="4635762"/>
            <a:ext cx="1209368" cy="1130710"/>
          </a:xfrm>
          <a:prstGeom prst="rect">
            <a:avLst/>
          </a:prstGeom>
        </p:spPr>
      </p:pic>
      <p:pic>
        <p:nvPicPr>
          <p:cNvPr id="10" name="Imagem 9">
            <a:extLst>
              <a:ext uri="{FF2B5EF4-FFF2-40B4-BE49-F238E27FC236}">
                <a16:creationId xmlns:a16="http://schemas.microsoft.com/office/drawing/2014/main" id="{D4735E74-9D79-5F7E-10E6-02D50C50EB7B}"/>
              </a:ext>
            </a:extLst>
          </p:cNvPr>
          <p:cNvPicPr>
            <a:picLocks noChangeAspect="1"/>
          </p:cNvPicPr>
          <p:nvPr/>
        </p:nvPicPr>
        <p:blipFill rotWithShape="1">
          <a:blip r:embed="rId2"/>
          <a:srcRect l="56936" t="25901" r="3728" b="26925"/>
          <a:stretch/>
        </p:blipFill>
        <p:spPr>
          <a:xfrm>
            <a:off x="6095999" y="4653432"/>
            <a:ext cx="1209368" cy="1130710"/>
          </a:xfrm>
          <a:prstGeom prst="rect">
            <a:avLst/>
          </a:prstGeom>
        </p:spPr>
      </p:pic>
      <p:pic>
        <p:nvPicPr>
          <p:cNvPr id="11" name="Imagem 10">
            <a:extLst>
              <a:ext uri="{FF2B5EF4-FFF2-40B4-BE49-F238E27FC236}">
                <a16:creationId xmlns:a16="http://schemas.microsoft.com/office/drawing/2014/main" id="{20E3F13C-75E3-A9DA-8D5C-2DB367F47194}"/>
              </a:ext>
            </a:extLst>
          </p:cNvPr>
          <p:cNvPicPr>
            <a:picLocks noChangeAspect="1"/>
          </p:cNvPicPr>
          <p:nvPr/>
        </p:nvPicPr>
        <p:blipFill rotWithShape="1">
          <a:blip r:embed="rId3"/>
          <a:srcRect l="28880" t="73408" r="44534" b="3923"/>
          <a:stretch/>
        </p:blipFill>
        <p:spPr>
          <a:xfrm>
            <a:off x="8122957" y="4562168"/>
            <a:ext cx="2259907" cy="1632155"/>
          </a:xfrm>
          <a:prstGeom prst="rect">
            <a:avLst/>
          </a:prstGeom>
        </p:spPr>
      </p:pic>
      <p:pic>
        <p:nvPicPr>
          <p:cNvPr id="12" name="Imagem 11">
            <a:extLst>
              <a:ext uri="{FF2B5EF4-FFF2-40B4-BE49-F238E27FC236}">
                <a16:creationId xmlns:a16="http://schemas.microsoft.com/office/drawing/2014/main" id="{6C436181-75B4-B7F5-C537-DE5A6502962E}"/>
              </a:ext>
            </a:extLst>
          </p:cNvPr>
          <p:cNvPicPr>
            <a:picLocks noChangeAspect="1"/>
          </p:cNvPicPr>
          <p:nvPr/>
        </p:nvPicPr>
        <p:blipFill rotWithShape="1">
          <a:blip r:embed="rId2"/>
          <a:srcRect l="56936" t="25901" r="3728" b="26925"/>
          <a:stretch/>
        </p:blipFill>
        <p:spPr>
          <a:xfrm>
            <a:off x="10183945" y="4653432"/>
            <a:ext cx="1209368" cy="1130710"/>
          </a:xfrm>
          <a:prstGeom prst="rect">
            <a:avLst/>
          </a:prstGeom>
        </p:spPr>
      </p:pic>
      <p:sp>
        <p:nvSpPr>
          <p:cNvPr id="5" name="Retângulo 4">
            <a:extLst>
              <a:ext uri="{FF2B5EF4-FFF2-40B4-BE49-F238E27FC236}">
                <a16:creationId xmlns:a16="http://schemas.microsoft.com/office/drawing/2014/main" id="{6FBCADCB-8899-5C58-F09F-0AF1AA8A979F}"/>
              </a:ext>
            </a:extLst>
          </p:cNvPr>
          <p:cNvSpPr/>
          <p:nvPr/>
        </p:nvSpPr>
        <p:spPr>
          <a:xfrm>
            <a:off x="3739509" y="185760"/>
            <a:ext cx="4106252" cy="707886"/>
          </a:xfrm>
          <a:prstGeom prst="rect">
            <a:avLst/>
          </a:prstGeom>
          <a:noFill/>
        </p:spPr>
        <p:txBody>
          <a:bodyPr wrap="none" lIns="91440" tIns="45720" rIns="91440" bIns="45720">
            <a:spAutoFit/>
          </a:bodyPr>
          <a:lstStyle/>
          <a:p>
            <a:pPr algn="ctr"/>
            <a:r>
              <a:rPr lang="pt-BR" sz="4000" b="1" cap="none" spc="0" dirty="0" err="1">
                <a:ln w="9525">
                  <a:solidFill>
                    <a:schemeClr val="bg1"/>
                  </a:solidFill>
                  <a:prstDash val="solid"/>
                </a:ln>
                <a:solidFill>
                  <a:schemeClr val="tx1"/>
                </a:solidFill>
                <a:effectLst>
                  <a:outerShdw blurRad="12700" dist="38100" dir="2700000" algn="tl" rotWithShape="0">
                    <a:schemeClr val="bg1">
                      <a:lumMod val="50000"/>
                    </a:schemeClr>
                  </a:outerShdw>
                </a:effectLst>
              </a:rPr>
              <a:t>Verb</a:t>
            </a:r>
            <a:r>
              <a:rPr lang="pt-BR" sz="4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 - </a:t>
            </a:r>
            <a:r>
              <a:rPr lang="pt-BR" sz="4000" b="1" cap="none" spc="0" dirty="0" err="1">
                <a:ln w="9525">
                  <a:solidFill>
                    <a:schemeClr val="bg1"/>
                  </a:solidFill>
                  <a:prstDash val="solid"/>
                </a:ln>
                <a:solidFill>
                  <a:schemeClr val="tx1"/>
                </a:solidFill>
                <a:effectLst>
                  <a:outerShdw blurRad="12700" dist="38100" dir="2700000" algn="tl" rotWithShape="0">
                    <a:schemeClr val="bg1">
                      <a:lumMod val="50000"/>
                    </a:schemeClr>
                  </a:outerShdw>
                </a:effectLst>
              </a:rPr>
              <a:t>Grammar</a:t>
            </a:r>
            <a:endParaRPr lang="pt-BR" sz="4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1492525853"/>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8000"/>
            <a:satMod val="170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BACF417-2586-1015-D457-E79249CCB95B}"/>
              </a:ext>
            </a:extLst>
          </p:cNvPr>
          <p:cNvSpPr>
            <a:spLocks noGrp="1"/>
          </p:cNvSpPr>
          <p:nvPr>
            <p:ph type="title"/>
          </p:nvPr>
        </p:nvSpPr>
        <p:spPr>
          <a:xfrm>
            <a:off x="1254845" y="849208"/>
            <a:ext cx="9128019" cy="1706649"/>
          </a:xfrm>
        </p:spPr>
        <p:txBody>
          <a:bodyPr anchor="ctr">
            <a:normAutofit/>
          </a:bodyPr>
          <a:lstStyle/>
          <a:p>
            <a:pPr algn="ctr"/>
            <a:r>
              <a:rPr lang="en-US" sz="4800" b="1" dirty="0"/>
              <a:t>Why research in </a:t>
            </a:r>
            <a:r>
              <a:rPr lang="en-US" sz="4800" b="1" dirty="0" err="1"/>
              <a:t>SignWriting</a:t>
            </a:r>
            <a:r>
              <a:rPr lang="en-US" sz="4800" b="1" dirty="0"/>
              <a:t>?</a:t>
            </a:r>
            <a:endParaRPr lang="pt-BR" sz="4800" b="1" dirty="0"/>
          </a:p>
        </p:txBody>
      </p:sp>
      <p:pic>
        <p:nvPicPr>
          <p:cNvPr id="4" name="Imagem 3">
            <a:extLst>
              <a:ext uri="{FF2B5EF4-FFF2-40B4-BE49-F238E27FC236}">
                <a16:creationId xmlns:a16="http://schemas.microsoft.com/office/drawing/2014/main" id="{E4248EA6-AF45-58E2-5E8D-8EF28FAFFD5E}"/>
              </a:ext>
            </a:extLst>
          </p:cNvPr>
          <p:cNvPicPr>
            <a:picLocks noChangeAspect="1"/>
          </p:cNvPicPr>
          <p:nvPr/>
        </p:nvPicPr>
        <p:blipFill rotWithShape="1">
          <a:blip r:embed="rId2"/>
          <a:srcRect l="4645" t="6825" r="46103" b="4160"/>
          <a:stretch/>
        </p:blipFill>
        <p:spPr>
          <a:xfrm>
            <a:off x="727587" y="4060723"/>
            <a:ext cx="1514168" cy="2133600"/>
          </a:xfrm>
          <a:prstGeom prst="rect">
            <a:avLst/>
          </a:prstGeom>
        </p:spPr>
      </p:pic>
      <p:pic>
        <p:nvPicPr>
          <p:cNvPr id="6" name="Imagem 5">
            <a:extLst>
              <a:ext uri="{FF2B5EF4-FFF2-40B4-BE49-F238E27FC236}">
                <a16:creationId xmlns:a16="http://schemas.microsoft.com/office/drawing/2014/main" id="{9B992DF0-DBDC-53D4-BD48-3D8CFF0D0550}"/>
              </a:ext>
            </a:extLst>
          </p:cNvPr>
          <p:cNvPicPr>
            <a:picLocks noChangeAspect="1"/>
          </p:cNvPicPr>
          <p:nvPr/>
        </p:nvPicPr>
        <p:blipFill rotWithShape="1">
          <a:blip r:embed="rId3"/>
          <a:srcRect l="2306" t="37980" r="72859" b="30831"/>
          <a:stretch/>
        </p:blipFill>
        <p:spPr>
          <a:xfrm>
            <a:off x="4144769" y="4160458"/>
            <a:ext cx="2005781" cy="2133600"/>
          </a:xfrm>
          <a:prstGeom prst="rect">
            <a:avLst/>
          </a:prstGeom>
        </p:spPr>
      </p:pic>
      <p:pic>
        <p:nvPicPr>
          <p:cNvPr id="8" name="Imagem 7">
            <a:extLst>
              <a:ext uri="{FF2B5EF4-FFF2-40B4-BE49-F238E27FC236}">
                <a16:creationId xmlns:a16="http://schemas.microsoft.com/office/drawing/2014/main" id="{5D36C235-021D-A80F-205C-2E677F74E593}"/>
              </a:ext>
            </a:extLst>
          </p:cNvPr>
          <p:cNvPicPr>
            <a:picLocks noChangeAspect="1"/>
          </p:cNvPicPr>
          <p:nvPr/>
        </p:nvPicPr>
        <p:blipFill rotWithShape="1">
          <a:blip r:embed="rId2"/>
          <a:srcRect l="56936" t="25901" r="3728" b="26925"/>
          <a:stretch/>
        </p:blipFill>
        <p:spPr>
          <a:xfrm>
            <a:off x="2216700" y="4635762"/>
            <a:ext cx="1209368" cy="1130710"/>
          </a:xfrm>
          <a:prstGeom prst="rect">
            <a:avLst/>
          </a:prstGeom>
        </p:spPr>
      </p:pic>
      <p:pic>
        <p:nvPicPr>
          <p:cNvPr id="10" name="Imagem 9">
            <a:extLst>
              <a:ext uri="{FF2B5EF4-FFF2-40B4-BE49-F238E27FC236}">
                <a16:creationId xmlns:a16="http://schemas.microsoft.com/office/drawing/2014/main" id="{D4735E74-9D79-5F7E-10E6-02D50C50EB7B}"/>
              </a:ext>
            </a:extLst>
          </p:cNvPr>
          <p:cNvPicPr>
            <a:picLocks noChangeAspect="1"/>
          </p:cNvPicPr>
          <p:nvPr/>
        </p:nvPicPr>
        <p:blipFill rotWithShape="1">
          <a:blip r:embed="rId2"/>
          <a:srcRect l="56936" t="25901" r="3728" b="26925"/>
          <a:stretch/>
        </p:blipFill>
        <p:spPr>
          <a:xfrm>
            <a:off x="6095999" y="4653432"/>
            <a:ext cx="1209368" cy="1130710"/>
          </a:xfrm>
          <a:prstGeom prst="rect">
            <a:avLst/>
          </a:prstGeom>
        </p:spPr>
      </p:pic>
      <p:pic>
        <p:nvPicPr>
          <p:cNvPr id="11" name="Imagem 10">
            <a:extLst>
              <a:ext uri="{FF2B5EF4-FFF2-40B4-BE49-F238E27FC236}">
                <a16:creationId xmlns:a16="http://schemas.microsoft.com/office/drawing/2014/main" id="{20E3F13C-75E3-A9DA-8D5C-2DB367F47194}"/>
              </a:ext>
            </a:extLst>
          </p:cNvPr>
          <p:cNvPicPr>
            <a:picLocks noChangeAspect="1"/>
          </p:cNvPicPr>
          <p:nvPr/>
        </p:nvPicPr>
        <p:blipFill rotWithShape="1">
          <a:blip r:embed="rId3"/>
          <a:srcRect l="28880" t="73408" r="44534" b="3923"/>
          <a:stretch/>
        </p:blipFill>
        <p:spPr>
          <a:xfrm>
            <a:off x="8122957" y="4562168"/>
            <a:ext cx="2259907" cy="1632155"/>
          </a:xfrm>
          <a:prstGeom prst="rect">
            <a:avLst/>
          </a:prstGeom>
        </p:spPr>
      </p:pic>
      <p:pic>
        <p:nvPicPr>
          <p:cNvPr id="12" name="Imagem 11">
            <a:extLst>
              <a:ext uri="{FF2B5EF4-FFF2-40B4-BE49-F238E27FC236}">
                <a16:creationId xmlns:a16="http://schemas.microsoft.com/office/drawing/2014/main" id="{6C436181-75B4-B7F5-C537-DE5A6502962E}"/>
              </a:ext>
            </a:extLst>
          </p:cNvPr>
          <p:cNvPicPr>
            <a:picLocks noChangeAspect="1"/>
          </p:cNvPicPr>
          <p:nvPr/>
        </p:nvPicPr>
        <p:blipFill rotWithShape="1">
          <a:blip r:embed="rId2"/>
          <a:srcRect l="56936" t="25901" r="3728" b="26925"/>
          <a:stretch/>
        </p:blipFill>
        <p:spPr>
          <a:xfrm>
            <a:off x="10183945" y="4653432"/>
            <a:ext cx="1209368" cy="1130710"/>
          </a:xfrm>
          <a:prstGeom prst="rect">
            <a:avLst/>
          </a:prstGeom>
        </p:spPr>
      </p:pic>
      <p:sp>
        <p:nvSpPr>
          <p:cNvPr id="5" name="Retângulo 4">
            <a:extLst>
              <a:ext uri="{FF2B5EF4-FFF2-40B4-BE49-F238E27FC236}">
                <a16:creationId xmlns:a16="http://schemas.microsoft.com/office/drawing/2014/main" id="{6FBCADCB-8899-5C58-F09F-0AF1AA8A979F}"/>
              </a:ext>
            </a:extLst>
          </p:cNvPr>
          <p:cNvSpPr/>
          <p:nvPr/>
        </p:nvSpPr>
        <p:spPr>
          <a:xfrm>
            <a:off x="3739509" y="185760"/>
            <a:ext cx="4106252" cy="707886"/>
          </a:xfrm>
          <a:prstGeom prst="rect">
            <a:avLst/>
          </a:prstGeom>
          <a:noFill/>
        </p:spPr>
        <p:txBody>
          <a:bodyPr wrap="none" lIns="91440" tIns="45720" rIns="91440" bIns="45720">
            <a:spAutoFit/>
          </a:bodyPr>
          <a:lstStyle/>
          <a:p>
            <a:pPr algn="ctr"/>
            <a:r>
              <a:rPr lang="pt-BR" sz="4000" b="1" cap="none" spc="0" dirty="0" err="1">
                <a:ln w="9525">
                  <a:solidFill>
                    <a:schemeClr val="bg1"/>
                  </a:solidFill>
                  <a:prstDash val="solid"/>
                </a:ln>
                <a:solidFill>
                  <a:schemeClr val="tx1"/>
                </a:solidFill>
                <a:effectLst>
                  <a:outerShdw blurRad="12700" dist="38100" dir="2700000" algn="tl" rotWithShape="0">
                    <a:schemeClr val="bg1">
                      <a:lumMod val="50000"/>
                    </a:schemeClr>
                  </a:outerShdw>
                </a:effectLst>
              </a:rPr>
              <a:t>Verb</a:t>
            </a:r>
            <a:r>
              <a:rPr lang="pt-BR" sz="4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 - </a:t>
            </a:r>
            <a:r>
              <a:rPr lang="pt-BR" sz="4000" b="1" cap="none" spc="0" dirty="0" err="1">
                <a:ln w="9525">
                  <a:solidFill>
                    <a:schemeClr val="bg1"/>
                  </a:solidFill>
                  <a:prstDash val="solid"/>
                </a:ln>
                <a:solidFill>
                  <a:schemeClr val="tx1"/>
                </a:solidFill>
                <a:effectLst>
                  <a:outerShdw blurRad="12700" dist="38100" dir="2700000" algn="tl" rotWithShape="0">
                    <a:schemeClr val="bg1">
                      <a:lumMod val="50000"/>
                    </a:schemeClr>
                  </a:outerShdw>
                </a:effectLst>
              </a:rPr>
              <a:t>Grammar</a:t>
            </a:r>
            <a:endParaRPr lang="pt-BR" sz="4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7" name="Sinal de Multiplicação 6">
            <a:extLst>
              <a:ext uri="{FF2B5EF4-FFF2-40B4-BE49-F238E27FC236}">
                <a16:creationId xmlns:a16="http://schemas.microsoft.com/office/drawing/2014/main" id="{14336C30-D58C-4B6E-3F0B-84F537E03D6C}"/>
              </a:ext>
            </a:extLst>
          </p:cNvPr>
          <p:cNvSpPr/>
          <p:nvPr/>
        </p:nvSpPr>
        <p:spPr>
          <a:xfrm>
            <a:off x="6633843" y="5057868"/>
            <a:ext cx="762473" cy="760892"/>
          </a:xfrm>
          <a:prstGeom prst="mathMultiply">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9" name="Sinal de Multiplicação 8">
            <a:extLst>
              <a:ext uri="{FF2B5EF4-FFF2-40B4-BE49-F238E27FC236}">
                <a16:creationId xmlns:a16="http://schemas.microsoft.com/office/drawing/2014/main" id="{DE7CCE06-D21F-DE7B-1B47-D12102AF0A6F}"/>
              </a:ext>
            </a:extLst>
          </p:cNvPr>
          <p:cNvSpPr/>
          <p:nvPr/>
        </p:nvSpPr>
        <p:spPr>
          <a:xfrm>
            <a:off x="10819217" y="5134740"/>
            <a:ext cx="762473" cy="760892"/>
          </a:xfrm>
          <a:prstGeom prst="mathMultiply">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Espaço Reservado para Conteúdo 2">
            <a:extLst>
              <a:ext uri="{FF2B5EF4-FFF2-40B4-BE49-F238E27FC236}">
                <a16:creationId xmlns:a16="http://schemas.microsoft.com/office/drawing/2014/main" id="{EAE924C1-271A-B4D5-6F8A-74A48CFEE912}"/>
              </a:ext>
            </a:extLst>
          </p:cNvPr>
          <p:cNvSpPr txBox="1">
            <a:spLocks/>
          </p:cNvSpPr>
          <p:nvPr/>
        </p:nvSpPr>
        <p:spPr>
          <a:xfrm>
            <a:off x="798687" y="2797277"/>
            <a:ext cx="10470407" cy="2144447"/>
          </a:xfrm>
          <a:prstGeom prst="rect">
            <a:avLst/>
          </a:prstGeom>
        </p:spPr>
        <p:txBody>
          <a:bodyPr vert="horz" lIns="91440" tIns="45720" rIns="91440" bIns="45720" rtlCol="0">
            <a:normAutofit/>
          </a:bodyPr>
          <a:lstStyle>
            <a:lvl1pPr marL="182880" indent="-182880" algn="l" defTabSz="914400" rtl="0" eaLnBrk="1" latinLnBrk="0" hangingPunct="1">
              <a:lnSpc>
                <a:spcPct val="110000"/>
              </a:lnSpc>
              <a:spcBef>
                <a:spcPts val="400"/>
              </a:spcBef>
              <a:spcAft>
                <a:spcPts val="400"/>
              </a:spcAft>
              <a:buClrTx/>
              <a:buFont typeface="Arial" panose="020B0604020202020204" pitchFamily="34" charset="0"/>
              <a:buChar char="•"/>
              <a:defRPr sz="2000" kern="1200">
                <a:solidFill>
                  <a:schemeClr val="tx1">
                    <a:lumMod val="85000"/>
                    <a:lumOff val="15000"/>
                  </a:schemeClr>
                </a:solidFill>
                <a:latin typeface="+mn-lt"/>
                <a:ea typeface="+mn-ea"/>
                <a:cs typeface="+mn-cs"/>
              </a:defRPr>
            </a:lvl1pPr>
            <a:lvl2pPr marL="182880" indent="0" algn="l" defTabSz="914400" rtl="0" eaLnBrk="1" latinLnBrk="0" hangingPunct="1">
              <a:lnSpc>
                <a:spcPct val="110000"/>
              </a:lnSpc>
              <a:spcBef>
                <a:spcPts val="400"/>
              </a:spcBef>
              <a:spcAft>
                <a:spcPts val="400"/>
              </a:spcAft>
              <a:buClrTx/>
              <a:buFont typeface="Arial" panose="020B0604020202020204" pitchFamily="34" charset="0"/>
              <a:buNone/>
              <a:defRPr sz="1800" i="1" kern="1200">
                <a:solidFill>
                  <a:schemeClr val="tx1">
                    <a:lumMod val="85000"/>
                    <a:lumOff val="15000"/>
                  </a:schemeClr>
                </a:solidFill>
                <a:latin typeface="+mn-lt"/>
                <a:ea typeface="+mn-ea"/>
                <a:cs typeface="+mn-cs"/>
              </a:defRPr>
            </a:lvl2pPr>
            <a:lvl3pPr marL="182880" indent="-182880" algn="l" defTabSz="914400" rtl="0" eaLnBrk="1" latinLnBrk="0" hangingPunct="1">
              <a:lnSpc>
                <a:spcPct val="110000"/>
              </a:lnSpc>
              <a:spcBef>
                <a:spcPts val="400"/>
              </a:spcBef>
              <a:spcAft>
                <a:spcPts val="400"/>
              </a:spcAft>
              <a:buClrTx/>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82880" indent="0" algn="l" defTabSz="914400" rtl="0" eaLnBrk="1" latinLnBrk="0" hangingPunct="1">
              <a:lnSpc>
                <a:spcPct val="110000"/>
              </a:lnSpc>
              <a:spcBef>
                <a:spcPts val="400"/>
              </a:spcBef>
              <a:spcAft>
                <a:spcPts val="400"/>
              </a:spcAft>
              <a:buClrTx/>
              <a:buFont typeface="Arial" panose="020B0604020202020204" pitchFamily="34" charset="0"/>
              <a:buNone/>
              <a:defRPr sz="1400" i="1" kern="1200">
                <a:solidFill>
                  <a:schemeClr val="tx1">
                    <a:lumMod val="85000"/>
                    <a:lumOff val="15000"/>
                  </a:schemeClr>
                </a:solidFill>
                <a:latin typeface="+mn-lt"/>
                <a:ea typeface="+mn-ea"/>
                <a:cs typeface="+mn-cs"/>
              </a:defRPr>
            </a:lvl4pPr>
            <a:lvl5pPr marL="182880" indent="-182880" algn="l" defTabSz="914400" rtl="0" eaLnBrk="1" latinLnBrk="0" hangingPunct="1">
              <a:lnSpc>
                <a:spcPct val="110000"/>
              </a:lnSpc>
              <a:spcBef>
                <a:spcPts val="400"/>
              </a:spcBef>
              <a:spcAft>
                <a:spcPts val="400"/>
              </a:spcAft>
              <a:buClrTx/>
              <a:buFont typeface="Arial" panose="020B0604020202020204" pitchFamily="34" charset="0"/>
              <a:buChar char="•"/>
              <a:defRPr sz="14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sz="2800" dirty="0">
                <a:solidFill>
                  <a:schemeClr val="tx1"/>
                </a:solidFill>
              </a:rPr>
              <a:t>Type 2.1: one-handed     *</a:t>
            </a:r>
            <a:r>
              <a:rPr lang="en-US" sz="2800" dirty="0">
                <a:solidFill>
                  <a:srgbClr val="FFFF00"/>
                </a:solidFill>
              </a:rPr>
              <a:t>modified verbs</a:t>
            </a:r>
            <a:endParaRPr lang="pt-BR" sz="2800" dirty="0">
              <a:solidFill>
                <a:srgbClr val="FFFF00"/>
              </a:solidFill>
            </a:endParaRPr>
          </a:p>
        </p:txBody>
      </p:sp>
    </p:spTree>
    <p:extLst>
      <p:ext uri="{BB962C8B-B14F-4D97-AF65-F5344CB8AC3E}">
        <p14:creationId xmlns:p14="http://schemas.microsoft.com/office/powerpoint/2010/main" val="1670024576"/>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tint val="98000"/>
            <a:satMod val="170000"/>
          </a:schemeClr>
        </a:solidFill>
        <a:effectLst/>
      </p:bgPr>
    </p:bg>
    <p:spTree>
      <p:nvGrpSpPr>
        <p:cNvPr id="1" name=""/>
        <p:cNvGrpSpPr/>
        <p:nvPr/>
      </p:nvGrpSpPr>
      <p:grpSpPr>
        <a:xfrm>
          <a:off x="0" y="0"/>
          <a:ext cx="0" cy="0"/>
          <a:chOff x="0" y="0"/>
          <a:chExt cx="0" cy="0"/>
        </a:xfrm>
      </p:grpSpPr>
      <p:pic>
        <p:nvPicPr>
          <p:cNvPr id="14" name="Imagem 13">
            <a:extLst>
              <a:ext uri="{FF2B5EF4-FFF2-40B4-BE49-F238E27FC236}">
                <a16:creationId xmlns:a16="http://schemas.microsoft.com/office/drawing/2014/main" id="{FC8560C1-E663-6740-ABC9-1F952FC2ADA4}"/>
              </a:ext>
            </a:extLst>
          </p:cNvPr>
          <p:cNvPicPr>
            <a:picLocks noChangeAspect="1"/>
          </p:cNvPicPr>
          <p:nvPr/>
        </p:nvPicPr>
        <p:blipFill>
          <a:blip r:embed="rId2"/>
          <a:stretch>
            <a:fillRect/>
          </a:stretch>
        </p:blipFill>
        <p:spPr>
          <a:xfrm>
            <a:off x="8590384" y="632612"/>
            <a:ext cx="3440317" cy="4932354"/>
          </a:xfrm>
          <a:prstGeom prst="rect">
            <a:avLst/>
          </a:prstGeom>
        </p:spPr>
      </p:pic>
      <p:pic>
        <p:nvPicPr>
          <p:cNvPr id="11" name="Imagem 3">
            <a:extLst>
              <a:ext uri="{FF2B5EF4-FFF2-40B4-BE49-F238E27FC236}">
                <a16:creationId xmlns:a16="http://schemas.microsoft.com/office/drawing/2014/main" id="{1C904720-B193-9649-10D5-FEE5E6B7C4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5354075" y="858233"/>
            <a:ext cx="3087290" cy="436366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m 4">
            <a:extLst>
              <a:ext uri="{FF2B5EF4-FFF2-40B4-BE49-F238E27FC236}">
                <a16:creationId xmlns:a16="http://schemas.microsoft.com/office/drawing/2014/main" id="{E214E62C-4159-7A2D-D8B1-A01261C8D3D7}"/>
              </a:ext>
            </a:extLst>
          </p:cNvPr>
          <p:cNvPicPr>
            <a:picLocks noChangeAspect="1"/>
          </p:cNvPicPr>
          <p:nvPr/>
        </p:nvPicPr>
        <p:blipFill>
          <a:blip r:embed="rId4"/>
          <a:stretch>
            <a:fillRect/>
          </a:stretch>
        </p:blipFill>
        <p:spPr>
          <a:xfrm>
            <a:off x="1783549" y="858233"/>
            <a:ext cx="2118862" cy="5141531"/>
          </a:xfrm>
          <a:prstGeom prst="rect">
            <a:avLst/>
          </a:prstGeom>
        </p:spPr>
      </p:pic>
      <p:pic>
        <p:nvPicPr>
          <p:cNvPr id="8" name="Imagem 7">
            <a:extLst>
              <a:ext uri="{FF2B5EF4-FFF2-40B4-BE49-F238E27FC236}">
                <a16:creationId xmlns:a16="http://schemas.microsoft.com/office/drawing/2014/main" id="{4DAC3E02-0FAF-2FBF-F4F3-D8E1D45F0DD0}"/>
              </a:ext>
            </a:extLst>
          </p:cNvPr>
          <p:cNvPicPr>
            <a:picLocks noChangeAspect="1"/>
          </p:cNvPicPr>
          <p:nvPr/>
        </p:nvPicPr>
        <p:blipFill rotWithShape="1">
          <a:blip r:embed="rId5"/>
          <a:srcRect l="2306" t="37980" r="72859" b="30831"/>
          <a:stretch/>
        </p:blipFill>
        <p:spPr>
          <a:xfrm>
            <a:off x="3787539" y="2344865"/>
            <a:ext cx="1417517" cy="1507849"/>
          </a:xfrm>
          <a:prstGeom prst="rect">
            <a:avLst/>
          </a:prstGeom>
        </p:spPr>
      </p:pic>
      <p:pic>
        <p:nvPicPr>
          <p:cNvPr id="9" name="Imagem 8">
            <a:extLst>
              <a:ext uri="{FF2B5EF4-FFF2-40B4-BE49-F238E27FC236}">
                <a16:creationId xmlns:a16="http://schemas.microsoft.com/office/drawing/2014/main" id="{034B53B5-2236-631E-F19F-627E19DE8CE6}"/>
              </a:ext>
            </a:extLst>
          </p:cNvPr>
          <p:cNvPicPr>
            <a:picLocks noChangeAspect="1"/>
          </p:cNvPicPr>
          <p:nvPr/>
        </p:nvPicPr>
        <p:blipFill rotWithShape="1">
          <a:blip r:embed="rId5"/>
          <a:srcRect l="28880" t="73408" r="44534" b="3923"/>
          <a:stretch/>
        </p:blipFill>
        <p:spPr>
          <a:xfrm>
            <a:off x="378980" y="1740308"/>
            <a:ext cx="1674159" cy="1209115"/>
          </a:xfrm>
          <a:prstGeom prst="rect">
            <a:avLst/>
          </a:prstGeom>
        </p:spPr>
      </p:pic>
      <p:sp>
        <p:nvSpPr>
          <p:cNvPr id="10" name="Seta: para a Esquerda 9">
            <a:extLst>
              <a:ext uri="{FF2B5EF4-FFF2-40B4-BE49-F238E27FC236}">
                <a16:creationId xmlns:a16="http://schemas.microsoft.com/office/drawing/2014/main" id="{7CAAE831-F2D9-1C1F-9703-A8DACC35AE03}"/>
              </a:ext>
            </a:extLst>
          </p:cNvPr>
          <p:cNvSpPr/>
          <p:nvPr/>
        </p:nvSpPr>
        <p:spPr>
          <a:xfrm>
            <a:off x="1962847" y="2000736"/>
            <a:ext cx="570271" cy="344129"/>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5" name="Seta: para a Direita 14">
            <a:extLst>
              <a:ext uri="{FF2B5EF4-FFF2-40B4-BE49-F238E27FC236}">
                <a16:creationId xmlns:a16="http://schemas.microsoft.com/office/drawing/2014/main" id="{46532936-4741-32D8-2EBB-210ACCBBCAB7}"/>
              </a:ext>
            </a:extLst>
          </p:cNvPr>
          <p:cNvSpPr/>
          <p:nvPr/>
        </p:nvSpPr>
        <p:spPr>
          <a:xfrm>
            <a:off x="3303341" y="2939591"/>
            <a:ext cx="530942" cy="29522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4007308107"/>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315DA55-0C0D-4292-B5CC-A920CF3690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3429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307EB0AE-BAAC-CC6F-7E44-60545A13E1CE}"/>
              </a:ext>
            </a:extLst>
          </p:cNvPr>
          <p:cNvSpPr>
            <a:spLocks noGrp="1"/>
          </p:cNvSpPr>
          <p:nvPr>
            <p:ph type="title"/>
          </p:nvPr>
        </p:nvSpPr>
        <p:spPr>
          <a:xfrm>
            <a:off x="347129" y="285049"/>
            <a:ext cx="7278689" cy="1904823"/>
          </a:xfrm>
        </p:spPr>
        <p:txBody>
          <a:bodyPr anchor="ctr">
            <a:normAutofit/>
          </a:bodyPr>
          <a:lstStyle/>
          <a:p>
            <a:r>
              <a:rPr lang="pt-BR" dirty="0">
                <a:solidFill>
                  <a:schemeClr val="bg1"/>
                </a:solidFill>
              </a:rPr>
              <a:t>PLURAL MARKING </a:t>
            </a:r>
            <a:br>
              <a:rPr lang="pt-BR" dirty="0"/>
            </a:br>
            <a:r>
              <a:rPr lang="pt-BR" b="1" i="0" dirty="0">
                <a:solidFill>
                  <a:srgbClr val="FFFF00"/>
                </a:solidFill>
              </a:rPr>
              <a:t>                  </a:t>
            </a:r>
            <a:r>
              <a:rPr lang="en-US" sz="6000" b="1" i="0" dirty="0">
                <a:solidFill>
                  <a:srgbClr val="FFFF00"/>
                </a:solidFill>
              </a:rPr>
              <a:t>morphemic</a:t>
            </a:r>
            <a:endParaRPr lang="pt-BR" b="1" i="0" dirty="0">
              <a:solidFill>
                <a:srgbClr val="FFFF00"/>
              </a:solidFill>
            </a:endParaRPr>
          </a:p>
        </p:txBody>
      </p:sp>
      <p:sp>
        <p:nvSpPr>
          <p:cNvPr id="3" name="Espaço Reservado para Conteúdo 2">
            <a:extLst>
              <a:ext uri="{FF2B5EF4-FFF2-40B4-BE49-F238E27FC236}">
                <a16:creationId xmlns:a16="http://schemas.microsoft.com/office/drawing/2014/main" id="{EE922BFA-068E-2E8B-2A16-E66C2FD93FE4}"/>
              </a:ext>
            </a:extLst>
          </p:cNvPr>
          <p:cNvSpPr>
            <a:spLocks noGrp="1"/>
          </p:cNvSpPr>
          <p:nvPr>
            <p:ph idx="1"/>
          </p:nvPr>
        </p:nvSpPr>
        <p:spPr>
          <a:xfrm>
            <a:off x="85000" y="4402393"/>
            <a:ext cx="2603808" cy="2389313"/>
          </a:xfrm>
        </p:spPr>
        <p:txBody>
          <a:bodyPr>
            <a:normAutofit/>
          </a:bodyPr>
          <a:lstStyle/>
          <a:p>
            <a:r>
              <a:rPr lang="pt-BR" b="1" i="1" dirty="0">
                <a:solidFill>
                  <a:srgbClr val="333333"/>
                </a:solidFill>
                <a:effectLst/>
                <a:latin typeface="Montserrat" panose="02000505000000020004" pitchFamily="2" charset="0"/>
              </a:rPr>
              <a:t>boy – boy</a:t>
            </a:r>
            <a:r>
              <a:rPr lang="pt-BR" b="1" i="1" dirty="0">
                <a:solidFill>
                  <a:srgbClr val="333333"/>
                </a:solidFill>
                <a:effectLst/>
                <a:highlight>
                  <a:srgbClr val="FFFF00"/>
                </a:highlight>
                <a:latin typeface="Montserrat" panose="02000505000000020004" pitchFamily="2" charset="0"/>
              </a:rPr>
              <a:t>s</a:t>
            </a:r>
          </a:p>
          <a:p>
            <a:endParaRPr lang="pt-BR" b="1" i="1" dirty="0">
              <a:solidFill>
                <a:srgbClr val="333333"/>
              </a:solidFill>
              <a:effectLst/>
              <a:latin typeface="Montserrat" panose="02000505000000020004" pitchFamily="2" charset="0"/>
            </a:endParaRPr>
          </a:p>
          <a:p>
            <a:r>
              <a:rPr lang="pt-BR" b="1" i="1" dirty="0" err="1">
                <a:solidFill>
                  <a:srgbClr val="333333"/>
                </a:solidFill>
                <a:effectLst/>
                <a:latin typeface="Montserrat" panose="02000505000000020004" pitchFamily="2" charset="0"/>
              </a:rPr>
              <a:t>day</a:t>
            </a:r>
            <a:r>
              <a:rPr lang="pt-BR" b="1" i="1" dirty="0">
                <a:solidFill>
                  <a:srgbClr val="333333"/>
                </a:solidFill>
                <a:effectLst/>
                <a:latin typeface="Montserrat" panose="02000505000000020004" pitchFamily="2" charset="0"/>
              </a:rPr>
              <a:t> – </a:t>
            </a:r>
            <a:r>
              <a:rPr lang="pt-BR" b="1" i="1" dirty="0" err="1">
                <a:solidFill>
                  <a:srgbClr val="333333"/>
                </a:solidFill>
                <a:effectLst/>
                <a:latin typeface="Montserrat" panose="02000505000000020004" pitchFamily="2" charset="0"/>
              </a:rPr>
              <a:t>day</a:t>
            </a:r>
            <a:r>
              <a:rPr lang="pt-BR" b="1" i="1" dirty="0" err="1">
                <a:solidFill>
                  <a:srgbClr val="333333"/>
                </a:solidFill>
                <a:effectLst/>
                <a:highlight>
                  <a:srgbClr val="FFFF00"/>
                </a:highlight>
                <a:latin typeface="Montserrat" panose="02000505000000020004" pitchFamily="2" charset="0"/>
              </a:rPr>
              <a:t>s</a:t>
            </a:r>
            <a:endParaRPr lang="pt-BR" b="1" i="1" dirty="0">
              <a:solidFill>
                <a:srgbClr val="333333"/>
              </a:solidFill>
              <a:effectLst/>
              <a:highlight>
                <a:srgbClr val="FFFF00"/>
              </a:highlight>
              <a:latin typeface="Montserrat" panose="02000505000000020004" pitchFamily="2" charset="0"/>
            </a:endParaRPr>
          </a:p>
          <a:p>
            <a:endParaRPr lang="pt-BR" b="1" i="1" dirty="0">
              <a:solidFill>
                <a:srgbClr val="333333"/>
              </a:solidFill>
              <a:latin typeface="Montserrat" panose="02000505000000020004" pitchFamily="2" charset="0"/>
            </a:endParaRPr>
          </a:p>
        </p:txBody>
      </p:sp>
      <p:sp>
        <p:nvSpPr>
          <p:cNvPr id="12"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sp>
        <p:nvSpPr>
          <p:cNvPr id="4" name="CaixaDeTexto 3">
            <a:extLst>
              <a:ext uri="{FF2B5EF4-FFF2-40B4-BE49-F238E27FC236}">
                <a16:creationId xmlns:a16="http://schemas.microsoft.com/office/drawing/2014/main" id="{1EFB8949-E33A-B6F5-E706-C50BAE316BBD}"/>
              </a:ext>
            </a:extLst>
          </p:cNvPr>
          <p:cNvSpPr txBox="1"/>
          <p:nvPr/>
        </p:nvSpPr>
        <p:spPr>
          <a:xfrm>
            <a:off x="347129" y="3830628"/>
            <a:ext cx="1008609" cy="369332"/>
          </a:xfrm>
          <a:prstGeom prst="rect">
            <a:avLst/>
          </a:prstGeom>
          <a:noFill/>
        </p:spPr>
        <p:txBody>
          <a:bodyPr wrap="none" rtlCol="0">
            <a:spAutoFit/>
          </a:bodyPr>
          <a:lstStyle/>
          <a:p>
            <a:r>
              <a:rPr lang="pt-BR" b="1" dirty="0" err="1"/>
              <a:t>English</a:t>
            </a:r>
            <a:endParaRPr lang="pt-BR" b="1" dirty="0"/>
          </a:p>
        </p:txBody>
      </p:sp>
      <p:sp>
        <p:nvSpPr>
          <p:cNvPr id="5" name="Espaço Reservado para Conteúdo 2">
            <a:extLst>
              <a:ext uri="{FF2B5EF4-FFF2-40B4-BE49-F238E27FC236}">
                <a16:creationId xmlns:a16="http://schemas.microsoft.com/office/drawing/2014/main" id="{6E7D3BC3-8ACF-EAE1-A344-0F0B6D7F7F57}"/>
              </a:ext>
            </a:extLst>
          </p:cNvPr>
          <p:cNvSpPr txBox="1">
            <a:spLocks/>
          </p:cNvSpPr>
          <p:nvPr/>
        </p:nvSpPr>
        <p:spPr>
          <a:xfrm>
            <a:off x="1969043" y="4413203"/>
            <a:ext cx="3295875" cy="1702123"/>
          </a:xfrm>
          <a:prstGeom prst="rect">
            <a:avLst/>
          </a:prstGeom>
        </p:spPr>
        <p:txBody>
          <a:bodyPr vert="horz" lIns="91440" tIns="45720" rIns="91440" bIns="45720" rtlCol="0">
            <a:normAutofit/>
          </a:bodyPr>
          <a:lstStyle>
            <a:lvl1pPr marL="182880" indent="-182880" algn="l" defTabSz="914400" rtl="0" eaLnBrk="1" latinLnBrk="0" hangingPunct="1">
              <a:lnSpc>
                <a:spcPct val="110000"/>
              </a:lnSpc>
              <a:spcBef>
                <a:spcPts val="400"/>
              </a:spcBef>
              <a:spcAft>
                <a:spcPts val="400"/>
              </a:spcAft>
              <a:buClrTx/>
              <a:buFont typeface="Arial" panose="020B0604020202020204" pitchFamily="34" charset="0"/>
              <a:buChar char="•"/>
              <a:defRPr sz="2000" kern="1200">
                <a:solidFill>
                  <a:schemeClr val="tx1">
                    <a:lumMod val="85000"/>
                    <a:lumOff val="15000"/>
                  </a:schemeClr>
                </a:solidFill>
                <a:latin typeface="+mn-lt"/>
                <a:ea typeface="+mn-ea"/>
                <a:cs typeface="+mn-cs"/>
              </a:defRPr>
            </a:lvl1pPr>
            <a:lvl2pPr marL="182880" indent="0" algn="l" defTabSz="914400" rtl="0" eaLnBrk="1" latinLnBrk="0" hangingPunct="1">
              <a:lnSpc>
                <a:spcPct val="110000"/>
              </a:lnSpc>
              <a:spcBef>
                <a:spcPts val="400"/>
              </a:spcBef>
              <a:spcAft>
                <a:spcPts val="400"/>
              </a:spcAft>
              <a:buClrTx/>
              <a:buFont typeface="Arial" panose="020B0604020202020204" pitchFamily="34" charset="0"/>
              <a:buNone/>
              <a:defRPr sz="1800" i="1" kern="1200">
                <a:solidFill>
                  <a:schemeClr val="tx1">
                    <a:lumMod val="85000"/>
                    <a:lumOff val="15000"/>
                  </a:schemeClr>
                </a:solidFill>
                <a:latin typeface="+mn-lt"/>
                <a:ea typeface="+mn-ea"/>
                <a:cs typeface="+mn-cs"/>
              </a:defRPr>
            </a:lvl2pPr>
            <a:lvl3pPr marL="182880" indent="-182880" algn="l" defTabSz="914400" rtl="0" eaLnBrk="1" latinLnBrk="0" hangingPunct="1">
              <a:lnSpc>
                <a:spcPct val="110000"/>
              </a:lnSpc>
              <a:spcBef>
                <a:spcPts val="400"/>
              </a:spcBef>
              <a:spcAft>
                <a:spcPts val="400"/>
              </a:spcAft>
              <a:buClrTx/>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82880" indent="0" algn="l" defTabSz="914400" rtl="0" eaLnBrk="1" latinLnBrk="0" hangingPunct="1">
              <a:lnSpc>
                <a:spcPct val="110000"/>
              </a:lnSpc>
              <a:spcBef>
                <a:spcPts val="400"/>
              </a:spcBef>
              <a:spcAft>
                <a:spcPts val="400"/>
              </a:spcAft>
              <a:buClrTx/>
              <a:buFont typeface="Arial" panose="020B0604020202020204" pitchFamily="34" charset="0"/>
              <a:buNone/>
              <a:defRPr sz="1400" i="1" kern="1200">
                <a:solidFill>
                  <a:schemeClr val="tx1">
                    <a:lumMod val="85000"/>
                    <a:lumOff val="15000"/>
                  </a:schemeClr>
                </a:solidFill>
                <a:latin typeface="+mn-lt"/>
                <a:ea typeface="+mn-ea"/>
                <a:cs typeface="+mn-cs"/>
              </a:defRPr>
            </a:lvl4pPr>
            <a:lvl5pPr marL="182880" indent="-182880" algn="l" defTabSz="914400" rtl="0" eaLnBrk="1" latinLnBrk="0" hangingPunct="1">
              <a:lnSpc>
                <a:spcPct val="110000"/>
              </a:lnSpc>
              <a:spcBef>
                <a:spcPts val="400"/>
              </a:spcBef>
              <a:spcAft>
                <a:spcPts val="400"/>
              </a:spcAft>
              <a:buClrTx/>
              <a:buFont typeface="Arial" panose="020B0604020202020204" pitchFamily="34" charset="0"/>
              <a:buChar char="•"/>
              <a:defRPr sz="14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pt-BR" b="1" i="1" dirty="0">
                <a:solidFill>
                  <a:srgbClr val="333333"/>
                </a:solidFill>
                <a:latin typeface="Montserrat" panose="02000505000000020004" pitchFamily="2" charset="0"/>
              </a:rPr>
              <a:t>menino – menino</a:t>
            </a:r>
            <a:r>
              <a:rPr lang="pt-BR" b="1" i="1" dirty="0">
                <a:solidFill>
                  <a:srgbClr val="333333"/>
                </a:solidFill>
                <a:highlight>
                  <a:srgbClr val="FFFF00"/>
                </a:highlight>
                <a:latin typeface="Montserrat" panose="02000505000000020004" pitchFamily="2" charset="0"/>
              </a:rPr>
              <a:t>s</a:t>
            </a:r>
          </a:p>
          <a:p>
            <a:endParaRPr lang="pt-BR" b="1" i="1" dirty="0">
              <a:solidFill>
                <a:srgbClr val="333333"/>
              </a:solidFill>
              <a:latin typeface="Montserrat" panose="02000505000000020004" pitchFamily="2" charset="0"/>
            </a:endParaRPr>
          </a:p>
          <a:p>
            <a:r>
              <a:rPr lang="pt-BR" b="1" i="1" dirty="0">
                <a:solidFill>
                  <a:srgbClr val="333333"/>
                </a:solidFill>
                <a:latin typeface="Montserrat" panose="02000505000000020004" pitchFamily="2" charset="0"/>
              </a:rPr>
              <a:t>dia– dia</a:t>
            </a:r>
            <a:r>
              <a:rPr lang="pt-BR" b="1" i="1" dirty="0">
                <a:solidFill>
                  <a:srgbClr val="333333"/>
                </a:solidFill>
                <a:highlight>
                  <a:srgbClr val="FFFF00"/>
                </a:highlight>
                <a:latin typeface="Montserrat" panose="02000505000000020004" pitchFamily="2" charset="0"/>
              </a:rPr>
              <a:t>s</a:t>
            </a:r>
          </a:p>
          <a:p>
            <a:endParaRPr lang="pt-BR" b="1" i="1" dirty="0">
              <a:solidFill>
                <a:srgbClr val="333333"/>
              </a:solidFill>
              <a:latin typeface="Montserrat" panose="02000505000000020004" pitchFamily="2" charset="0"/>
            </a:endParaRPr>
          </a:p>
        </p:txBody>
      </p:sp>
      <p:sp>
        <p:nvSpPr>
          <p:cNvPr id="6" name="CaixaDeTexto 5">
            <a:extLst>
              <a:ext uri="{FF2B5EF4-FFF2-40B4-BE49-F238E27FC236}">
                <a16:creationId xmlns:a16="http://schemas.microsoft.com/office/drawing/2014/main" id="{44184A05-72EE-4886-4601-38305476347C}"/>
              </a:ext>
            </a:extLst>
          </p:cNvPr>
          <p:cNvSpPr txBox="1"/>
          <p:nvPr/>
        </p:nvSpPr>
        <p:spPr>
          <a:xfrm>
            <a:off x="2363765" y="3792794"/>
            <a:ext cx="1460785" cy="369332"/>
          </a:xfrm>
          <a:prstGeom prst="rect">
            <a:avLst/>
          </a:prstGeom>
          <a:noFill/>
        </p:spPr>
        <p:txBody>
          <a:bodyPr wrap="none" rtlCol="0">
            <a:spAutoFit/>
          </a:bodyPr>
          <a:lstStyle/>
          <a:p>
            <a:r>
              <a:rPr lang="pt-BR" b="1" dirty="0" err="1"/>
              <a:t>Portuguese</a:t>
            </a:r>
            <a:endParaRPr lang="pt-BR" b="1" dirty="0"/>
          </a:p>
        </p:txBody>
      </p:sp>
      <p:sp>
        <p:nvSpPr>
          <p:cNvPr id="11" name="CaixaDeTexto 10">
            <a:extLst>
              <a:ext uri="{FF2B5EF4-FFF2-40B4-BE49-F238E27FC236}">
                <a16:creationId xmlns:a16="http://schemas.microsoft.com/office/drawing/2014/main" id="{5374A9FA-3D40-3394-EDED-BDDA87B77775}"/>
              </a:ext>
            </a:extLst>
          </p:cNvPr>
          <p:cNvSpPr txBox="1"/>
          <p:nvPr/>
        </p:nvSpPr>
        <p:spPr>
          <a:xfrm>
            <a:off x="9925991" y="1303650"/>
            <a:ext cx="1227259" cy="523220"/>
          </a:xfrm>
          <a:prstGeom prst="rect">
            <a:avLst/>
          </a:prstGeom>
          <a:noFill/>
        </p:spPr>
        <p:txBody>
          <a:bodyPr wrap="none" rtlCol="0">
            <a:spAutoFit/>
          </a:bodyPr>
          <a:lstStyle/>
          <a:p>
            <a:r>
              <a:rPr lang="pt-BR" sz="2800" b="1" dirty="0">
                <a:solidFill>
                  <a:schemeClr val="bg1"/>
                </a:solidFill>
              </a:rPr>
              <a:t>Libras</a:t>
            </a:r>
          </a:p>
        </p:txBody>
      </p:sp>
      <p:pic>
        <p:nvPicPr>
          <p:cNvPr id="13" name="Espaço Reservado para Conteúdo 4">
            <a:extLst>
              <a:ext uri="{FF2B5EF4-FFF2-40B4-BE49-F238E27FC236}">
                <a16:creationId xmlns:a16="http://schemas.microsoft.com/office/drawing/2014/main" id="{629CB126-DE52-1566-BE82-A0C128D7DCBE}"/>
              </a:ext>
            </a:extLst>
          </p:cNvPr>
          <p:cNvPicPr>
            <a:picLocks noChangeAspect="1"/>
          </p:cNvPicPr>
          <p:nvPr/>
        </p:nvPicPr>
        <p:blipFill>
          <a:blip r:embed="rId2"/>
          <a:stretch>
            <a:fillRect/>
          </a:stretch>
        </p:blipFill>
        <p:spPr>
          <a:xfrm>
            <a:off x="6313744" y="2703871"/>
            <a:ext cx="5652114" cy="4057416"/>
          </a:xfrm>
          <a:prstGeom prst="rect">
            <a:avLst/>
          </a:prstGeom>
        </p:spPr>
      </p:pic>
      <p:sp>
        <p:nvSpPr>
          <p:cNvPr id="14" name="CaixaDeTexto 13">
            <a:extLst>
              <a:ext uri="{FF2B5EF4-FFF2-40B4-BE49-F238E27FC236}">
                <a16:creationId xmlns:a16="http://schemas.microsoft.com/office/drawing/2014/main" id="{AC02E672-9811-1895-480C-0762D0C36365}"/>
              </a:ext>
            </a:extLst>
          </p:cNvPr>
          <p:cNvSpPr txBox="1"/>
          <p:nvPr/>
        </p:nvSpPr>
        <p:spPr>
          <a:xfrm>
            <a:off x="8823329" y="2117577"/>
            <a:ext cx="912429" cy="369332"/>
          </a:xfrm>
          <a:prstGeom prst="rect">
            <a:avLst/>
          </a:prstGeom>
          <a:noFill/>
        </p:spPr>
        <p:txBody>
          <a:bodyPr wrap="none" rtlCol="0">
            <a:spAutoFit/>
          </a:bodyPr>
          <a:lstStyle/>
          <a:p>
            <a:r>
              <a:rPr lang="pt-BR" b="1" dirty="0">
                <a:solidFill>
                  <a:schemeClr val="bg1"/>
                </a:solidFill>
              </a:rPr>
              <a:t>AFTER</a:t>
            </a:r>
          </a:p>
        </p:txBody>
      </p:sp>
      <p:pic>
        <p:nvPicPr>
          <p:cNvPr id="9" name="Imagem 8">
            <a:extLst>
              <a:ext uri="{FF2B5EF4-FFF2-40B4-BE49-F238E27FC236}">
                <a16:creationId xmlns:a16="http://schemas.microsoft.com/office/drawing/2014/main" id="{CDE317F8-06A2-6804-E172-6D878D0F4F36}"/>
              </a:ext>
            </a:extLst>
          </p:cNvPr>
          <p:cNvPicPr>
            <a:picLocks noChangeAspect="1"/>
          </p:cNvPicPr>
          <p:nvPr/>
        </p:nvPicPr>
        <p:blipFill>
          <a:blip r:embed="rId3"/>
          <a:stretch>
            <a:fillRect/>
          </a:stretch>
        </p:blipFill>
        <p:spPr>
          <a:xfrm>
            <a:off x="4807423" y="4071997"/>
            <a:ext cx="1288576" cy="2530717"/>
          </a:xfrm>
          <a:prstGeom prst="rect">
            <a:avLst/>
          </a:prstGeom>
        </p:spPr>
      </p:pic>
      <p:sp>
        <p:nvSpPr>
          <p:cNvPr id="24" name="Retângulo 23">
            <a:extLst>
              <a:ext uri="{FF2B5EF4-FFF2-40B4-BE49-F238E27FC236}">
                <a16:creationId xmlns:a16="http://schemas.microsoft.com/office/drawing/2014/main" id="{5749180D-FC5A-CFF2-A43D-28D51FDC5843}"/>
              </a:ext>
            </a:extLst>
          </p:cNvPr>
          <p:cNvSpPr/>
          <p:nvPr/>
        </p:nvSpPr>
        <p:spPr>
          <a:xfrm>
            <a:off x="4807423" y="3578800"/>
            <a:ext cx="1364476" cy="461665"/>
          </a:xfrm>
          <a:prstGeom prst="rect">
            <a:avLst/>
          </a:prstGeom>
          <a:noFill/>
        </p:spPr>
        <p:txBody>
          <a:bodyPr wrap="none" lIns="91440" tIns="45720" rIns="91440" bIns="45720">
            <a:spAutoFit/>
          </a:bodyPr>
          <a:lstStyle/>
          <a:p>
            <a:pPr algn="ctr"/>
            <a:r>
              <a:rPr lang="pt-BR" sz="2400" dirty="0">
                <a:ln w="0"/>
                <a:effectLst>
                  <a:outerShdw blurRad="38100" dist="19050" dir="2700000" algn="tl" rotWithShape="0">
                    <a:schemeClr val="dk1">
                      <a:alpha val="40000"/>
                    </a:schemeClr>
                  </a:outerShdw>
                </a:effectLst>
              </a:rPr>
              <a:t>BEFORE</a:t>
            </a:r>
            <a:endParaRPr lang="pt-BR" sz="2400" b="0" cap="none" spc="0" dirty="0">
              <a:ln w="0"/>
              <a:solidFill>
                <a:schemeClr val="tx1"/>
              </a:solidFill>
              <a:effectLst>
                <a:outerShdw blurRad="38100" dist="19050" dir="2700000" algn="tl" rotWithShape="0">
                  <a:schemeClr val="dk1">
                    <a:alpha val="40000"/>
                  </a:schemeClr>
                </a:outerShdw>
              </a:effectLst>
            </a:endParaRPr>
          </a:p>
        </p:txBody>
      </p:sp>
      <p:sp>
        <p:nvSpPr>
          <p:cNvPr id="26" name="CaixaDeTexto 25">
            <a:extLst>
              <a:ext uri="{FF2B5EF4-FFF2-40B4-BE49-F238E27FC236}">
                <a16:creationId xmlns:a16="http://schemas.microsoft.com/office/drawing/2014/main" id="{C39A99F6-2F65-B47F-45B8-5A5491447438}"/>
              </a:ext>
            </a:extLst>
          </p:cNvPr>
          <p:cNvSpPr txBox="1"/>
          <p:nvPr/>
        </p:nvSpPr>
        <p:spPr>
          <a:xfrm>
            <a:off x="7972947" y="584985"/>
            <a:ext cx="3053442" cy="461665"/>
          </a:xfrm>
          <a:prstGeom prst="rect">
            <a:avLst/>
          </a:prstGeom>
          <a:noFill/>
        </p:spPr>
        <p:txBody>
          <a:bodyPr wrap="square">
            <a:spAutoFit/>
          </a:bodyPr>
          <a:lstStyle/>
          <a:p>
            <a:r>
              <a:rPr lang="pt-BR" sz="2400" b="0" i="0" dirty="0">
                <a:effectLst/>
                <a:highlight>
                  <a:srgbClr val="FFFFFF"/>
                </a:highlight>
                <a:latin typeface="Times New Roman" panose="02020603050405020304" pitchFamily="18" charset="0"/>
              </a:rPr>
              <a:t>BATTISON</a:t>
            </a:r>
            <a:r>
              <a:rPr lang="pt-BR" sz="2400" dirty="0">
                <a:highlight>
                  <a:srgbClr val="FFFFFF"/>
                </a:highlight>
                <a:latin typeface="Times New Roman" panose="02020603050405020304" pitchFamily="18" charset="0"/>
              </a:rPr>
              <a:t> (</a:t>
            </a:r>
            <a:r>
              <a:rPr lang="pt-BR" sz="2400" b="0" i="0" dirty="0">
                <a:effectLst/>
                <a:highlight>
                  <a:srgbClr val="FFFFFF"/>
                </a:highlight>
                <a:latin typeface="Times New Roman" panose="02020603050405020304" pitchFamily="18" charset="0"/>
              </a:rPr>
              <a:t>1978) </a:t>
            </a:r>
            <a:endParaRPr lang="pt-BR" sz="2400" dirty="0"/>
          </a:p>
        </p:txBody>
      </p:sp>
    </p:spTree>
    <p:extLst>
      <p:ext uri="{BB962C8B-B14F-4D97-AF65-F5344CB8AC3E}">
        <p14:creationId xmlns:p14="http://schemas.microsoft.com/office/powerpoint/2010/main" val="27693533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8000"/>
            <a:satMod val="170000"/>
          </a:schemeClr>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m 4">
            <a:extLst>
              <a:ext uri="{FF2B5EF4-FFF2-40B4-BE49-F238E27FC236}">
                <a16:creationId xmlns:a16="http://schemas.microsoft.com/office/drawing/2014/main" id="{ECB52AC4-2896-3282-A6DA-9EDD1741D1A9}"/>
              </a:ext>
            </a:extLst>
          </p:cNvPr>
          <p:cNvPicPr>
            <a:picLocks noChangeAspect="1"/>
          </p:cNvPicPr>
          <p:nvPr/>
        </p:nvPicPr>
        <p:blipFill>
          <a:blip r:embed="rId2"/>
          <a:stretch>
            <a:fillRect/>
          </a:stretch>
        </p:blipFill>
        <p:spPr>
          <a:xfrm>
            <a:off x="304389" y="981350"/>
            <a:ext cx="6974458" cy="5579565"/>
          </a:xfrm>
          <a:prstGeom prst="rect">
            <a:avLst/>
          </a:prstGeom>
        </p:spPr>
      </p:pic>
      <p:cxnSp>
        <p:nvCxnSpPr>
          <p:cNvPr id="12" name="Straight Connector 11">
            <a:extLst>
              <a:ext uri="{FF2B5EF4-FFF2-40B4-BE49-F238E27FC236}">
                <a16:creationId xmlns:a16="http://schemas.microsoft.com/office/drawing/2014/main" id="{61A0812C-8DCE-4CA2-904B-A5A5C12CA4F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2660" y="1005840"/>
            <a:ext cx="0" cy="58521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pic>
        <p:nvPicPr>
          <p:cNvPr id="7" name="Imagem 6">
            <a:extLst>
              <a:ext uri="{FF2B5EF4-FFF2-40B4-BE49-F238E27FC236}">
                <a16:creationId xmlns:a16="http://schemas.microsoft.com/office/drawing/2014/main" id="{A60AFDCF-E83D-C027-D840-095EC75952F0}"/>
              </a:ext>
            </a:extLst>
          </p:cNvPr>
          <p:cNvPicPr>
            <a:picLocks noChangeAspect="1"/>
          </p:cNvPicPr>
          <p:nvPr/>
        </p:nvPicPr>
        <p:blipFill>
          <a:blip r:embed="rId3"/>
          <a:stretch>
            <a:fillRect/>
          </a:stretch>
        </p:blipFill>
        <p:spPr>
          <a:xfrm>
            <a:off x="8995527" y="1501140"/>
            <a:ext cx="1261703" cy="1103990"/>
          </a:xfrm>
          <a:prstGeom prst="rect">
            <a:avLst/>
          </a:prstGeom>
        </p:spPr>
      </p:pic>
      <p:pic>
        <p:nvPicPr>
          <p:cNvPr id="9" name="Imagem 8">
            <a:extLst>
              <a:ext uri="{FF2B5EF4-FFF2-40B4-BE49-F238E27FC236}">
                <a16:creationId xmlns:a16="http://schemas.microsoft.com/office/drawing/2014/main" id="{092DEE75-136C-0C40-4C7A-EF22901FC63C}"/>
              </a:ext>
            </a:extLst>
          </p:cNvPr>
          <p:cNvPicPr>
            <a:picLocks noChangeAspect="1"/>
          </p:cNvPicPr>
          <p:nvPr/>
        </p:nvPicPr>
        <p:blipFill>
          <a:blip r:embed="rId4"/>
          <a:stretch>
            <a:fillRect/>
          </a:stretch>
        </p:blipFill>
        <p:spPr>
          <a:xfrm>
            <a:off x="9104574" y="3771133"/>
            <a:ext cx="1261699" cy="974223"/>
          </a:xfrm>
          <a:prstGeom prst="rect">
            <a:avLst/>
          </a:prstGeom>
        </p:spPr>
      </p:pic>
    </p:spTree>
    <p:extLst>
      <p:ext uri="{BB962C8B-B14F-4D97-AF65-F5344CB8AC3E}">
        <p14:creationId xmlns:p14="http://schemas.microsoft.com/office/powerpoint/2010/main" val="3221488796"/>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tint val="98000"/>
            <a:satMod val="170000"/>
          </a:schemeClr>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5176844-69C3-4F79-BE38-EA5BDDF4F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5600EBC1-7E6C-9A82-FF4F-8BC990E30E53}"/>
              </a:ext>
            </a:extLst>
          </p:cNvPr>
          <p:cNvSpPr>
            <a:spLocks noGrp="1"/>
          </p:cNvSpPr>
          <p:nvPr>
            <p:ph type="title"/>
          </p:nvPr>
        </p:nvSpPr>
        <p:spPr>
          <a:xfrm>
            <a:off x="7669166" y="691762"/>
            <a:ext cx="4306524" cy="733915"/>
          </a:xfrm>
        </p:spPr>
        <p:txBody>
          <a:bodyPr anchor="ctr">
            <a:normAutofit/>
          </a:bodyPr>
          <a:lstStyle/>
          <a:p>
            <a:r>
              <a:rPr lang="en-US" sz="3600" b="1" i="0" dirty="0">
                <a:latin typeface="Times New Roman" panose="02020603050405020304" pitchFamily="18" charset="0"/>
                <a:cs typeface="Times New Roman" panose="02020603050405020304" pitchFamily="18" charset="0"/>
              </a:rPr>
              <a:t>Book “</a:t>
            </a:r>
            <a:r>
              <a:rPr lang="pt-BR" sz="3600" b="1" i="0" dirty="0">
                <a:latin typeface="Times New Roman" panose="02020603050405020304" pitchFamily="18" charset="0"/>
                <a:cs typeface="Times New Roman" panose="02020603050405020304" pitchFamily="18" charset="0"/>
              </a:rPr>
              <a:t>oral </a:t>
            </a:r>
            <a:r>
              <a:rPr lang="pt-BR" sz="3600" b="1" i="0" dirty="0" err="1">
                <a:latin typeface="Times New Roman" panose="02020603050405020304" pitchFamily="18" charset="0"/>
                <a:cs typeface="Times New Roman" panose="02020603050405020304" pitchFamily="18" charset="0"/>
              </a:rPr>
              <a:t>health</a:t>
            </a:r>
            <a:r>
              <a:rPr lang="en-US" sz="3600" b="1" i="0" dirty="0">
                <a:latin typeface="Times New Roman" panose="02020603050405020304" pitchFamily="18" charset="0"/>
                <a:cs typeface="Times New Roman" panose="02020603050405020304" pitchFamily="18" charset="0"/>
              </a:rPr>
              <a:t>”</a:t>
            </a:r>
            <a:endParaRPr lang="pt-BR" sz="3600" b="1" dirty="0"/>
          </a:p>
        </p:txBody>
      </p:sp>
      <p:pic>
        <p:nvPicPr>
          <p:cNvPr id="5" name="Imagem 4">
            <a:extLst>
              <a:ext uri="{FF2B5EF4-FFF2-40B4-BE49-F238E27FC236}">
                <a16:creationId xmlns:a16="http://schemas.microsoft.com/office/drawing/2014/main" id="{C8494ABC-4F6C-1800-E5AF-0D57B63512FB}"/>
              </a:ext>
            </a:extLst>
          </p:cNvPr>
          <p:cNvPicPr>
            <a:picLocks noChangeAspect="1"/>
          </p:cNvPicPr>
          <p:nvPr/>
        </p:nvPicPr>
        <p:blipFill>
          <a:blip r:embed="rId2"/>
          <a:stretch>
            <a:fillRect/>
          </a:stretch>
        </p:blipFill>
        <p:spPr>
          <a:xfrm>
            <a:off x="468726" y="441930"/>
            <a:ext cx="6301805" cy="4363999"/>
          </a:xfrm>
          <a:prstGeom prst="rect">
            <a:avLst/>
          </a:prstGeom>
        </p:spPr>
      </p:pic>
      <p:cxnSp>
        <p:nvCxnSpPr>
          <p:cNvPr id="12" name="Straight Connector 11">
            <a:extLst>
              <a:ext uri="{FF2B5EF4-FFF2-40B4-BE49-F238E27FC236}">
                <a16:creationId xmlns:a16="http://schemas.microsoft.com/office/drawing/2014/main" id="{61A0812C-8DCE-4CA2-904B-A5A5C12CA4F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2660" y="1005840"/>
            <a:ext cx="0" cy="585216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Freeform 6">
            <a:extLst>
              <a:ext uri="{FF2B5EF4-FFF2-40B4-BE49-F238E27FC236}">
                <a16:creationId xmlns:a16="http://schemas.microsoft.com/office/drawing/2014/main" id="{A101E513-AF74-4E9D-A31F-9966425072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784011" y="5783564"/>
            <a:ext cx="407988" cy="819150"/>
          </a:xfrm>
          <a:custGeom>
            <a:avLst/>
            <a:gdLst/>
            <a:ahLst/>
            <a:cxnLst/>
            <a:rect l="0" t="0" r="r" b="b"/>
            <a:pathLst>
              <a:path w="1799" h="3612">
                <a:moveTo>
                  <a:pt x="1799" y="0"/>
                </a:moveTo>
                <a:lnTo>
                  <a:pt x="1799" y="3612"/>
                </a:lnTo>
                <a:lnTo>
                  <a:pt x="1686" y="3609"/>
                </a:lnTo>
                <a:lnTo>
                  <a:pt x="1574" y="3598"/>
                </a:lnTo>
                <a:lnTo>
                  <a:pt x="1464" y="3581"/>
                </a:lnTo>
                <a:lnTo>
                  <a:pt x="1357" y="3557"/>
                </a:lnTo>
                <a:lnTo>
                  <a:pt x="1251" y="3527"/>
                </a:lnTo>
                <a:lnTo>
                  <a:pt x="1150" y="3490"/>
                </a:lnTo>
                <a:lnTo>
                  <a:pt x="1050" y="3448"/>
                </a:lnTo>
                <a:lnTo>
                  <a:pt x="953" y="3401"/>
                </a:lnTo>
                <a:lnTo>
                  <a:pt x="860" y="3347"/>
                </a:lnTo>
                <a:lnTo>
                  <a:pt x="771" y="3289"/>
                </a:lnTo>
                <a:lnTo>
                  <a:pt x="686" y="3224"/>
                </a:lnTo>
                <a:lnTo>
                  <a:pt x="604" y="3156"/>
                </a:lnTo>
                <a:lnTo>
                  <a:pt x="527" y="3083"/>
                </a:lnTo>
                <a:lnTo>
                  <a:pt x="454" y="3005"/>
                </a:lnTo>
                <a:lnTo>
                  <a:pt x="386" y="2923"/>
                </a:lnTo>
                <a:lnTo>
                  <a:pt x="323" y="2838"/>
                </a:lnTo>
                <a:lnTo>
                  <a:pt x="265" y="2748"/>
                </a:lnTo>
                <a:lnTo>
                  <a:pt x="211" y="2655"/>
                </a:lnTo>
                <a:lnTo>
                  <a:pt x="163" y="2559"/>
                </a:lnTo>
                <a:lnTo>
                  <a:pt x="121" y="2459"/>
                </a:lnTo>
                <a:lnTo>
                  <a:pt x="85" y="2356"/>
                </a:lnTo>
                <a:lnTo>
                  <a:pt x="55" y="2251"/>
                </a:lnTo>
                <a:lnTo>
                  <a:pt x="32" y="2143"/>
                </a:lnTo>
                <a:lnTo>
                  <a:pt x="14" y="2033"/>
                </a:lnTo>
                <a:lnTo>
                  <a:pt x="4" y="1920"/>
                </a:lnTo>
                <a:lnTo>
                  <a:pt x="0" y="1806"/>
                </a:lnTo>
                <a:lnTo>
                  <a:pt x="4" y="1692"/>
                </a:lnTo>
                <a:lnTo>
                  <a:pt x="14" y="1580"/>
                </a:lnTo>
                <a:lnTo>
                  <a:pt x="32" y="1469"/>
                </a:lnTo>
                <a:lnTo>
                  <a:pt x="55" y="1362"/>
                </a:lnTo>
                <a:lnTo>
                  <a:pt x="85" y="1256"/>
                </a:lnTo>
                <a:lnTo>
                  <a:pt x="121" y="1154"/>
                </a:lnTo>
                <a:lnTo>
                  <a:pt x="163" y="1054"/>
                </a:lnTo>
                <a:lnTo>
                  <a:pt x="211" y="958"/>
                </a:lnTo>
                <a:lnTo>
                  <a:pt x="265" y="864"/>
                </a:lnTo>
                <a:lnTo>
                  <a:pt x="323" y="774"/>
                </a:lnTo>
                <a:lnTo>
                  <a:pt x="386" y="689"/>
                </a:lnTo>
                <a:lnTo>
                  <a:pt x="454" y="607"/>
                </a:lnTo>
                <a:lnTo>
                  <a:pt x="527" y="529"/>
                </a:lnTo>
                <a:lnTo>
                  <a:pt x="604" y="456"/>
                </a:lnTo>
                <a:lnTo>
                  <a:pt x="686" y="388"/>
                </a:lnTo>
                <a:lnTo>
                  <a:pt x="771" y="325"/>
                </a:lnTo>
                <a:lnTo>
                  <a:pt x="860" y="266"/>
                </a:lnTo>
                <a:lnTo>
                  <a:pt x="953" y="212"/>
                </a:lnTo>
                <a:lnTo>
                  <a:pt x="1050" y="164"/>
                </a:lnTo>
                <a:lnTo>
                  <a:pt x="1150" y="122"/>
                </a:lnTo>
                <a:lnTo>
                  <a:pt x="1251" y="85"/>
                </a:lnTo>
                <a:lnTo>
                  <a:pt x="1357" y="55"/>
                </a:lnTo>
                <a:lnTo>
                  <a:pt x="1464" y="32"/>
                </a:lnTo>
                <a:lnTo>
                  <a:pt x="1574" y="14"/>
                </a:lnTo>
                <a:lnTo>
                  <a:pt x="1686" y="5"/>
                </a:lnTo>
                <a:lnTo>
                  <a:pt x="1799" y="0"/>
                </a:lnTo>
                <a:close/>
              </a:path>
            </a:pathLst>
          </a:custGeom>
          <a:solidFill>
            <a:schemeClr val="tx1">
              <a:lumMod val="85000"/>
              <a:lumOff val="15000"/>
            </a:schemeClr>
          </a:solidFill>
          <a:ln w="0">
            <a:noFill/>
            <a:prstDash val="solid"/>
            <a:round/>
            <a:headEnd/>
            <a:tailEnd/>
          </a:ln>
        </p:spPr>
        <p:txBody>
          <a:bodyPr anchor="ctr"/>
          <a:lstStyle/>
          <a:p>
            <a:endParaRPr lang="en-US"/>
          </a:p>
        </p:txBody>
      </p:sp>
      <p:pic>
        <p:nvPicPr>
          <p:cNvPr id="7" name="Imagem 6">
            <a:extLst>
              <a:ext uri="{FF2B5EF4-FFF2-40B4-BE49-F238E27FC236}">
                <a16:creationId xmlns:a16="http://schemas.microsoft.com/office/drawing/2014/main" id="{BA218E13-71A7-2CDE-69B7-74974674FC26}"/>
              </a:ext>
            </a:extLst>
          </p:cNvPr>
          <p:cNvPicPr>
            <a:picLocks noChangeAspect="1"/>
          </p:cNvPicPr>
          <p:nvPr/>
        </p:nvPicPr>
        <p:blipFill>
          <a:blip r:embed="rId3"/>
          <a:stretch>
            <a:fillRect/>
          </a:stretch>
        </p:blipFill>
        <p:spPr>
          <a:xfrm>
            <a:off x="3258134" y="4613853"/>
            <a:ext cx="4058216" cy="2057687"/>
          </a:xfrm>
          <a:prstGeom prst="rect">
            <a:avLst/>
          </a:prstGeom>
        </p:spPr>
      </p:pic>
      <p:pic>
        <p:nvPicPr>
          <p:cNvPr id="11" name="Imagem 10">
            <a:extLst>
              <a:ext uri="{FF2B5EF4-FFF2-40B4-BE49-F238E27FC236}">
                <a16:creationId xmlns:a16="http://schemas.microsoft.com/office/drawing/2014/main" id="{98606B13-1E53-E31A-2028-8442627F0C3B}"/>
              </a:ext>
            </a:extLst>
          </p:cNvPr>
          <p:cNvPicPr>
            <a:picLocks noChangeAspect="1"/>
          </p:cNvPicPr>
          <p:nvPr/>
        </p:nvPicPr>
        <p:blipFill>
          <a:blip r:embed="rId4"/>
          <a:stretch>
            <a:fillRect/>
          </a:stretch>
        </p:blipFill>
        <p:spPr>
          <a:xfrm>
            <a:off x="7669166" y="1947605"/>
            <a:ext cx="4267213" cy="2962790"/>
          </a:xfrm>
          <a:prstGeom prst="rect">
            <a:avLst/>
          </a:prstGeom>
        </p:spPr>
      </p:pic>
      <p:sp>
        <p:nvSpPr>
          <p:cNvPr id="3" name="CaixaDeTexto 2">
            <a:extLst>
              <a:ext uri="{FF2B5EF4-FFF2-40B4-BE49-F238E27FC236}">
                <a16:creationId xmlns:a16="http://schemas.microsoft.com/office/drawing/2014/main" id="{5A0B9B2C-C52C-5AF8-CFA9-C63375B8BBD6}"/>
              </a:ext>
            </a:extLst>
          </p:cNvPr>
          <p:cNvSpPr txBox="1"/>
          <p:nvPr/>
        </p:nvSpPr>
        <p:spPr>
          <a:xfrm>
            <a:off x="7669166" y="5348748"/>
            <a:ext cx="4450064" cy="461665"/>
          </a:xfrm>
          <a:prstGeom prst="rect">
            <a:avLst/>
          </a:prstGeom>
          <a:noFill/>
        </p:spPr>
        <p:txBody>
          <a:bodyPr wrap="none" rtlCol="0">
            <a:spAutoFit/>
          </a:bodyPr>
          <a:lstStyle/>
          <a:p>
            <a:r>
              <a:rPr lang="pt-BR" sz="1200" dirty="0"/>
              <a:t>Link:</a:t>
            </a:r>
          </a:p>
          <a:p>
            <a:r>
              <a:rPr lang="pt-BR" sz="1200" dirty="0"/>
              <a:t>https://www.editoracrv.com.br/produtos/detalhes/38109-crv</a:t>
            </a:r>
          </a:p>
        </p:txBody>
      </p:sp>
      <p:sp>
        <p:nvSpPr>
          <p:cNvPr id="4" name="Rectangle 1">
            <a:extLst>
              <a:ext uri="{FF2B5EF4-FFF2-40B4-BE49-F238E27FC236}">
                <a16:creationId xmlns:a16="http://schemas.microsoft.com/office/drawing/2014/main" id="{519F6CA3-E032-BF72-4798-C74C482B4A5F}"/>
              </a:ext>
            </a:extLst>
          </p:cNvPr>
          <p:cNvSpPr>
            <a:spLocks noChangeArrowheads="1"/>
          </p:cNvSpPr>
          <p:nvPr/>
        </p:nvSpPr>
        <p:spPr bwMode="auto">
          <a:xfrm>
            <a:off x="0" y="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100" b="0" i="0" u="none" strike="noStrike" cap="none" normalizeH="0" baseline="0">
                <a:ln>
                  <a:noFill/>
                </a:ln>
                <a:solidFill>
                  <a:srgbClr val="467886"/>
                </a:solidFill>
                <a:effectLst/>
                <a:latin typeface="Aptos" panose="020B0004020202020204" pitchFamily="34" charset="0"/>
                <a:hlinkClick r:id="rId5"/>
              </a:rPr>
              <a:t>https://www.editoracrv.com.br/produtos/detalhes/38109-crv</a:t>
            </a:r>
            <a:r>
              <a:rPr kumimoji="0" lang="pt-BR" altLang="pt-BR" sz="800" b="0" i="0" u="none" strike="noStrike" cap="none" normalizeH="0" baseline="0">
                <a:ln>
                  <a:noFill/>
                </a:ln>
                <a:solidFill>
                  <a:schemeClr val="tx1"/>
                </a:solidFill>
                <a:effectLst/>
              </a:rPr>
              <a:t> </a:t>
            </a:r>
            <a:endParaRPr kumimoji="0" lang="pt-BR" altLang="pt-BR" sz="1800" b="0" i="0" u="none" strike="noStrike" cap="none" normalizeH="0" baseline="0">
              <a:ln>
                <a:noFill/>
              </a:ln>
              <a:solidFill>
                <a:schemeClr val="tx1"/>
              </a:solidFill>
              <a:effectLst/>
              <a:latin typeface="Arial" panose="020B0604020202020204" pitchFamily="34" charset="0"/>
            </a:endParaRPr>
          </a:p>
        </p:txBody>
      </p:sp>
      <p:sp>
        <p:nvSpPr>
          <p:cNvPr id="6" name="Rectangle 2">
            <a:extLst>
              <a:ext uri="{FF2B5EF4-FFF2-40B4-BE49-F238E27FC236}">
                <a16:creationId xmlns:a16="http://schemas.microsoft.com/office/drawing/2014/main" id="{6934A2B9-0FBF-1840-79C6-665C23C50FDF}"/>
              </a:ext>
            </a:extLst>
          </p:cNvPr>
          <p:cNvSpPr>
            <a:spLocks noChangeArrowheads="1"/>
          </p:cNvSpPr>
          <p:nvPr/>
        </p:nvSpPr>
        <p:spPr bwMode="auto">
          <a:xfrm>
            <a:off x="152400" y="15240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t-BR" altLang="pt-BR" sz="1100" b="0" i="0" u="none" strike="noStrike" cap="none" normalizeH="0" baseline="0">
                <a:ln>
                  <a:noFill/>
                </a:ln>
                <a:solidFill>
                  <a:srgbClr val="467886"/>
                </a:solidFill>
                <a:effectLst/>
                <a:latin typeface="Aptos" panose="020B0004020202020204" pitchFamily="34" charset="0"/>
                <a:hlinkClick r:id="rId5"/>
              </a:rPr>
              <a:t>https://www.editoracrv.com.br/produtos/detalhes/38109-crv</a:t>
            </a:r>
            <a:r>
              <a:rPr kumimoji="0" lang="pt-BR" altLang="pt-BR" sz="800" b="0" i="0" u="none" strike="noStrike" cap="none" normalizeH="0" baseline="0">
                <a:ln>
                  <a:noFill/>
                </a:ln>
                <a:solidFill>
                  <a:schemeClr val="tx1"/>
                </a:solidFill>
                <a:effectLst/>
              </a:rPr>
              <a:t> </a:t>
            </a:r>
            <a:endParaRPr kumimoji="0" lang="pt-BR" altLang="pt-BR"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79017430"/>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HeadlinesVTI">
  <a:themeElements>
    <a:clrScheme name="AnalogousFromDarkSeedLeftStep">
      <a:dk1>
        <a:srgbClr val="000000"/>
      </a:dk1>
      <a:lt1>
        <a:srgbClr val="FFFFFF"/>
      </a:lt1>
      <a:dk2>
        <a:srgbClr val="2F211A"/>
      </a:dk2>
      <a:lt2>
        <a:srgbClr val="F2F0F3"/>
      </a:lt2>
      <a:accent1>
        <a:srgbClr val="74AF45"/>
      </a:accent1>
      <a:accent2>
        <a:srgbClr val="99A938"/>
      </a:accent2>
      <a:accent3>
        <a:srgbClr val="BC9D4A"/>
      </a:accent3>
      <a:accent4>
        <a:srgbClr val="B15F3B"/>
      </a:accent4>
      <a:accent5>
        <a:srgbClr val="C34D59"/>
      </a:accent5>
      <a:accent6>
        <a:srgbClr val="B13B79"/>
      </a:accent6>
      <a:hlink>
        <a:srgbClr val="C04A43"/>
      </a:hlink>
      <a:folHlink>
        <a:srgbClr val="7F7F7F"/>
      </a:folHlink>
    </a:clrScheme>
    <a:fontScheme name="Custom 211">
      <a:majorFont>
        <a:latin typeface="Sitka Banner"/>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8000"/>
            <a:satMod val="170000"/>
          </a:schemeClr>
        </a:solidFill>
        <a:gradFill rotWithShape="1">
          <a:gsLst>
            <a:gs pos="0">
              <a:schemeClr val="phClr">
                <a:tint val="93000"/>
                <a:satMod val="16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adlinesVTI" id="{66EB4A02-0C0F-47F1-9F48-4E6882B9F967}" vid="{F3552358-4452-4FDA-9568-4F5DA32F7A60}"/>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1758</TotalTime>
  <Words>297</Words>
  <Application>Microsoft Macintosh PowerPoint</Application>
  <PresentationFormat>Widescreen</PresentationFormat>
  <Paragraphs>47</Paragraphs>
  <Slides>15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Aptos</vt:lpstr>
      <vt:lpstr>Arial</vt:lpstr>
      <vt:lpstr>Avenir Next LT Pro</vt:lpstr>
      <vt:lpstr>Montserrat</vt:lpstr>
      <vt:lpstr>Sitka Banner</vt:lpstr>
      <vt:lpstr>Times New Roman</vt:lpstr>
      <vt:lpstr>HeadlinesVTI</vt:lpstr>
      <vt:lpstr>Linguistic Studies on Brazilian Sign Language (Libras) SignWriting: analysis based on the book “oral health” </vt:lpstr>
      <vt:lpstr>PowerPoint Presentation</vt:lpstr>
      <vt:lpstr>Haapanen e Wainio (2010, p.86)</vt:lpstr>
      <vt:lpstr>Why research in SignWriting?</vt:lpstr>
      <vt:lpstr>Why research in SignWriting?</vt:lpstr>
      <vt:lpstr>PowerPoint Presentation</vt:lpstr>
      <vt:lpstr>PLURAL MARKING                    morphemic</vt:lpstr>
      <vt:lpstr>PowerPoint Presentation</vt:lpstr>
      <vt:lpstr>Book “oral health”</vt:lpstr>
      <vt:lpstr>PowerPoint Presentation</vt:lpstr>
      <vt:lpstr>PowerPoint Presentation</vt:lpstr>
      <vt:lpstr>PowerPoint Presentation</vt:lpstr>
      <vt:lpstr>PowerPoint Presentation</vt:lpstr>
      <vt:lpstr>CONCLUSION</vt:lpstr>
      <vt:lpstr>THANKS</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Linguistic Studies on Brazilian Sign Language (Libras) sign writing</dc:title>
  <dc:creator>Debora Campos</dc:creator>
  <cp:lastModifiedBy>Microsoft Office User</cp:lastModifiedBy>
  <cp:revision>54</cp:revision>
  <dcterms:created xsi:type="dcterms:W3CDTF">2024-04-04T12:36:36Z</dcterms:created>
  <dcterms:modified xsi:type="dcterms:W3CDTF">2024-08-24T20:29:22Z</dcterms:modified>
</cp:coreProperties>
</file>