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9928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signwriting.org/symposium/2015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brasileiravrlibras.paginas.ufsc.br/" TargetMode="External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gvtdzaOVj-I" TargetMode="External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9144000" cy="692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1121537" y="370792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0"/>
              <a:t>SignWriting interface for</a:t>
            </a:r>
          </a:p>
          <a:p>
            <a:pPr lvl="0" algn="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0"/>
              <a:t>Open Journal Systems</a:t>
            </a:r>
          </a:p>
          <a:p>
            <a:pPr algn="r">
              <a:spcBef>
                <a:spcPts val="0"/>
              </a:spcBef>
              <a:buNone/>
            </a:pPr>
            <a:endParaRPr sz="4800" b="0"/>
          </a:p>
        </p:txBody>
      </p:sp>
      <p:sp>
        <p:nvSpPr>
          <p:cNvPr id="42" name="Shape 42"/>
          <p:cNvSpPr txBox="1"/>
          <p:nvPr/>
        </p:nvSpPr>
        <p:spPr>
          <a:xfrm>
            <a:off x="320550" y="5634175"/>
            <a:ext cx="6694200" cy="90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Ronnie Fagundes de Brito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Milton Shintaku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Sandra Patrícia Nascimento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Messias Ramos Costa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3" name="Shape 43"/>
          <p:cNvSpPr txBox="1"/>
          <p:nvPr/>
        </p:nvSpPr>
        <p:spPr>
          <a:xfrm>
            <a:off x="304800" y="228600"/>
            <a:ext cx="8477100" cy="90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1C4587"/>
                </a:solidFill>
                <a:hlinkClick r:id="rId4"/>
              </a:rPr>
              <a:t>SignWriting Symposium 2015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Open Journal Systems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7914"/>
            <a:ext cx="9144000" cy="523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SignWriting &amp; Open Journal System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524000"/>
            <a:ext cx="7820127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SignWriting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Advantages: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Ease of edition;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Scalability;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Emerging technologies;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Drawbacks: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Not widely adopted;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Lack of fluent writers/readers;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Terminology.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Use of OJS internationalization resources;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Translation to Libras;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Corpus/lexus definition;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Transcription to SW;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Register in SignPudlle / SignBank;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Retrieve SW codification (FSW);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Incorporate codes into sgn-BR files;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Deploy JS codes;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Layout;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Test with users;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Horizons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Funding;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Applied study on SignWriting;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Refine methods;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Translate OJS interface;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Apply in other systems;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Resources to support scientific publications in Sign Language;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http://revistabrasileiravrlibras.paginas.ufsc.br/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  ronniebrito@ibict.br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554" y="1625575"/>
            <a:ext cx="7954424" cy="43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Suggestions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9600"/>
              <a:t>         </a:t>
            </a:r>
          </a:p>
          <a:p>
            <a:pPr>
              <a:spcBef>
                <a:spcPts val="0"/>
              </a:spcBef>
              <a:buNone/>
            </a:pPr>
            <a:r>
              <a:rPr lang="en" sz="9600"/>
              <a:t>          ?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              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950" y="2531100"/>
            <a:ext cx="5736900" cy="304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algn="ctr"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r>
              <a:rPr lang="en"/>
              <a:t>Development of Artifacts that Support Accessibility of Deaf to Audiovisual Contents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049" y="0"/>
            <a:ext cx="5742374" cy="68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SW on TV subtitles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599" y="1851150"/>
            <a:ext cx="8610649" cy="428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SW on TV subtitles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223" y="1594076"/>
            <a:ext cx="7390050" cy="44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79300" y="4894600"/>
            <a:ext cx="6150899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https://www.youtube.com/watch?v=gvtdzaOVj-I</a:t>
            </a:r>
            <a:r>
              <a:rPr lang="en"/>
              <a:t> 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SignWriting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90" y="0"/>
            <a:ext cx="75510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866"/>
            <a:ext cx="9144001" cy="676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Work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IBICT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Instituto Brasileiro de Informação em Ciência e Tecnologia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COAT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Coordenação de Articulação, Geração e Aplicação de Tecnologia;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Systems that support scientific communication:</a:t>
            </a:r>
          </a:p>
          <a:p>
            <a:pPr marL="1371600" lvl="2" indent="-381000" rtl="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Institutional Repositories;</a:t>
            </a:r>
          </a:p>
          <a:p>
            <a:pPr marL="1371600" lvl="2" indent="-381000" rtl="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Library and monograph systems;</a:t>
            </a:r>
          </a:p>
          <a:p>
            <a:pPr marL="1371600" lvl="2" indent="-381000" rtl="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Terminologies;</a:t>
            </a:r>
          </a:p>
          <a:p>
            <a:pPr marL="1371600" lvl="2" indent="-381000" rtl="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Identifiers;</a:t>
            </a:r>
          </a:p>
          <a:p>
            <a:pPr marL="1371600" lvl="2" indent="-381000" rtl="0">
              <a:spcBef>
                <a:spcPts val="0"/>
              </a:spcBef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Journal and Conference Systems;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Open Journal Systems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326" y="1496249"/>
            <a:ext cx="6855650" cy="53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3900" y="778075"/>
            <a:ext cx="15240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Macintosh PowerPoint</Application>
  <PresentationFormat>On-screen Show (4:3)</PresentationFormat>
  <Paragraphs>83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biz</vt:lpstr>
      <vt:lpstr>SignWriting interface for Open Journal Systems </vt:lpstr>
      <vt:lpstr>Background</vt:lpstr>
      <vt:lpstr>PowerPoint Presentation</vt:lpstr>
      <vt:lpstr>SW on TV subtitles</vt:lpstr>
      <vt:lpstr>SW on TV subtitles</vt:lpstr>
      <vt:lpstr>SignWriting </vt:lpstr>
      <vt:lpstr>PowerPoint Presentation</vt:lpstr>
      <vt:lpstr>Current Work</vt:lpstr>
      <vt:lpstr>Open Journal Systems</vt:lpstr>
      <vt:lpstr>Open Journal Systems</vt:lpstr>
      <vt:lpstr>SignWriting &amp; Open Journal System</vt:lpstr>
      <vt:lpstr>SignWriting</vt:lpstr>
      <vt:lpstr>Methods</vt:lpstr>
      <vt:lpstr>Horizons</vt:lpstr>
      <vt:lpstr>PowerPoint Presentation</vt:lpstr>
      <vt:lpstr>Suggestions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SignWriting interface for Open Journal Systems </dc:title>
  <cp:lastModifiedBy>Valerie Sutton</cp:lastModifiedBy>
  <cp:revision>1</cp:revision>
  <dcterms:modified xsi:type="dcterms:W3CDTF">2015-07-24T04:01:25Z</dcterms:modified>
</cp:coreProperties>
</file>