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536773"/>
              </a:solidFill>
              <a:prstDash val="solid"/>
              <a:miter lim="400000"/>
            </a:ln>
          </a:top>
          <a:bottom>
            <a:ln w="3175" cap="flat">
              <a:solidFill>
                <a:srgbClr val="536773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36773"/>
              </a:solidFill>
              <a:prstDash val="solid"/>
              <a:miter lim="400000"/>
            </a:ln>
          </a:left>
          <a:right>
            <a:ln w="3175" cap="flat">
              <a:solidFill>
                <a:srgbClr val="536773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536773"/>
              </a:solidFill>
              <a:prstDash val="solid"/>
              <a:miter lim="400000"/>
            </a:ln>
          </a:insideH>
          <a:insideV>
            <a:ln w="3175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838383"/>
              </a:solidFill>
              <a:prstDash val="solid"/>
              <a:miter lim="400000"/>
            </a:ln>
          </a:left>
          <a:right>
            <a:ln w="3175" cap="flat">
              <a:solidFill>
                <a:srgbClr val="838383"/>
              </a:solidFill>
              <a:prstDash val="solid"/>
              <a:miter lim="400000"/>
            </a:ln>
          </a:right>
          <a:top>
            <a:ln w="3175" cap="flat">
              <a:solidFill>
                <a:srgbClr val="838383"/>
              </a:solidFill>
              <a:prstDash val="solid"/>
              <a:miter lim="400000"/>
            </a:ln>
          </a:top>
          <a:bottom>
            <a:ln w="3175" cap="flat">
              <a:solidFill>
                <a:srgbClr val="838383"/>
              </a:solidFill>
              <a:prstDash val="solid"/>
              <a:miter lim="400000"/>
            </a:ln>
          </a:bottom>
          <a:insideH>
            <a:ln w="3175" cap="flat">
              <a:solidFill>
                <a:srgbClr val="838383"/>
              </a:solidFill>
              <a:prstDash val="solid"/>
              <a:miter lim="400000"/>
            </a:ln>
          </a:insideH>
          <a:insideV>
            <a:ln w="3175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808080"/>
              </a:solidFill>
              <a:prstDash val="solid"/>
              <a:miter lim="400000"/>
            </a:ln>
          </a:right>
          <a:top>
            <a:ln w="3175" cap="flat">
              <a:solidFill>
                <a:srgbClr val="808080"/>
              </a:solidFill>
              <a:prstDash val="solid"/>
              <a:miter lim="400000"/>
            </a:ln>
          </a:top>
          <a:bottom>
            <a:ln w="3175" cap="flat">
              <a:solidFill>
                <a:srgbClr val="808080"/>
              </a:solidFill>
              <a:prstDash val="solid"/>
              <a:miter lim="400000"/>
            </a:ln>
          </a:bottom>
          <a:insideH>
            <a:ln w="3175" cap="flat">
              <a:solidFill>
                <a:srgbClr val="808080"/>
              </a:solidFill>
              <a:prstDash val="solid"/>
              <a:miter lim="400000"/>
            </a:ln>
          </a:insideH>
          <a:insideV>
            <a:ln w="3175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4D4D4D"/>
              </a:solidFill>
              <a:prstDash val="solid"/>
              <a:miter lim="400000"/>
            </a:ln>
          </a:right>
          <a:top>
            <a:ln w="3175" cap="flat">
              <a:solidFill>
                <a:srgbClr val="4D4D4D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4D4D4D"/>
              </a:solidFill>
              <a:prstDash val="solid"/>
              <a:miter lim="400000"/>
            </a:ln>
          </a:insideH>
          <a:insideV>
            <a:ln w="3175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F8BA00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464646"/>
              </a:solidFill>
              <a:prstDash val="solid"/>
              <a:miter lim="400000"/>
            </a:ln>
          </a:left>
          <a:right>
            <a:ln w="3175" cap="flat">
              <a:solidFill>
                <a:srgbClr val="464646"/>
              </a:solidFill>
              <a:prstDash val="solid"/>
              <a:miter lim="400000"/>
            </a:ln>
          </a:right>
          <a:top>
            <a:ln w="3175" cap="flat">
              <a:solidFill>
                <a:srgbClr val="464646"/>
              </a:solidFill>
              <a:prstDash val="solid"/>
              <a:miter lim="400000"/>
            </a:ln>
          </a:top>
          <a:bottom>
            <a:ln w="3175" cap="flat">
              <a:solidFill>
                <a:srgbClr val="464646"/>
              </a:solidFill>
              <a:prstDash val="solid"/>
              <a:miter lim="400000"/>
            </a:ln>
          </a:bottom>
          <a:insideH>
            <a:ln w="3175" cap="flat">
              <a:solidFill>
                <a:srgbClr val="464646"/>
              </a:solidFill>
              <a:prstDash val="solid"/>
              <a:miter lim="400000"/>
            </a:ln>
          </a:insideH>
          <a:insideV>
            <a:ln w="3175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E5E5E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C3C3C3"/>
              </a:solidFill>
              <a:prstDash val="solid"/>
              <a:miter lim="400000"/>
            </a:ln>
          </a:top>
          <a:bottom>
            <a:ln w="3175" cap="flat">
              <a:solidFill>
                <a:srgbClr val="C3C3C3"/>
              </a:solidFill>
              <a:prstDash val="solid"/>
              <a:miter lim="400000"/>
            </a:ln>
          </a:bottom>
          <a:insideH>
            <a:ln w="3175" cap="flat">
              <a:solidFill>
                <a:srgbClr val="C3C3C3"/>
              </a:solidFill>
              <a:prstDash val="solid"/>
              <a:miter lim="400000"/>
            </a:ln>
          </a:insideH>
          <a:insideV>
            <a:ln w="3175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E5E5E"/>
              </a:solidFill>
              <a:prstDash val="solid"/>
              <a:miter lim="400000"/>
            </a:ln>
          </a:left>
          <a:right>
            <a:ln w="3175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CB297B"/>
              </a:solidFill>
              <a:prstDash val="solid"/>
              <a:miter lim="400000"/>
            </a:ln>
          </a:top>
          <a:bottom>
            <a:ln w="3175" cap="flat">
              <a:solidFill>
                <a:srgbClr val="5E5E5E"/>
              </a:solidFill>
              <a:prstDash val="solid"/>
              <a:miter lim="400000"/>
            </a:ln>
          </a:bottom>
          <a:insideH>
            <a:ln w="3175" cap="flat">
              <a:solidFill>
                <a:srgbClr val="5E5E5E"/>
              </a:solidFill>
              <a:prstDash val="solid"/>
              <a:miter lim="400000"/>
            </a:ln>
          </a:insideH>
          <a:insideV>
            <a:ln w="3175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5E5E5E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6C6C6C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6C6C6C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6C6C6C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640714" y="7544460"/>
            <a:ext cx="11717869" cy="339722"/>
          </a:xfrm>
          <a:prstGeom prst="rect">
            <a:avLst/>
          </a:prstGeom>
        </p:spPr>
        <p:txBody>
          <a:bodyPr lIns="24383" tIns="24383" rIns="24383" bIns="24383"/>
          <a:lstStyle>
            <a:lvl1pPr defTabSz="487228">
              <a:defRPr sz="1992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quarter" idx="1" hasCustomPrompt="1"/>
          </p:nvPr>
        </p:nvSpPr>
        <p:spPr>
          <a:xfrm>
            <a:off x="643466" y="3843649"/>
            <a:ext cx="11717868" cy="2066302"/>
          </a:xfrm>
          <a:prstGeom prst="rect">
            <a:avLst/>
          </a:prstGeom>
        </p:spPr>
        <p:txBody>
          <a:bodyPr anchor="ctr"/>
          <a:lstStyle>
            <a:lvl1pPr algn="ctr" defTabSz="1733930">
              <a:lnSpc>
                <a:spcPct val="80000"/>
              </a:lnSpc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algn="ctr" defTabSz="1733930">
              <a:lnSpc>
                <a:spcPct val="80000"/>
              </a:lnSpc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algn="ctr" defTabSz="1733930">
              <a:lnSpc>
                <a:spcPct val="80000"/>
              </a:lnSpc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algn="ctr" defTabSz="1733930">
              <a:lnSpc>
                <a:spcPct val="80000"/>
              </a:lnSpc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algn="ctr" defTabSz="1733930">
              <a:lnSpc>
                <a:spcPct val="80000"/>
              </a:lnSpc>
              <a:defRPr b="0" spc="-164" sz="8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sz="half" idx="1" hasCustomPrompt="1"/>
          </p:nvPr>
        </p:nvSpPr>
        <p:spPr>
          <a:xfrm>
            <a:off x="643466" y="1793027"/>
            <a:ext cx="11717868" cy="3862179"/>
          </a:xfrm>
          <a:prstGeom prst="rect">
            <a:avLst/>
          </a:prstGeom>
        </p:spPr>
        <p:txBody>
          <a:bodyPr anchor="b"/>
          <a:lstStyle>
            <a:lvl1pPr algn="ctr" defTabSz="1733930">
              <a:lnSpc>
                <a:spcPct val="80000"/>
              </a:lnSpc>
              <a:defRPr spc="-176" sz="17600"/>
            </a:lvl1pPr>
            <a:lvl2pPr algn="ctr" defTabSz="1733930">
              <a:lnSpc>
                <a:spcPct val="80000"/>
              </a:lnSpc>
              <a:defRPr spc="-176" sz="17600"/>
            </a:lvl2pPr>
            <a:lvl3pPr algn="ctr" defTabSz="1733930">
              <a:lnSpc>
                <a:spcPct val="80000"/>
              </a:lnSpc>
              <a:defRPr spc="-176" sz="17600"/>
            </a:lvl3pPr>
            <a:lvl4pPr algn="ctr" defTabSz="1733930">
              <a:lnSpc>
                <a:spcPct val="80000"/>
              </a:lnSpc>
              <a:defRPr spc="-176" sz="17600"/>
            </a:lvl4pPr>
            <a:lvl5pPr algn="ctr" defTabSz="1733930">
              <a:lnSpc>
                <a:spcPct val="80000"/>
              </a:lnSpc>
              <a:defRPr spc="-176" sz="176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643466" y="5625696"/>
            <a:ext cx="11717868" cy="498550"/>
          </a:xfrm>
          <a:prstGeom prst="rect">
            <a:avLst/>
          </a:prstGeom>
        </p:spPr>
        <p:txBody>
          <a:bodyPr lIns="24383" tIns="24383" rIns="24383" bIns="24383"/>
          <a:lstStyle>
            <a:lvl1pPr algn="ctr" defTabSz="457877">
              <a:defRPr sz="2964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1296013" y="6912775"/>
            <a:ext cx="10773362" cy="339723"/>
          </a:xfrm>
          <a:prstGeom prst="rect">
            <a:avLst/>
          </a:prstGeom>
        </p:spPr>
        <p:txBody>
          <a:bodyPr lIns="24383" tIns="24383" rIns="24383" bIns="24383"/>
          <a:lstStyle>
            <a:lvl1pPr defTabSz="487228">
              <a:defRPr sz="1992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quarter" idx="1" hasCustomPrompt="1"/>
          </p:nvPr>
        </p:nvSpPr>
        <p:spPr>
          <a:xfrm>
            <a:off x="935425" y="3853792"/>
            <a:ext cx="11133950" cy="2046016"/>
          </a:xfrm>
          <a:prstGeom prst="rect">
            <a:avLst/>
          </a:prstGeom>
        </p:spPr>
        <p:txBody>
          <a:bodyPr/>
          <a:lstStyle>
            <a:lvl1pPr marL="454345" indent="-334151" defTabSz="1733930">
              <a:lnSpc>
                <a:spcPct val="90000"/>
              </a:lnSpc>
              <a:defRPr b="0"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4345" indent="123048" defTabSz="1733930">
              <a:lnSpc>
                <a:spcPct val="90000"/>
              </a:lnSpc>
              <a:defRPr b="0"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4345" indent="580248" defTabSz="1733930">
              <a:lnSpc>
                <a:spcPct val="90000"/>
              </a:lnSpc>
              <a:defRPr b="0"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4345" indent="1037448" defTabSz="1733930">
              <a:lnSpc>
                <a:spcPct val="90000"/>
              </a:lnSpc>
              <a:defRPr b="0"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4345" indent="1494648" defTabSz="1733930">
              <a:lnSpc>
                <a:spcPct val="90000"/>
              </a:lnSpc>
              <a:defRPr b="0" spc="-119"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8405706" y="1761066"/>
            <a:ext cx="3967521" cy="31731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7200053" y="3340946"/>
            <a:ext cx="5567681" cy="64800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74508" y="1483359"/>
            <a:ext cx="8859522" cy="66446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711201" y="-1727201"/>
            <a:ext cx="14427202" cy="115417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616374" y="528319"/>
            <a:ext cx="14264642" cy="85434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643466" y="5019040"/>
            <a:ext cx="11717868" cy="2479041"/>
          </a:xfrm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644101" y="1809140"/>
            <a:ext cx="11716599" cy="339722"/>
          </a:xfrm>
          <a:prstGeom prst="rect">
            <a:avLst/>
          </a:prstGeom>
        </p:spPr>
        <p:txBody>
          <a:bodyPr lIns="24383" tIns="24383" rIns="24383" bIns="24383"/>
          <a:lstStyle>
            <a:lvl1pPr defTabSz="487228">
              <a:defRPr sz="1992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643466" y="7411152"/>
            <a:ext cx="11717868" cy="595708"/>
          </a:xfrm>
          <a:prstGeom prst="rect">
            <a:avLst/>
          </a:prstGeom>
        </p:spPr>
        <p:txBody>
          <a:bodyPr/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sz="half" idx="21"/>
          </p:nvPr>
        </p:nvSpPr>
        <p:spPr>
          <a:xfrm>
            <a:off x="5852159" y="1110826"/>
            <a:ext cx="6477248" cy="75387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643466" y="1896533"/>
            <a:ext cx="5215468" cy="3137213"/>
          </a:xfrm>
          <a:prstGeom prst="rect">
            <a:avLst/>
          </a:prstGeom>
        </p:spPr>
        <p:txBody>
          <a:bodyPr/>
          <a:lstStyle>
            <a:lvl1pPr>
              <a:defRPr spc="-119" sz="6000"/>
            </a:lvl1pPr>
          </a:lstStyle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643466" y="4984840"/>
            <a:ext cx="5215468" cy="2872227"/>
          </a:xfrm>
          <a:prstGeom prst="rect">
            <a:avLst/>
          </a:prstGeom>
        </p:spPr>
        <p:txBody>
          <a:bodyPr/>
          <a:lstStyle/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6380889" y="8170058"/>
            <a:ext cx="236357" cy="22772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643466" y="1794933"/>
            <a:ext cx="11717868" cy="764354"/>
          </a:xfrm>
          <a:prstGeom prst="rect">
            <a:avLst/>
          </a:prstGeom>
        </p:spPr>
        <p:txBody>
          <a:bodyPr anchor="t"/>
          <a:lstStyle>
            <a:lvl1pPr>
              <a:defRPr spc="-119" sz="6000"/>
            </a:lvl1pPr>
          </a:lstStyle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643466" y="2484779"/>
            <a:ext cx="11717868" cy="498550"/>
          </a:xfrm>
          <a:prstGeom prst="rect">
            <a:avLst/>
          </a:prstGeom>
        </p:spPr>
        <p:txBody>
          <a:bodyPr lIns="24383" tIns="24383" rIns="24383" bIns="24383"/>
          <a:lstStyle>
            <a:lvl1pPr defTabSz="457877">
              <a:defRPr sz="2964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xfrm>
            <a:off x="643466" y="3485069"/>
            <a:ext cx="11717868" cy="4403207"/>
          </a:xfrm>
          <a:prstGeom prst="rect">
            <a:avLst/>
          </a:prstGeom>
        </p:spPr>
        <p:txBody>
          <a:bodyPr/>
          <a:lstStyle>
            <a:lvl1pPr marL="4318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1pPr>
            <a:lvl2pPr marL="10414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2pPr>
            <a:lvl3pPr marL="16510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3pPr>
            <a:lvl4pPr marL="22606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4pPr>
            <a:lvl5pPr marL="28702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643466" y="3485069"/>
            <a:ext cx="11717868" cy="4403207"/>
          </a:xfrm>
          <a:prstGeom prst="rect">
            <a:avLst/>
          </a:prstGeom>
        </p:spPr>
        <p:txBody>
          <a:bodyPr numCol="2" spcCol="585893"/>
          <a:lstStyle>
            <a:lvl1pPr marL="4318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1pPr>
            <a:lvl2pPr marL="10414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2pPr>
            <a:lvl3pPr marL="16510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3pPr>
            <a:lvl4pPr marL="22606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4pPr>
            <a:lvl5pPr marL="28702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643466" y="2484779"/>
            <a:ext cx="5215468" cy="498550"/>
          </a:xfrm>
          <a:prstGeom prst="rect">
            <a:avLst/>
          </a:prstGeom>
        </p:spPr>
        <p:txBody>
          <a:bodyPr lIns="24383" tIns="24383" rIns="24383" bIns="24383"/>
          <a:lstStyle>
            <a:lvl1pPr defTabSz="457877">
              <a:defRPr sz="2964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quarter" idx="1" hasCustomPrompt="1"/>
          </p:nvPr>
        </p:nvSpPr>
        <p:spPr>
          <a:xfrm>
            <a:off x="643466" y="3485069"/>
            <a:ext cx="5215468" cy="4403536"/>
          </a:xfrm>
          <a:prstGeom prst="rect">
            <a:avLst/>
          </a:prstGeom>
        </p:spPr>
        <p:txBody>
          <a:bodyPr/>
          <a:lstStyle>
            <a:lvl1pPr marL="4318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1pPr>
            <a:lvl2pPr marL="10414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2pPr>
            <a:lvl3pPr marL="16510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3pPr>
            <a:lvl4pPr marL="22606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4pPr>
            <a:lvl5pPr marL="2870200" indent="-431800" defTabSz="1733930">
              <a:lnSpc>
                <a:spcPct val="90000"/>
              </a:lnSpc>
              <a:spcBef>
                <a:spcPts val="3200"/>
              </a:spcBef>
              <a:buSzPct val="123000"/>
              <a:buChar char="•"/>
              <a:defRPr b="0" sz="34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sz="half" idx="22"/>
          </p:nvPr>
        </p:nvSpPr>
        <p:spPr>
          <a:xfrm>
            <a:off x="6502400" y="1001991"/>
            <a:ext cx="5822333" cy="77631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643466" y="1794933"/>
            <a:ext cx="5215468" cy="765387"/>
          </a:xfrm>
          <a:prstGeom prst="rect">
            <a:avLst/>
          </a:prstGeom>
        </p:spPr>
        <p:txBody>
          <a:bodyPr anchor="t"/>
          <a:lstStyle>
            <a:lvl1pPr>
              <a:defRPr spc="-119" sz="6000"/>
            </a:lvl1pPr>
          </a:lstStyle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643464" y="3637279"/>
            <a:ext cx="11717870" cy="2479042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6380889" y="8170058"/>
            <a:ext cx="236357" cy="22772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643466" y="1794933"/>
            <a:ext cx="11717868" cy="765307"/>
          </a:xfrm>
          <a:prstGeom prst="rect">
            <a:avLst/>
          </a:prstGeom>
        </p:spPr>
        <p:txBody>
          <a:bodyPr anchor="t"/>
          <a:lstStyle>
            <a:lvl1pPr>
              <a:defRPr spc="-119" sz="6000"/>
            </a:lvl1pPr>
          </a:lstStyle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643466" y="2484779"/>
            <a:ext cx="11717868" cy="498550"/>
          </a:xfrm>
          <a:prstGeom prst="rect">
            <a:avLst/>
          </a:prstGeom>
        </p:spPr>
        <p:txBody>
          <a:bodyPr lIns="24383" tIns="24383" rIns="24383" bIns="24383"/>
          <a:lstStyle>
            <a:lvl1pPr defTabSz="457877">
              <a:defRPr sz="2964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643466" y="1794933"/>
            <a:ext cx="11717868" cy="765387"/>
          </a:xfrm>
          <a:prstGeom prst="rect">
            <a:avLst/>
          </a:prstGeom>
        </p:spPr>
        <p:txBody>
          <a:bodyPr anchor="t"/>
          <a:lstStyle>
            <a:lvl1pPr>
              <a:defRPr spc="-119" sz="6000"/>
            </a:lvl1pPr>
          </a:lstStyle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643466" y="2484779"/>
            <a:ext cx="11717868" cy="498550"/>
          </a:xfrm>
          <a:prstGeom prst="rect">
            <a:avLst/>
          </a:prstGeom>
        </p:spPr>
        <p:txBody>
          <a:bodyPr lIns="24383" tIns="24383" rIns="24383" bIns="24383"/>
          <a:lstStyle>
            <a:lvl1pPr defTabSz="457877">
              <a:defRPr sz="2964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xfrm>
            <a:off x="643466" y="3485069"/>
            <a:ext cx="11717868" cy="440320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 b="0" spc="-38"/>
            </a:lvl1pPr>
            <a:lvl2pPr>
              <a:spcBef>
                <a:spcPts val="1200"/>
              </a:spcBef>
              <a:defRPr b="0" spc="-38"/>
            </a:lvl2pPr>
            <a:lvl3pPr>
              <a:spcBef>
                <a:spcPts val="1200"/>
              </a:spcBef>
              <a:defRPr b="0" spc="-38"/>
            </a:lvl3pPr>
            <a:lvl4pPr>
              <a:spcBef>
                <a:spcPts val="1200"/>
              </a:spcBef>
              <a:defRPr b="0" spc="-38"/>
            </a:lvl4pPr>
            <a:lvl5pPr>
              <a:spcBef>
                <a:spcPts val="1200"/>
              </a:spcBef>
              <a:defRPr b="0" spc="-38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/>
          <p:nvPr>
            <p:ph type="title" hasCustomPrompt="1"/>
          </p:nvPr>
        </p:nvSpPr>
        <p:spPr>
          <a:xfrm>
            <a:off x="643464" y="2592528"/>
            <a:ext cx="11717870" cy="247904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 anchor="b">
            <a:normAutofit fontScale="100000" lnSpcReduction="0"/>
          </a:bodyPr>
          <a:lstStyle/>
          <a:p>
            <a:pPr/>
            <a:r>
              <a:t>Presentation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640715" y="5071568"/>
            <a:ext cx="11717869" cy="1016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>
            <a:normAutofit fontScale="100000" lnSpcReduction="0"/>
          </a:bodyPr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80889" y="8167800"/>
            <a:ext cx="236357" cy="227720"/>
          </a:xfrm>
          <a:prstGeom prst="rect">
            <a:avLst/>
          </a:prstGeom>
          <a:ln w="3175">
            <a:miter lim="400000"/>
          </a:ln>
        </p:spPr>
        <p:txBody>
          <a:bodyPr wrap="none" lIns="27093" tIns="27093" rIns="27093" bIns="27093" anchor="b">
            <a:spAutoFit/>
          </a:bodyPr>
          <a:lstStyle>
            <a:lvl1pPr defTabSz="415431">
              <a:defRPr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64" strike="noStrike" sz="8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4154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38593"/>
            <a:ext cx="13004800" cy="966884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36078"/>
            <a:ext cx="13004800" cy="966381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35004"/>
            <a:ext cx="13004800" cy="966166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2778"/>
            <a:ext cx="13004800" cy="967721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710"/>
            <a:ext cx="13004800" cy="967838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30287"/>
            <a:ext cx="13004800" cy="965223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57428"/>
            <a:ext cx="13004800" cy="970651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33929"/>
            <a:ext cx="13004800" cy="965951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25097"/>
            <a:ext cx="13004800" cy="964185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38593"/>
            <a:ext cx="13004800" cy="966884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52710"/>
            <a:ext cx="13004800" cy="9697076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54804"/>
            <a:ext cx="13004800" cy="970126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66309"/>
            <a:ext cx="13004800" cy="972427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5102"/>
            <a:ext cx="13004800" cy="926145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3849"/>
            <a:ext cx="13004800" cy="967935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68355"/>
            <a:ext cx="13004800" cy="9728366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5940"/>
            <a:ext cx="13004800" cy="9683536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33452"/>
            <a:ext cx="13004800" cy="965856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7093" tIns="27093" rIns="27093" bIns="27093" numCol="1" spcCol="38100" rtlCol="0" anchor="ctr" upright="0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