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6"/>
  </p:notesMasterIdLst>
  <p:sldIdLst>
    <p:sldId id="256" r:id="rId2"/>
    <p:sldId id="271" r:id="rId3"/>
    <p:sldId id="272" r:id="rId4"/>
    <p:sldId id="273" r:id="rId5"/>
    <p:sldId id="274" r:id="rId6"/>
    <p:sldId id="275" r:id="rId7"/>
    <p:sldId id="281" r:id="rId8"/>
    <p:sldId id="282" r:id="rId9"/>
    <p:sldId id="276" r:id="rId10"/>
    <p:sldId id="283" r:id="rId11"/>
    <p:sldId id="279" r:id="rId12"/>
    <p:sldId id="284" r:id="rId13"/>
    <p:sldId id="285" r:id="rId14"/>
    <p:sldId id="277" r:id="rId15"/>
    <p:sldId id="286" r:id="rId16"/>
    <p:sldId id="287" r:id="rId17"/>
    <p:sldId id="278" r:id="rId18"/>
    <p:sldId id="288" r:id="rId19"/>
    <p:sldId id="289" r:id="rId20"/>
    <p:sldId id="280" r:id="rId21"/>
    <p:sldId id="290" r:id="rId22"/>
    <p:sldId id="291" r:id="rId23"/>
    <p:sldId id="293" r:id="rId24"/>
    <p:sldId id="292" r:id="rId25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94836" autoAdjust="0"/>
  </p:normalViewPr>
  <p:slideViewPr>
    <p:cSldViewPr snapToGrid="0">
      <p:cViewPr varScale="1">
        <p:scale>
          <a:sx n="200" d="100"/>
          <a:sy n="200" d="100"/>
        </p:scale>
        <p:origin x="-10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E759E05F-7FBB-4514-8615-A843073D60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09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E4F5D-3096-4908-A95B-40ABC32D2007}" type="slidenum">
              <a:rPr lang="en-US"/>
              <a:pPr/>
              <a:t>1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FD121E-1989-40B2-80D5-00F31C3DFD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538EA-ECBD-4DDA-B04E-956F7DE53D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922E8-F792-4B97-8232-1E80A694F6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15905-7641-4057-AA56-684F3632CE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21AA-AA2A-4623-AA9D-2750C34155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F61BA-AAA3-43FC-8AAC-B818B6EE5D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09443-4881-45A7-9D26-12CF052CB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0C62B-2075-4CD2-8B0E-35BFD142A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B7705-2BA8-4A7A-8513-FA143E1DB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22E30-03CB-43C5-A320-F35E93D5F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7C295-2FEA-42B2-B91A-A7967EB736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C71981CA-3824-4A30-AEE1-97FE1B515B5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388" y="1339850"/>
            <a:ext cx="7429500" cy="1143000"/>
          </a:xfrm>
        </p:spPr>
        <p:txBody>
          <a:bodyPr/>
          <a:lstStyle/>
          <a:p>
            <a:r>
              <a:rPr lang="en-US" sz="4000" dirty="0" smtClean="0"/>
              <a:t>Signing to write: </a:t>
            </a:r>
            <a:r>
              <a:rPr lang="en-US" sz="4000" dirty="0" err="1" smtClean="0"/>
              <a:t>SignWriting</a:t>
            </a:r>
            <a:r>
              <a:rPr lang="en-US" sz="4000" dirty="0" smtClean="0"/>
              <a:t> in classroom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79800" y="3322391"/>
            <a:ext cx="4760913" cy="15113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b="1" i="1" dirty="0" smtClean="0"/>
              <a:t>Rafaela </a:t>
            </a:r>
            <a:r>
              <a:rPr lang="en-US" sz="2800" b="1" i="1" dirty="0" err="1" smtClean="0"/>
              <a:t>Cota</a:t>
            </a:r>
            <a:r>
              <a:rPr lang="en-US" sz="2800" b="1" i="1" dirty="0" smtClean="0"/>
              <a:t> Silva</a:t>
            </a:r>
          </a:p>
          <a:p>
            <a:pPr>
              <a:spcBef>
                <a:spcPct val="0"/>
              </a:spcBef>
            </a:pPr>
            <a:r>
              <a:rPr lang="en-US" b="1" i="1" dirty="0" smtClean="0"/>
              <a:t>Portugal</a:t>
            </a:r>
          </a:p>
          <a:p>
            <a:pPr>
              <a:spcBef>
                <a:spcPct val="0"/>
              </a:spcBef>
            </a:pPr>
            <a:endParaRPr lang="en-US" sz="2000" b="1" i="1" dirty="0" smtClean="0"/>
          </a:p>
          <a:p>
            <a:pPr>
              <a:spcBef>
                <a:spcPct val="0"/>
              </a:spcBef>
            </a:pPr>
            <a:r>
              <a:rPr lang="en-US" sz="1800" b="1" i="1" dirty="0" smtClean="0"/>
              <a:t>July 2015</a:t>
            </a:r>
            <a:endParaRPr lang="en-US" sz="1800" b="1" i="1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-</a:t>
            </a:r>
            <a:r>
              <a:rPr lang="pt-PT" dirty="0" smtClean="0"/>
              <a:t> </a:t>
            </a:r>
            <a:r>
              <a:rPr lang="pt-PT" sz="2800" dirty="0" smtClean="0"/>
              <a:t>Were the class hours enough for a good learning?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“This subject need more hours so we can have more practice”;</a:t>
            </a:r>
          </a:p>
          <a:p>
            <a:r>
              <a:rPr lang="pt-PT" dirty="0" smtClean="0"/>
              <a:t>“We should have more hours because it was a lot of information and it wasn’t easy”;</a:t>
            </a:r>
          </a:p>
          <a:p>
            <a:r>
              <a:rPr lang="pt-PT" dirty="0" smtClean="0"/>
              <a:t>“It was much complex for just 2 hours for week”;</a:t>
            </a:r>
          </a:p>
          <a:p>
            <a:r>
              <a:rPr lang="pt-PT" dirty="0" smtClean="0"/>
              <a:t>“We should have more hours because it’s a new language”;</a:t>
            </a:r>
          </a:p>
          <a:p>
            <a:r>
              <a:rPr lang="pt-PT" dirty="0" smtClean="0"/>
              <a:t>“This is a very important subject and we need more hours to have a good and solid learning”.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62857563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343696"/>
          </a:xfrm>
        </p:spPr>
        <p:txBody>
          <a:bodyPr/>
          <a:lstStyle/>
          <a:p>
            <a:pPr algn="ctr"/>
            <a:r>
              <a:rPr lang="pt-PT" sz="2800" dirty="0" smtClean="0"/>
              <a:t>Inquiry – At students, which are the advantages of the conctat with the SW system?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Excellent tool to Portuguese SL study;</a:t>
            </a:r>
          </a:p>
          <a:p>
            <a:r>
              <a:rPr lang="pt-PT" dirty="0" smtClean="0"/>
              <a:t>Allows writing new signs learned recently;</a:t>
            </a:r>
          </a:p>
          <a:p>
            <a:r>
              <a:rPr lang="pt-PT" dirty="0"/>
              <a:t>Take simple </a:t>
            </a:r>
            <a:r>
              <a:rPr lang="pt-PT" dirty="0" smtClean="0"/>
              <a:t>and </a:t>
            </a:r>
            <a:r>
              <a:rPr lang="pt-PT" dirty="0"/>
              <a:t>quick notes about signs;</a:t>
            </a:r>
          </a:p>
          <a:p>
            <a:r>
              <a:rPr lang="pt-PT" dirty="0" smtClean="0"/>
              <a:t>Possibility of register the signs and later remember it;</a:t>
            </a:r>
          </a:p>
          <a:p>
            <a:r>
              <a:rPr lang="pt-PT" dirty="0" smtClean="0"/>
              <a:t>Understand the Sign Language cherems;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8926112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343696"/>
          </a:xfrm>
        </p:spPr>
        <p:txBody>
          <a:bodyPr/>
          <a:lstStyle/>
          <a:p>
            <a:pPr algn="ctr"/>
            <a:r>
              <a:rPr lang="pt-PT" sz="2800" dirty="0" smtClean="0"/>
              <a:t>Inquiry – At students, which are the advantages of the conctat with the SW system?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/>
              <a:t>Correct prodution of the signs and also sentence structure;</a:t>
            </a:r>
          </a:p>
          <a:p>
            <a:r>
              <a:rPr lang="pt-PT" dirty="0" smtClean="0"/>
              <a:t>Be able to compare two languages (PSL and SL)</a:t>
            </a:r>
          </a:p>
          <a:p>
            <a:r>
              <a:rPr lang="pt-PT" dirty="0" smtClean="0"/>
              <a:t>Get to know Internacional signs;</a:t>
            </a:r>
          </a:p>
          <a:p>
            <a:r>
              <a:rPr lang="pt-PT" dirty="0" smtClean="0"/>
              <a:t>Possibility to teach SW to students, in the future;</a:t>
            </a:r>
          </a:p>
          <a:p>
            <a:r>
              <a:rPr lang="pt-PT" dirty="0" smtClean="0"/>
              <a:t>Fullfillment.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93956193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343696"/>
          </a:xfrm>
        </p:spPr>
        <p:txBody>
          <a:bodyPr/>
          <a:lstStyle/>
          <a:p>
            <a:pPr algn="ctr"/>
            <a:r>
              <a:rPr lang="pt-PT" sz="2800" dirty="0" smtClean="0"/>
              <a:t>Inquiry – At students, which are the advantages of the conctat with the SW system?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“I think that the writing is something very important for every language and SW allows Sign Language to have its writing”;</a:t>
            </a:r>
          </a:p>
          <a:p>
            <a:r>
              <a:rPr lang="pt-PT" dirty="0" smtClean="0"/>
              <a:t>“It’s like if I speak Portuguese and I don’t know how to write it! It’s very important to know how to write the signs that we produce and we can do that with SW”;</a:t>
            </a:r>
          </a:p>
          <a:p>
            <a:r>
              <a:rPr lang="pt-PT" dirty="0" smtClean="0"/>
              <a:t>“I can have a writing conversation with someone who also knows SW”.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68810227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– Main difficulties while the learning of SignWriting?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First approach;</a:t>
            </a:r>
          </a:p>
          <a:p>
            <a:r>
              <a:rPr lang="pt-PT" dirty="0" smtClean="0"/>
              <a:t>SW is a complex system;</a:t>
            </a:r>
          </a:p>
          <a:p>
            <a:r>
              <a:rPr lang="pt-PT" dirty="0" smtClean="0"/>
              <a:t>Hard to know how to start writing;</a:t>
            </a:r>
          </a:p>
          <a:p>
            <a:r>
              <a:rPr lang="pt-PT" dirty="0" smtClean="0"/>
              <a:t>Shape of the hands;</a:t>
            </a:r>
          </a:p>
          <a:p>
            <a:r>
              <a:rPr lang="pt-PT" dirty="0"/>
              <a:t>Distinguishing between the plans</a:t>
            </a:r>
            <a:r>
              <a:rPr lang="pt-PT" dirty="0" smtClean="0"/>
              <a:t>;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8926112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– Main difficulties while the learning of SignWriting?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/>
              <a:t>Understand the movements (hands, forearm, circular);</a:t>
            </a:r>
          </a:p>
          <a:p>
            <a:r>
              <a:rPr lang="pt-PT" dirty="0" smtClean="0"/>
              <a:t>Put all together: movements, shape of the hands, hands orientation and localization;</a:t>
            </a:r>
          </a:p>
          <a:p>
            <a:r>
              <a:rPr lang="pt-PT" dirty="0" smtClean="0"/>
              <a:t>Writing in columms.</a:t>
            </a:r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124498323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– Main difficulties while the learning of SignWriting?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“There are a lot of hand shapes and at the begining was a little scary”;</a:t>
            </a:r>
          </a:p>
          <a:p>
            <a:r>
              <a:rPr lang="pt-PT" dirty="0" smtClean="0"/>
              <a:t>“While we were progressing in the subject it becames really hard to arrange the movements with the hand shape and orientation”;</a:t>
            </a:r>
          </a:p>
          <a:p>
            <a:r>
              <a:rPr lang="pt-PT" dirty="0" smtClean="0"/>
              <a:t>“My biggest difficulty was the first approach to writing because it was a new information and it seemed very hard”.</a:t>
            </a:r>
          </a:p>
        </p:txBody>
      </p:sp>
    </p:spTree>
    <p:extLst>
      <p:ext uri="{BB962C8B-B14F-4D97-AF65-F5344CB8AC3E}">
        <p14:creationId xmlns:p14="http://schemas.microsoft.com/office/powerpoint/2010/main" val="2212125990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– Real application of SignWriting in the future?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Possibility of learning a new SL;</a:t>
            </a:r>
          </a:p>
          <a:p>
            <a:r>
              <a:rPr lang="pt-PT" dirty="0" smtClean="0"/>
              <a:t>Possibility of remembering signs which are written;</a:t>
            </a:r>
          </a:p>
          <a:p>
            <a:r>
              <a:rPr lang="pt-PT" dirty="0" smtClean="0"/>
              <a:t>Possibility of having a good knowledge about language and it grammar;</a:t>
            </a:r>
          </a:p>
          <a:p>
            <a:r>
              <a:rPr lang="pt-PT" dirty="0" smtClean="0"/>
              <a:t>Written communication with someone who also knows the system;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8926112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– Real application of SignWriting in the future?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/>
              <a:t>Quick wrinting of new signs;</a:t>
            </a:r>
          </a:p>
          <a:p>
            <a:r>
              <a:rPr lang="pt-PT" dirty="0" smtClean="0"/>
              <a:t>Possibility of teaching SW in the future;</a:t>
            </a:r>
          </a:p>
          <a:p>
            <a:r>
              <a:rPr lang="pt-PT" dirty="0" smtClean="0"/>
              <a:t>Possibility for deaf people to write and read their native language;</a:t>
            </a:r>
          </a:p>
          <a:p>
            <a:r>
              <a:rPr lang="pt-PT" dirty="0" smtClean="0"/>
              <a:t>SW it may be a reality soon in Deaf education.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974141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– Real application of SignWriting in the future?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“Unfortunately SW isn’t teached to deaf students but the more people learn it more likely SW may be a reality in deaf education”;</a:t>
            </a:r>
          </a:p>
          <a:p>
            <a:r>
              <a:rPr lang="pt-PT" dirty="0" smtClean="0"/>
              <a:t>“As any written system, SW helps the language consolidation and also its grammar”;</a:t>
            </a:r>
          </a:p>
          <a:p>
            <a:r>
              <a:rPr lang="pt-PT" dirty="0" smtClean="0"/>
              <a:t>“As a future teacher it’s crucial to learn SW so I can teach it to my students”;</a:t>
            </a:r>
          </a:p>
          <a:p>
            <a:r>
              <a:rPr lang="pt-PT" dirty="0" smtClean="0"/>
              <a:t>“It allows me to write the signs so I can remember them later”.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29476305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0162" y="304800"/>
            <a:ext cx="6972837" cy="838200"/>
          </a:xfrm>
        </p:spPr>
        <p:txBody>
          <a:bodyPr/>
          <a:lstStyle/>
          <a:p>
            <a:pPr algn="ctr"/>
            <a:r>
              <a:rPr lang="pt-PT" dirty="0" smtClean="0"/>
              <a:t>SignWriting learning experience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dirty="0"/>
              <a:t>One experience – two </a:t>
            </a:r>
            <a:r>
              <a:rPr lang="pt-PT" dirty="0" smtClean="0"/>
              <a:t>perspetives: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̵"/>
            </a:pPr>
            <a:r>
              <a:rPr lang="pt-PT" i="0" dirty="0" smtClean="0"/>
              <a:t>Teacher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̵"/>
            </a:pPr>
            <a:r>
              <a:rPr lang="pt-PT" i="0" dirty="0" smtClean="0"/>
              <a:t>Students  </a:t>
            </a:r>
          </a:p>
        </p:txBody>
      </p:sp>
    </p:spTree>
    <p:extLst>
      <p:ext uri="{BB962C8B-B14F-4D97-AF65-F5344CB8AC3E}">
        <p14:creationId xmlns:p14="http://schemas.microsoft.com/office/powerpoint/2010/main" val="11042612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– Comments/observations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Surprised to know about SW;</a:t>
            </a:r>
          </a:p>
          <a:p>
            <a:r>
              <a:rPr lang="pt-PT" dirty="0" smtClean="0"/>
              <a:t>Teachers and interpreters should know the system;</a:t>
            </a:r>
          </a:p>
          <a:p>
            <a:r>
              <a:rPr lang="pt-PT" dirty="0" smtClean="0"/>
              <a:t>Very interesting and useful subject;</a:t>
            </a:r>
          </a:p>
          <a:p>
            <a:r>
              <a:rPr lang="pt-PT" dirty="0" smtClean="0"/>
              <a:t>Difficult subject;</a:t>
            </a:r>
          </a:p>
          <a:p>
            <a:r>
              <a:rPr lang="pt-PT" dirty="0" smtClean="0"/>
              <a:t>Need more learning hours or includ the subject on the following years.</a:t>
            </a:r>
          </a:p>
        </p:txBody>
      </p:sp>
    </p:spTree>
    <p:extLst>
      <p:ext uri="{BB962C8B-B14F-4D97-AF65-F5344CB8AC3E}">
        <p14:creationId xmlns:p14="http://schemas.microsoft.com/office/powerpoint/2010/main" val="3080401222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– Comments/observations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“This system should be teached to deaf children as soon as possible just like hearing children learn to write the system of their spoken language”;</a:t>
            </a:r>
          </a:p>
          <a:p>
            <a:r>
              <a:rPr lang="pt-PT" dirty="0" smtClean="0"/>
              <a:t>“I really enjoy the subject and I think it’s very important to students who are learning sign language”;</a:t>
            </a:r>
          </a:p>
          <a:p>
            <a:r>
              <a:rPr lang="pt-PT" dirty="0" smtClean="0"/>
              <a:t>“We should have more hours of this subject”</a:t>
            </a:r>
          </a:p>
          <a:p>
            <a:r>
              <a:rPr lang="pt-PT" dirty="0" smtClean="0"/>
              <a:t>“It was very unexpected for me because I have no idea that it existed”.</a:t>
            </a:r>
          </a:p>
        </p:txBody>
      </p:sp>
    </p:spTree>
    <p:extLst>
      <p:ext uri="{BB962C8B-B14F-4D97-AF65-F5344CB8AC3E}">
        <p14:creationId xmlns:p14="http://schemas.microsoft.com/office/powerpoint/2010/main" val="891451482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dirty="0" smtClean="0"/>
              <a:t>Conclusion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481071"/>
            <a:ext cx="7010400" cy="4486342"/>
          </a:xfrm>
        </p:spPr>
        <p:txBody>
          <a:bodyPr/>
          <a:lstStyle/>
          <a:p>
            <a:r>
              <a:rPr lang="pt-PT" dirty="0"/>
              <a:t>SignWriting is a fundamental tool for those who are learning Sign Language;</a:t>
            </a:r>
          </a:p>
          <a:p>
            <a:r>
              <a:rPr lang="pt-PT" dirty="0" smtClean="0"/>
              <a:t>Practice </a:t>
            </a:r>
            <a:r>
              <a:rPr lang="pt-PT" dirty="0"/>
              <a:t>makes it better – so it’s important to continue the </a:t>
            </a:r>
            <a:r>
              <a:rPr lang="pt-PT" dirty="0" smtClean="0"/>
              <a:t>process and try to improve the skills;</a:t>
            </a:r>
          </a:p>
          <a:p>
            <a:r>
              <a:rPr lang="pt-PT" dirty="0" smtClean="0"/>
              <a:t>Crucial that future teachers and interpreters have the opurtunity  to learn how to write the PSL.</a:t>
            </a:r>
          </a:p>
        </p:txBody>
      </p:sp>
    </p:spTree>
    <p:extLst>
      <p:ext uri="{BB962C8B-B14F-4D97-AF65-F5344CB8AC3E}">
        <p14:creationId xmlns:p14="http://schemas.microsoft.com/office/powerpoint/2010/main" val="975251803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3600" dirty="0" smtClean="0"/>
              <a:t>Final Thought</a:t>
            </a:r>
            <a:endParaRPr lang="pt-PT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481071"/>
            <a:ext cx="7010400" cy="448634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PT" sz="2800" dirty="0" smtClean="0"/>
              <a:t>SignWriting can only be a reality in Deaf education once there are teachers with knowledge and skills to teach this subject.</a:t>
            </a:r>
            <a:endParaRPr lang="pt-PT" sz="2800" dirty="0"/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8381881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3964" y="1171978"/>
            <a:ext cx="7010400" cy="34129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PT" sz="7200" dirty="0" smtClean="0"/>
              <a:t>Thank you for your attention</a:t>
            </a:r>
            <a:endParaRPr lang="pt-PT" sz="7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75786" y="4610637"/>
            <a:ext cx="4114147" cy="352224"/>
          </a:xfrm>
        </p:spPr>
        <p:txBody>
          <a:bodyPr/>
          <a:lstStyle/>
          <a:p>
            <a:pPr marL="0" indent="0" algn="r">
              <a:buNone/>
            </a:pPr>
            <a:r>
              <a:rPr lang="pt-PT" sz="2000" dirty="0" smtClean="0"/>
              <a:t>rafasilvalgp@gmail.com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768038856"/>
      </p:ext>
    </p:extLst>
  </p:cSld>
  <p:clrMapOvr>
    <a:masterClrMapping/>
  </p:clrMapOvr>
  <p:transition xmlns:p14="http://schemas.microsoft.com/office/powerpoint/2010/main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Teacher perspective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/>
              <a:t>B</a:t>
            </a:r>
            <a:r>
              <a:rPr lang="pt-PT" i="0" dirty="0" smtClean="0"/>
              <a:t>egginer;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 smtClean="0"/>
              <a:t>Classes preparation;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 smtClean="0"/>
              <a:t>Balance between theory and practice;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/>
              <a:t>M</a:t>
            </a:r>
            <a:r>
              <a:rPr lang="pt-PT" i="0" dirty="0" smtClean="0"/>
              <a:t>aterials;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/>
              <a:t>D</a:t>
            </a:r>
            <a:r>
              <a:rPr lang="pt-PT" i="0" dirty="0" smtClean="0"/>
              <a:t>ifficulties;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 smtClean="0"/>
              <a:t>...</a:t>
            </a:r>
            <a:endParaRPr lang="pt-PT" i="0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64717087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Students perspective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 smtClean="0"/>
              <a:t>New subject;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 smtClean="0"/>
              <a:t>First contact with the writing system;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 smtClean="0"/>
              <a:t>Started learning sing language (SL) recently;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pt-PT" i="0" dirty="0" smtClean="0"/>
              <a:t>...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endParaRPr lang="pt-PT" i="0" dirty="0" smtClean="0"/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endParaRPr lang="pt-PT" i="0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06577559"/>
      </p:ext>
    </p:extLst>
  </p:cSld>
  <p:clrMapOvr>
    <a:masterClrMapping/>
  </p:clrMapOvr>
  <p:transition xmlns:p14="http://schemas.microsoft.com/office/powerpoint/2010/main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Students perspective - Inquiry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Individual and anonymous;</a:t>
            </a:r>
          </a:p>
          <a:p>
            <a:r>
              <a:rPr lang="pt-PT" dirty="0" smtClean="0"/>
              <a:t>Students opinions;</a:t>
            </a:r>
          </a:p>
          <a:p>
            <a:r>
              <a:rPr lang="pt-PT" dirty="0" smtClean="0"/>
              <a:t>Students point of view;</a:t>
            </a:r>
          </a:p>
          <a:p>
            <a:r>
              <a:rPr lang="pt-PT" dirty="0" smtClean="0"/>
              <a:t>Benefits of the writing system;</a:t>
            </a:r>
          </a:p>
          <a:p>
            <a:r>
              <a:rPr lang="pt-PT" dirty="0" smtClean="0"/>
              <a:t>Students difficulties;</a:t>
            </a:r>
          </a:p>
          <a:p>
            <a:r>
              <a:rPr lang="pt-PT" dirty="0" smtClean="0"/>
              <a:t>Aplication of the writing system on their future profession;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0473936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- Was it useful to learn SignWriting? Why?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Helpful to the SL learning;</a:t>
            </a:r>
          </a:p>
          <a:p>
            <a:r>
              <a:rPr lang="pt-PT" dirty="0" smtClean="0"/>
              <a:t>Possibility to read and write SL;</a:t>
            </a:r>
          </a:p>
          <a:p>
            <a:r>
              <a:rPr lang="pt-PT" dirty="0" smtClean="0"/>
              <a:t>Consider the SL in the same level of other languages (Portuguese);</a:t>
            </a:r>
          </a:p>
          <a:p>
            <a:r>
              <a:rPr lang="pt-PT" dirty="0" smtClean="0"/>
              <a:t>Possibility of knowing and learning another SL;</a:t>
            </a:r>
          </a:p>
          <a:p>
            <a:r>
              <a:rPr lang="pt-PT" dirty="0" smtClean="0"/>
              <a:t>Way of helping SL production;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58106982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- Was it useful to learn SignWriting? Why?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/>
              <a:t>Recognition of the language</a:t>
            </a:r>
            <a:r>
              <a:rPr lang="pt-PT" dirty="0" smtClean="0"/>
              <a:t>;</a:t>
            </a:r>
          </a:p>
          <a:p>
            <a:r>
              <a:rPr lang="pt-PT" dirty="0" smtClean="0"/>
              <a:t>Prove that SL is a real language and not a way of miming;</a:t>
            </a:r>
            <a:r>
              <a:rPr lang="pt-PT" dirty="0"/>
              <a:t> </a:t>
            </a:r>
            <a:endParaRPr lang="pt-PT" dirty="0" smtClean="0"/>
          </a:p>
          <a:p>
            <a:r>
              <a:rPr lang="pt-PT" dirty="0" smtClean="0"/>
              <a:t>Another </a:t>
            </a:r>
            <a:r>
              <a:rPr lang="pt-PT" dirty="0"/>
              <a:t>tool besides video;</a:t>
            </a:r>
          </a:p>
          <a:p>
            <a:r>
              <a:rPr lang="pt-PT" dirty="0"/>
              <a:t>An asset to </a:t>
            </a:r>
            <a:r>
              <a:rPr lang="pt-PT" dirty="0" smtClean="0"/>
              <a:t>Deaf people.</a:t>
            </a:r>
            <a:endParaRPr lang="pt-PT" dirty="0"/>
          </a:p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03764545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- Was it useful to learn SignWriting? Why?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675032"/>
          </a:xfrm>
        </p:spPr>
        <p:txBody>
          <a:bodyPr/>
          <a:lstStyle/>
          <a:p>
            <a:r>
              <a:rPr lang="pt-PT" dirty="0" smtClean="0"/>
              <a:t>“In my opinion it’s an asset to Sign Language learning, also to </a:t>
            </a:r>
            <a:r>
              <a:rPr lang="pt-PT" dirty="0"/>
              <a:t>Sign Language </a:t>
            </a:r>
            <a:r>
              <a:rPr lang="pt-PT" dirty="0" smtClean="0"/>
              <a:t>reading and writing”;</a:t>
            </a:r>
          </a:p>
          <a:p>
            <a:r>
              <a:rPr lang="pt-PT" dirty="0" smtClean="0"/>
              <a:t>“It’s very useful because </a:t>
            </a:r>
            <a:r>
              <a:rPr lang="pt-PT" dirty="0"/>
              <a:t>Sign Language </a:t>
            </a:r>
            <a:r>
              <a:rPr lang="pt-PT" dirty="0" smtClean="0"/>
              <a:t>isn’t jus miming like a lot of people think and it’s important to show the Sign </a:t>
            </a:r>
            <a:r>
              <a:rPr lang="pt-PT" dirty="0"/>
              <a:t>Language </a:t>
            </a:r>
            <a:r>
              <a:rPr lang="pt-PT" dirty="0" smtClean="0"/>
              <a:t>writing system”;</a:t>
            </a:r>
          </a:p>
          <a:p>
            <a:r>
              <a:rPr lang="pt-PT" dirty="0" smtClean="0"/>
              <a:t>“Yes, it’s a way of recognizing the language”;</a:t>
            </a:r>
          </a:p>
          <a:p>
            <a:r>
              <a:rPr lang="pt-PT" dirty="0" smtClean="0"/>
              <a:t>“Yes, because other languages have writing system and </a:t>
            </a:r>
            <a:r>
              <a:rPr lang="pt-PT" dirty="0"/>
              <a:t>Sign Language </a:t>
            </a:r>
            <a:r>
              <a:rPr lang="pt-PT" dirty="0" smtClean="0"/>
              <a:t>should have it too”.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77923826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1137634"/>
          </a:xfrm>
        </p:spPr>
        <p:txBody>
          <a:bodyPr/>
          <a:lstStyle/>
          <a:p>
            <a:pPr algn="ctr"/>
            <a:r>
              <a:rPr lang="pt-PT" sz="2800" dirty="0" smtClean="0"/>
              <a:t>Inquiry -</a:t>
            </a:r>
            <a:r>
              <a:rPr lang="pt-PT" dirty="0" smtClean="0"/>
              <a:t> </a:t>
            </a:r>
            <a:r>
              <a:rPr lang="pt-PT" sz="2800" dirty="0" smtClean="0"/>
              <a:t>Were the class hours enough for a good learning?</a:t>
            </a:r>
            <a:endParaRPr lang="pt-PT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2600" y="1738647"/>
            <a:ext cx="7010400" cy="4228765"/>
          </a:xfrm>
        </p:spPr>
        <p:txBody>
          <a:bodyPr/>
          <a:lstStyle/>
          <a:p>
            <a:r>
              <a:rPr lang="pt-PT" dirty="0" smtClean="0"/>
              <a:t>Important subject with few hours of learning;</a:t>
            </a:r>
          </a:p>
          <a:p>
            <a:r>
              <a:rPr lang="pt-PT" dirty="0" smtClean="0"/>
              <a:t>New language with a very complex writing system;</a:t>
            </a:r>
          </a:p>
          <a:p>
            <a:r>
              <a:rPr lang="pt-PT" dirty="0" smtClean="0"/>
              <a:t>Writing system with a lot of specificites;</a:t>
            </a:r>
          </a:p>
          <a:p>
            <a:r>
              <a:rPr lang="pt-PT" dirty="0" smtClean="0"/>
              <a:t>Need more hours to get more knowledge and a good consolidation of the system;</a:t>
            </a:r>
          </a:p>
          <a:p>
            <a:r>
              <a:rPr lang="pt-PT" dirty="0" smtClean="0"/>
              <a:t>Insufficient hours to clarify all the doubts.</a:t>
            </a:r>
          </a:p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8926112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01158951">
  <a:themeElements>
    <a:clrScheme name="1844_Classroom Expectations_Copyedit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844_Classroom Expectations_Copyedited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844_Classroom Expectations_Copyedit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01158951</Template>
  <TotalTime>12229</TotalTime>
  <Words>1185</Words>
  <Application>Microsoft Macintosh PowerPoint</Application>
  <PresentationFormat>On-screen Show (4:3)</PresentationFormat>
  <Paragraphs>122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01158951</vt:lpstr>
      <vt:lpstr>Signing to write: SignWriting in classroom</vt:lpstr>
      <vt:lpstr>SignWriting learning experience</vt:lpstr>
      <vt:lpstr>Teacher perspective</vt:lpstr>
      <vt:lpstr>Students perspective</vt:lpstr>
      <vt:lpstr>Students perspective - Inquiry</vt:lpstr>
      <vt:lpstr>Inquiry - Was it useful to learn SignWriting? Why?</vt:lpstr>
      <vt:lpstr>Inquiry - Was it useful to learn SignWriting? Why?</vt:lpstr>
      <vt:lpstr>Inquiry - Was it useful to learn SignWriting? Why?</vt:lpstr>
      <vt:lpstr>Inquiry - Were the class hours enough for a good learning?</vt:lpstr>
      <vt:lpstr>Inquiry - Were the class hours enough for a good learning?</vt:lpstr>
      <vt:lpstr>Inquiry – At students, which are the advantages of the conctat with the SW system?</vt:lpstr>
      <vt:lpstr>Inquiry – At students, which are the advantages of the conctat with the SW system?</vt:lpstr>
      <vt:lpstr>Inquiry – At students, which are the advantages of the conctat with the SW system?</vt:lpstr>
      <vt:lpstr>Inquiry – Main difficulties while the learning of SignWriting?</vt:lpstr>
      <vt:lpstr>Inquiry – Main difficulties while the learning of SignWriting?</vt:lpstr>
      <vt:lpstr>Inquiry – Main difficulties while the learning of SignWriting?</vt:lpstr>
      <vt:lpstr>Inquiry – Real application of SignWriting in the future?</vt:lpstr>
      <vt:lpstr>Inquiry – Real application of SignWriting in the future?</vt:lpstr>
      <vt:lpstr>Inquiry – Real application of SignWriting in the future?</vt:lpstr>
      <vt:lpstr>Inquiry – Comments/observations</vt:lpstr>
      <vt:lpstr>Inquiry – Comments/observations</vt:lpstr>
      <vt:lpstr>Conclusion</vt:lpstr>
      <vt:lpstr>Final Thought</vt:lpstr>
      <vt:lpstr>Thank you for your attention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SIGNWRITING</dc:title>
  <dc:creator>Rafinha</dc:creator>
  <cp:lastModifiedBy>Valerie Sutton</cp:lastModifiedBy>
  <cp:revision>59</cp:revision>
  <dcterms:created xsi:type="dcterms:W3CDTF">2011-11-24T21:41:10Z</dcterms:created>
  <dcterms:modified xsi:type="dcterms:W3CDTF">2015-07-23T05:29:38Z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