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 snapToGrid="0" snapToObjects="1">
      <p:cViewPr varScale="1">
        <p:scale>
          <a:sx n="169" d="100"/>
          <a:sy n="169" d="100"/>
        </p:scale>
        <p:origin x="-968" y="-104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FB733-78A1-A548-AFA5-FD818958401F}" type="datetimeFigureOut">
              <a:rPr lang="en-US" smtClean="0"/>
              <a:t>7/17/16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A2771-3FDE-EF4D-ABE4-0CF82C48A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040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FB733-78A1-A548-AFA5-FD818958401F}" type="datetimeFigureOut">
              <a:rPr lang="en-US" smtClean="0"/>
              <a:t>7/17/16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A2771-3FDE-EF4D-ABE4-0CF82C48A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770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FB733-78A1-A548-AFA5-FD818958401F}" type="datetimeFigureOut">
              <a:rPr lang="en-US" smtClean="0"/>
              <a:t>7/17/16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A2771-3FDE-EF4D-ABE4-0CF82C48A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407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FB733-78A1-A548-AFA5-FD818958401F}" type="datetimeFigureOut">
              <a:rPr lang="en-US" smtClean="0"/>
              <a:t>7/17/16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A2771-3FDE-EF4D-ABE4-0CF82C48A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515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FB733-78A1-A548-AFA5-FD818958401F}" type="datetimeFigureOut">
              <a:rPr lang="en-US" smtClean="0"/>
              <a:t>7/17/16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A2771-3FDE-EF4D-ABE4-0CF82C48A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497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FB733-78A1-A548-AFA5-FD818958401F}" type="datetimeFigureOut">
              <a:rPr lang="en-US" smtClean="0"/>
              <a:t>7/17/16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A2771-3FDE-EF4D-ABE4-0CF82C48A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826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FB733-78A1-A548-AFA5-FD818958401F}" type="datetimeFigureOut">
              <a:rPr lang="en-US" smtClean="0"/>
              <a:t>7/17/16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A2771-3FDE-EF4D-ABE4-0CF82C48A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330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FB733-78A1-A548-AFA5-FD818958401F}" type="datetimeFigureOut">
              <a:rPr lang="en-US" smtClean="0"/>
              <a:t>7/17/16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A2771-3FDE-EF4D-ABE4-0CF82C48A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5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FB733-78A1-A548-AFA5-FD818958401F}" type="datetimeFigureOut">
              <a:rPr lang="en-US" smtClean="0"/>
              <a:t>7/17/16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A2771-3FDE-EF4D-ABE4-0CF82C48A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022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FB733-78A1-A548-AFA5-FD818958401F}" type="datetimeFigureOut">
              <a:rPr lang="en-US" smtClean="0"/>
              <a:t>7/17/16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A2771-3FDE-EF4D-ABE4-0CF82C48A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685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FB733-78A1-A548-AFA5-FD818958401F}" type="datetimeFigureOut">
              <a:rPr lang="en-US" smtClean="0"/>
              <a:t>7/17/16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A2771-3FDE-EF4D-ABE4-0CF82C48A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999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FB733-78A1-A548-AFA5-FD818958401F}" type="datetimeFigureOut">
              <a:rPr lang="en-US" smtClean="0"/>
              <a:t>7/17/16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A2771-3FDE-EF4D-ABE4-0CF82C48A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18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gnwriting.org/symposium/presentation0053.html" TargetMode="External"/><Relationship Id="rId4" Type="http://schemas.openxmlformats.org/officeDocument/2006/relationships/image" Target="../media/image1.jpg"/><Relationship Id="rId5" Type="http://schemas.openxmlformats.org/officeDocument/2006/relationships/hyperlink" Target="http://www.signwriting.org/symposium/2016" TargetMode="External"/><Relationship Id="rId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signwriting.org/symposium/2016/Live_Streaming.html%23Day1Session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101" y="3149601"/>
            <a:ext cx="4741342" cy="3395134"/>
          </a:xfr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700" b="1" dirty="0" smtClean="0">
                <a:solidFill>
                  <a:srgbClr val="FF0000"/>
                </a:solidFill>
              </a:rPr>
              <a:t>Monday, July 18</a:t>
            </a:r>
            <a:br>
              <a:rPr lang="en-US" sz="2700" b="1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  <a:hlinkClick r:id="rId2"/>
              </a:rPr>
              <a:t>Watch Session 1</a:t>
            </a:r>
            <a:br>
              <a:rPr lang="en-US" sz="3600" dirty="0" smtClean="0">
                <a:solidFill>
                  <a:srgbClr val="FF0000"/>
                </a:solidFill>
                <a:hlinkClick r:id="rId2"/>
              </a:rPr>
            </a:br>
            <a:r>
              <a:rPr lang="en-US" sz="2800" b="1" dirty="0" smtClean="0"/>
              <a:t>Presentation 53</a:t>
            </a:r>
            <a:r>
              <a:rPr lang="en-US" sz="2800" dirty="0" smtClean="0">
                <a:solidFill>
                  <a:srgbClr val="FF0000"/>
                </a:solidFill>
                <a:hlinkClick r:id="rId2"/>
              </a:rPr>
              <a:t/>
            </a:r>
            <a:br>
              <a:rPr lang="en-US" sz="2800" dirty="0" smtClean="0">
                <a:solidFill>
                  <a:srgbClr val="FF0000"/>
                </a:solidFill>
                <a:hlinkClick r:id="rId2"/>
              </a:rPr>
            </a:br>
            <a:r>
              <a:rPr lang="en-US" sz="2000" dirty="0" smtClean="0">
                <a:solidFill>
                  <a:srgbClr val="FF0000"/>
                </a:solidFill>
              </a:rPr>
              <a:t>Presentation Time: </a:t>
            </a:r>
            <a:r>
              <a:rPr lang="en-US" sz="2000" dirty="0" smtClean="0"/>
              <a:t>GMT: 15:00 - 16:00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1600" b="1" dirty="0" smtClean="0"/>
              <a:t>Presentation 53 Web Page:</a:t>
            </a:r>
            <a:br>
              <a:rPr lang="en-US" sz="1600" b="1" dirty="0" smtClean="0"/>
            </a:br>
            <a:r>
              <a:rPr lang="en-US" sz="1600" b="1" u="sng" dirty="0" smtClean="0">
                <a:hlinkClick r:id="rId3"/>
              </a:rPr>
              <a:t>“A Home &amp; Education</a:t>
            </a:r>
            <a:br>
              <a:rPr lang="en-US" sz="1600" b="1" u="sng" dirty="0" smtClean="0">
                <a:hlinkClick r:id="rId3"/>
              </a:rPr>
            </a:br>
            <a:r>
              <a:rPr lang="en-US" sz="1600" b="1" u="sng" dirty="0" smtClean="0">
                <a:hlinkClick r:id="rId3"/>
              </a:rPr>
              <a:t>For Deaf Children in Sicuani, Cusco, Peru”</a:t>
            </a:r>
            <a:endParaRPr lang="en-US" sz="1600" dirty="0"/>
          </a:p>
        </p:txBody>
      </p:sp>
      <p:pic>
        <p:nvPicPr>
          <p:cNvPr id="6" name="Picture 5" descr="sws0053_Image_12.jpg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5538" y="461437"/>
            <a:ext cx="3657600" cy="5905500"/>
          </a:xfrm>
          <a:prstGeom prst="rect">
            <a:avLst/>
          </a:prstGeom>
          <a:ln w="12700" cmpd="sng">
            <a:solidFill>
              <a:schemeClr val="accent5">
                <a:lumMod val="75000"/>
              </a:schemeClr>
            </a:solidFill>
          </a:ln>
        </p:spPr>
      </p:pic>
      <p:pic>
        <p:nvPicPr>
          <p:cNvPr id="7" name="Picture 6">
            <a:hlinkClick r:id="rId5"/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5100" y="208490"/>
            <a:ext cx="2433110" cy="243311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489199" y="234950"/>
            <a:ext cx="2556933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 smtClean="0">
                <a:solidFill>
                  <a:srgbClr val="008000"/>
                </a:solidFill>
                <a:hlinkClick r:id="rId5"/>
              </a:rPr>
              <a:t>SignWriting</a:t>
            </a:r>
            <a:r>
              <a:rPr lang="en-US" sz="3600" dirty="0" smtClean="0">
                <a:solidFill>
                  <a:srgbClr val="008000"/>
                </a:solidFill>
                <a:hlinkClick r:id="rId5"/>
              </a:rPr>
              <a:t/>
            </a:r>
            <a:br>
              <a:rPr lang="en-US" sz="3600" dirty="0" smtClean="0">
                <a:solidFill>
                  <a:srgbClr val="008000"/>
                </a:solidFill>
                <a:hlinkClick r:id="rId5"/>
              </a:rPr>
            </a:br>
            <a:r>
              <a:rPr lang="en-US" sz="3600" dirty="0" smtClean="0">
                <a:solidFill>
                  <a:srgbClr val="008000"/>
                </a:solidFill>
                <a:hlinkClick r:id="rId5"/>
              </a:rPr>
              <a:t>Symposium</a:t>
            </a:r>
          </a:p>
          <a:p>
            <a:pPr algn="ctr"/>
            <a:r>
              <a:rPr lang="en-US" sz="3600" dirty="0" smtClean="0">
                <a:solidFill>
                  <a:srgbClr val="008000"/>
                </a:solidFill>
                <a:hlinkClick r:id="rId5"/>
              </a:rPr>
              <a:t>2016!</a:t>
            </a:r>
            <a:endParaRPr lang="en-US" sz="3600" dirty="0" smtClean="0">
              <a:solidFill>
                <a:srgbClr val="008000"/>
              </a:solidFill>
            </a:endParaRPr>
          </a:p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Broadcast </a:t>
            </a:r>
            <a:r>
              <a:rPr lang="en-US" sz="1400" b="1" dirty="0" smtClean="0">
                <a:solidFill>
                  <a:srgbClr val="FF0000"/>
                </a:solidFill>
              </a:rPr>
              <a:t>LIVE on YouTube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008000"/>
                </a:solidFill>
              </a:rPr>
              <a:t>July 18, 19, 20, 21</a:t>
            </a:r>
          </a:p>
          <a:p>
            <a:pPr algn="ctr"/>
            <a:r>
              <a:rPr lang="en-US" dirty="0" smtClean="0"/>
              <a:t>GMT: 15:00 - 19:00</a:t>
            </a:r>
          </a:p>
        </p:txBody>
      </p:sp>
    </p:spTree>
    <p:extLst>
      <p:ext uri="{BB962C8B-B14F-4D97-AF65-F5344CB8AC3E}">
        <p14:creationId xmlns:p14="http://schemas.microsoft.com/office/powerpoint/2010/main" val="1057354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5</Words>
  <Application>Microsoft Macintosh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Monday, July 18 Watch Session 1 Presentation 53 Presentation Time: GMT: 15:00 - 16:00  Presentation 53 Web Page: “A Home &amp; Education For Deaf Children in Sicuani, Cusco, Peru”</vt:lpstr>
    </vt:vector>
  </TitlesOfParts>
  <Company>Center for Sutton Movement Writing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SignWriting Symposium 2016 Monday, July 18, Session 1 Presentation Time: 15:00-16:00 GMT, 17:00-18:00 German Time </dc:title>
  <dc:creator>Valerie Sutton</dc:creator>
  <cp:lastModifiedBy>Valerie Sutton</cp:lastModifiedBy>
  <cp:revision>8</cp:revision>
  <dcterms:created xsi:type="dcterms:W3CDTF">2016-07-17T15:34:05Z</dcterms:created>
  <dcterms:modified xsi:type="dcterms:W3CDTF">2016-07-17T17:32:54Z</dcterms:modified>
</cp:coreProperties>
</file>