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34580" autoAdjust="0"/>
    <p:restoredTop sz="86364" autoAdjust="0"/>
  </p:normalViewPr>
  <p:slideViewPr>
    <p:cSldViewPr snapToGrid="0" snapToObjects="1">
      <p:cViewPr varScale="1">
        <p:scale>
          <a:sx n="118" d="100"/>
          <a:sy n="118" d="100"/>
        </p:scale>
        <p:origin x="-1632" y="-96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33532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9320106" y="8779791"/>
            <a:ext cx="3034454" cy="520701"/>
          </a:xfrm>
          <a:prstGeom prst="rect">
            <a:avLst/>
          </a:prstGeom>
        </p:spPr>
        <p:txBody>
          <a:bodyPr wrap="square" lIns="45719" tIns="45719" rIns="45719" bIns="45719" anchor="ctr"/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writing.org/symposium/presentation0053.html" TargetMode="External"/><Relationship Id="rId4" Type="http://schemas.openxmlformats.org/officeDocument/2006/relationships/hyperlink" Target="http://www.signwriting.org/symposium/2016" TargetMode="External"/><Relationship Id="rId5" Type="http://schemas.openxmlformats.org/officeDocument/2006/relationships/image" Target="../media/image2.png"/><Relationship Id="rId6" Type="http://schemas.openxmlformats.org/officeDocument/2006/relationships/hyperlink" Target="http://www.signwriting.org/symposium/2016/Live_Streaming.html%23Day1Session1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signwriting.org/symposium/presentation006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00602" y="7825046"/>
            <a:ext cx="12323519" cy="1200553"/>
            <a:chOff x="500602" y="8008017"/>
            <a:chExt cx="12323519" cy="1200553"/>
          </a:xfrm>
        </p:grpSpPr>
        <p:sp>
          <p:nvSpPr>
            <p:cNvPr id="128" name="Shape 128"/>
            <p:cNvSpPr/>
            <p:nvPr/>
          </p:nvSpPr>
          <p:spPr>
            <a:xfrm>
              <a:off x="500602" y="8567369"/>
              <a:ext cx="12323519" cy="6412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500" u="sng">
                  <a:hlinkClick r:id="rId2"/>
                </a:defRPr>
              </a:lvl1pPr>
            </a:lstStyle>
            <a:p>
              <a:pPr>
                <a:defRPr u="none"/>
              </a:pPr>
              <a:r>
                <a:rPr u="sng" dirty="0">
                  <a:hlinkClick r:id="rId3"/>
                </a:rPr>
                <a:t>http://www.signwriting.org/symposium/</a:t>
              </a:r>
              <a:r>
                <a:rPr u="sng" dirty="0" smtClean="0">
                  <a:hlinkClick r:id="rId3"/>
                </a:rPr>
                <a:t>presentation00</a:t>
              </a:r>
              <a:r>
                <a:rPr lang="en-US" u="sng" dirty="0" smtClean="0">
                  <a:hlinkClick r:id="rId3"/>
                </a:rPr>
                <a:t>53</a:t>
              </a:r>
              <a:r>
                <a:rPr u="sng" dirty="0" smtClean="0">
                  <a:hlinkClick r:id="rId3"/>
                </a:rPr>
                <a:t>.</a:t>
              </a:r>
              <a:r>
                <a:rPr u="sng" dirty="0">
                  <a:hlinkClick r:id="rId3"/>
                </a:rPr>
                <a:t>html</a:t>
              </a:r>
              <a:endParaRPr u="sng" dirty="0">
                <a:hlinkClick r:id="rId2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66094" y="8008017"/>
              <a:ext cx="5721947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 smtClean="0">
                  <a:ln>
                    <a:noFill/>
                  </a:ln>
                  <a:solidFill>
                    <a:schemeClr val="accent5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rPr>
                <a:t>Presentation 53 Web Page:</a:t>
              </a:r>
              <a:endPara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66094" y="409058"/>
            <a:ext cx="12012661" cy="5218765"/>
            <a:chOff x="566094" y="409058"/>
            <a:chExt cx="12012661" cy="5218765"/>
          </a:xfrm>
        </p:grpSpPr>
        <p:sp>
          <p:nvSpPr>
            <p:cNvPr id="131" name="Shape 131"/>
            <p:cNvSpPr/>
            <p:nvPr/>
          </p:nvSpPr>
          <p:spPr>
            <a:xfrm>
              <a:off x="4704242" y="409058"/>
              <a:ext cx="7874513" cy="52187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50800" tIns="50800" rIns="50800" bIns="50800" anchor="b">
              <a:noAutofit/>
            </a:bodyPr>
            <a:lstStyle/>
            <a:p>
              <a:pPr>
                <a:defRPr sz="7500"/>
              </a:pPr>
              <a:endParaRPr lang="en-US" sz="3200" b="1" dirty="0" smtClean="0">
                <a:solidFill>
                  <a:srgbClr val="FF0000"/>
                </a:solidFill>
              </a:endParaRPr>
            </a:p>
            <a:p>
              <a:pPr>
                <a:defRPr sz="7500"/>
              </a:pPr>
              <a:r>
                <a:rPr lang="en-US" sz="3200" b="1" dirty="0" err="1" smtClean="0">
                  <a:solidFill>
                    <a:srgbClr val="008000"/>
                  </a:solidFill>
                </a:rPr>
                <a:t>SignWriting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 Symposium </a:t>
              </a:r>
              <a:r>
                <a:rPr lang="en-US" sz="3200" b="1" dirty="0">
                  <a:solidFill>
                    <a:srgbClr val="008000"/>
                  </a:solidFill>
                </a:rPr>
                <a:t>2016</a:t>
              </a:r>
            </a:p>
            <a:p>
              <a:pPr>
                <a:defRPr sz="7500"/>
              </a:pPr>
              <a:endParaRPr lang="en-US" sz="2400" dirty="0" smtClean="0"/>
            </a:p>
            <a:p>
              <a:pPr>
                <a:defRPr sz="7500"/>
              </a:pPr>
              <a:r>
                <a:rPr lang="en-US" sz="2400" b="1" dirty="0" smtClean="0"/>
                <a:t>Presentation 53</a:t>
              </a:r>
              <a:r>
                <a:rPr lang="en-US" sz="5400" dirty="0" smtClean="0"/>
                <a:t/>
              </a:r>
              <a:br>
                <a:rPr lang="en-US" sz="5400" dirty="0" smtClean="0"/>
              </a:br>
              <a:r>
                <a:rPr lang="en-US" sz="4800" b="1" dirty="0" smtClean="0">
                  <a:solidFill>
                    <a:srgbClr val="008000"/>
                  </a:solidFill>
                </a:rPr>
                <a:t>“A Home &amp; Education</a:t>
              </a:r>
              <a:br>
                <a:rPr lang="en-US" sz="4800" b="1" dirty="0" smtClean="0">
                  <a:solidFill>
                    <a:srgbClr val="008000"/>
                  </a:solidFill>
                </a:rPr>
              </a:br>
              <a:r>
                <a:rPr lang="en-US" sz="4800" b="1" dirty="0" smtClean="0">
                  <a:solidFill>
                    <a:srgbClr val="008000"/>
                  </a:solidFill>
                </a:rPr>
                <a:t>For Deaf Children in </a:t>
              </a:r>
              <a:r>
                <a:rPr lang="en-US" sz="4800" b="1" dirty="0" err="1" smtClean="0">
                  <a:solidFill>
                    <a:srgbClr val="008000"/>
                  </a:solidFill>
                </a:rPr>
                <a:t>Sicuani</a:t>
              </a:r>
              <a:r>
                <a:rPr lang="en-US" sz="4800" b="1" dirty="0" smtClean="0">
                  <a:solidFill>
                    <a:srgbClr val="008000"/>
                  </a:solidFill>
                </a:rPr>
                <a:t>, Cusco, Peru”</a:t>
              </a:r>
              <a:br>
                <a:rPr lang="en-US" sz="4800" b="1" dirty="0" smtClean="0">
                  <a:solidFill>
                    <a:srgbClr val="008000"/>
                  </a:solidFill>
                </a:rPr>
              </a:br>
              <a:r>
                <a:rPr lang="en-US" sz="3200" dirty="0" smtClean="0"/>
                <a:t>by</a:t>
              </a:r>
            </a:p>
            <a:p>
              <a:pPr>
                <a:defRPr sz="7500"/>
              </a:pPr>
              <a:r>
                <a:rPr lang="en-US" sz="3200" dirty="0" smtClean="0"/>
                <a:t>Kristina </a:t>
              </a:r>
              <a:r>
                <a:rPr lang="en-US" sz="3200" dirty="0" err="1" smtClean="0"/>
                <a:t>Tworek</a:t>
              </a:r>
              <a:endParaRPr lang="en-US" sz="3200" dirty="0" smtClean="0"/>
            </a:p>
            <a:p>
              <a:pPr>
                <a:defRPr sz="7500"/>
              </a:pPr>
              <a:endParaRPr sz="5400" dirty="0"/>
            </a:p>
          </p:txBody>
        </p:sp>
        <p:pic>
          <p:nvPicPr>
            <p:cNvPr id="11" name="Picture 10">
              <a:hlinkClick r:id="rId4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6094" y="409058"/>
              <a:ext cx="4692754" cy="4692754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236769" y="5655566"/>
            <a:ext cx="12587351" cy="1617612"/>
            <a:chOff x="236769" y="5418780"/>
            <a:chExt cx="12587351" cy="1617612"/>
          </a:xfrm>
        </p:grpSpPr>
        <p:sp>
          <p:nvSpPr>
            <p:cNvPr id="7" name="Rectangle 6"/>
            <p:cNvSpPr/>
            <p:nvPr/>
          </p:nvSpPr>
          <p:spPr>
            <a:xfrm>
              <a:off x="236769" y="6574727"/>
              <a:ext cx="1258735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hlinkClick r:id="rId6"/>
                </a:rPr>
                <a:t>http://</a:t>
              </a:r>
              <a:r>
                <a:rPr lang="en-US" sz="2400" dirty="0" err="1">
                  <a:hlinkClick r:id="rId6"/>
                </a:rPr>
                <a:t>www.signwriting.org</a:t>
              </a:r>
              <a:r>
                <a:rPr lang="en-US" sz="2400" dirty="0">
                  <a:hlinkClick r:id="rId6"/>
                </a:rPr>
                <a:t>/symposium/2016/Live_Streaming.html#Day1Session1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50999" y="5418780"/>
              <a:ext cx="8210283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rPr>
                <a:t>Monday, July 18  GMT 15:00-16:00</a:t>
              </a:r>
            </a:p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 smtClean="0">
                  <a:ln>
                    <a:noFill/>
                  </a:ln>
                  <a:solidFill>
                    <a:schemeClr val="accent5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rPr>
                <a:t>Click below to watch LIVE on YouTube</a:t>
              </a:r>
              <a:r>
                <a:rPr kumimoji="0" lang="en-US" sz="3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rPr>
                <a:t>!</a:t>
              </a:r>
              <a:endPara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54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White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Valerie Sutton</cp:lastModifiedBy>
  <cp:revision>10</cp:revision>
  <dcterms:modified xsi:type="dcterms:W3CDTF">2016-07-17T19:14:28Z</dcterms:modified>
</cp:coreProperties>
</file>