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8" r:id="rId2"/>
    <p:sldId id="287" r:id="rId3"/>
    <p:sldId id="288" r:id="rId4"/>
    <p:sldId id="342" r:id="rId5"/>
    <p:sldId id="341" r:id="rId6"/>
    <p:sldId id="290" r:id="rId7"/>
    <p:sldId id="292" r:id="rId8"/>
    <p:sldId id="351" r:id="rId9"/>
    <p:sldId id="263" r:id="rId10"/>
    <p:sldId id="298" r:id="rId11"/>
    <p:sldId id="261" r:id="rId12"/>
    <p:sldId id="348" r:id="rId13"/>
    <p:sldId id="352" r:id="rId14"/>
    <p:sldId id="311" r:id="rId15"/>
    <p:sldId id="301" r:id="rId16"/>
    <p:sldId id="353" r:id="rId17"/>
    <p:sldId id="303" r:id="rId18"/>
    <p:sldId id="316" r:id="rId19"/>
    <p:sldId id="318" r:id="rId20"/>
    <p:sldId id="319" r:id="rId21"/>
    <p:sldId id="322" r:id="rId22"/>
    <p:sldId id="323" r:id="rId23"/>
    <p:sldId id="325" r:id="rId24"/>
    <p:sldId id="339" r:id="rId25"/>
    <p:sldId id="349" r:id="rId26"/>
    <p:sldId id="330" r:id="rId27"/>
    <p:sldId id="350" r:id="rId28"/>
    <p:sldId id="274" r:id="rId29"/>
    <p:sldId id="331" r:id="rId30"/>
    <p:sldId id="281" r:id="rId31"/>
    <p:sldId id="335" r:id="rId32"/>
    <p:sldId id="334" r:id="rId33"/>
    <p:sldId id="333" r:id="rId34"/>
    <p:sldId id="337" r:id="rId35"/>
    <p:sldId id="338" r:id="rId36"/>
    <p:sldId id="345" r:id="rId37"/>
    <p:sldId id="259" r:id="rId38"/>
  </p:sldIdLst>
  <p:sldSz cx="9144000" cy="6858000" type="screen4x3"/>
  <p:notesSz cx="6834188" cy="9979025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241">
          <p15:clr>
            <a:srgbClr val="A4A3A4"/>
          </p15:clr>
        </p15:guide>
        <p15:guide id="4" pos="13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F0B"/>
    <a:srgbClr val="F37B19"/>
    <a:srgbClr val="F78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9451" autoAdjust="0"/>
  </p:normalViewPr>
  <p:slideViewPr>
    <p:cSldViewPr snapToGrid="0" snapToObjects="1">
      <p:cViewPr varScale="1">
        <p:scale>
          <a:sx n="92" d="100"/>
          <a:sy n="92" d="100"/>
        </p:scale>
        <p:origin x="-1256" y="-96"/>
      </p:cViewPr>
      <p:guideLst>
        <p:guide orient="horz" pos="2160"/>
        <p:guide orient="horz" pos="3241"/>
        <p:guide pos="2880"/>
        <p:guide pos="1307"/>
      </p:guideLst>
    </p:cSldViewPr>
  </p:slideViewPr>
  <p:outlineViewPr>
    <p:cViewPr>
      <p:scale>
        <a:sx n="33" d="100"/>
        <a:sy n="33" d="100"/>
      </p:scale>
      <p:origin x="0" y="-6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4" Type="http://schemas.openxmlformats.org/officeDocument/2006/relationships/slide" Target="../slides/slide14.xml"/><Relationship Id="rId5" Type="http://schemas.openxmlformats.org/officeDocument/2006/relationships/slide" Target="../slides/slide9.xml"/><Relationship Id="rId6" Type="http://schemas.openxmlformats.org/officeDocument/2006/relationships/slide" Target="../slides/slide10.xml"/><Relationship Id="rId1" Type="http://schemas.openxmlformats.org/officeDocument/2006/relationships/slide" Target="../slides/slide13.xml"/><Relationship Id="rId2" Type="http://schemas.openxmlformats.org/officeDocument/2006/relationships/slide" Target="../slides/slide8.xml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slide" Target="../slides/slide26.xml"/><Relationship Id="rId3" Type="http://schemas.openxmlformats.org/officeDocument/2006/relationships/slide" Target="../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D8E3F-A3A9-7449-9025-E8324242E59E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3ADC2707-E7BE-E246-891F-BAD02E519515}">
      <dgm:prSet phldrT="[Text]" custT="1"/>
      <dgm:sp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100000">
              <a:srgbClr val="FFFFFF"/>
            </a:gs>
          </a:gsLst>
          <a:lin ang="0" scaled="1"/>
          <a:tileRect/>
        </a:gradFill>
      </dgm:spPr>
      <dgm:t>
        <a:bodyPr/>
        <a:lstStyle/>
        <a:p>
          <a:r>
            <a:rPr lang="pt-PT" sz="1200" b="1" i="1" dirty="0" smtClean="0">
              <a:latin typeface="Verdana"/>
            </a:rPr>
            <a:t>SignWriting </a:t>
          </a:r>
          <a:endParaRPr lang="pt-PT" sz="1200" b="1" i="0" dirty="0" smtClean="0">
            <a:latin typeface="Verdana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57C41B00-0BE0-EA4F-B28A-237DF42D581A}" type="sibTrans" cxnId="{9A20A2D5-559C-9247-9106-5E42BEE55C57}">
      <dgm:prSet/>
      <dgm:spPr/>
      <dgm:t>
        <a:bodyPr/>
        <a:lstStyle/>
        <a:p>
          <a:endParaRPr lang="pt-PT"/>
        </a:p>
      </dgm:t>
    </dgm:pt>
    <dgm:pt modelId="{C6575459-9DCB-2246-A7F8-46B90ED95F1E}" type="parTrans" cxnId="{9A20A2D5-559C-9247-9106-5E42BEE55C57}">
      <dgm:prSet/>
      <dgm:spPr/>
      <dgm:t>
        <a:bodyPr/>
        <a:lstStyle/>
        <a:p>
          <a:endParaRPr lang="pt-PT"/>
        </a:p>
      </dgm:t>
    </dgm:pt>
    <dgm:pt modelId="{A0E918CE-995B-C140-930E-EE86642AAD0E}">
      <dgm:prSet phldrT="[Text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</a:gradFill>
      </dgm:spPr>
      <dgm:t>
        <a:bodyPr/>
        <a:lstStyle/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Políticas de educação inclusiva</a:t>
          </a:r>
        </a:p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e Legislação</a:t>
          </a:r>
          <a:endParaRPr lang="pt-PT" sz="1400" dirty="0">
            <a:solidFill>
              <a:schemeClr val="bg1"/>
            </a:solidFill>
            <a:latin typeface="Verdana"/>
            <a:cs typeface="Verdana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449BB1CF-333D-E347-B598-8FDFEEDD73A2}" type="sibTrans" cxnId="{AE2B6B47-8C2A-3441-B75E-702347768C4D}">
      <dgm:prSet/>
      <dgm:spPr/>
      <dgm:t>
        <a:bodyPr/>
        <a:lstStyle/>
        <a:p>
          <a:endParaRPr lang="pt-PT"/>
        </a:p>
      </dgm:t>
    </dgm:pt>
    <dgm:pt modelId="{7309B949-719E-0343-9FD5-B93A784FCE04}" type="parTrans" cxnId="{AE2B6B47-8C2A-3441-B75E-702347768C4D}">
      <dgm:prSet/>
      <dgm:spPr/>
      <dgm:t>
        <a:bodyPr/>
        <a:lstStyle/>
        <a:p>
          <a:endParaRPr lang="pt-PT"/>
        </a:p>
      </dgm:t>
    </dgm:pt>
    <dgm:pt modelId="{E27A08A3-EB4F-6548-9581-8AE16FAA0D67}">
      <dgm:prSet phldrT="[Text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</a:gradFill>
      </dgm:spPr>
      <dgm:t>
        <a:bodyPr/>
        <a:lstStyle/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A escrita para o  Surdo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6CA80B59-D640-814A-A13D-6DE85480F7FB}" type="sibTrans" cxnId="{303832BC-81D6-EF40-99FC-648D716AD884}">
      <dgm:prSet/>
      <dgm:spPr/>
      <dgm:t>
        <a:bodyPr/>
        <a:lstStyle/>
        <a:p>
          <a:endParaRPr lang="pt-PT"/>
        </a:p>
      </dgm:t>
    </dgm:pt>
    <dgm:pt modelId="{DCA95514-EEA1-FF47-A3E2-232E132D16EF}" type="parTrans" cxnId="{303832BC-81D6-EF40-99FC-648D716AD884}">
      <dgm:prSet/>
      <dgm:spPr/>
      <dgm:t>
        <a:bodyPr/>
        <a:lstStyle/>
        <a:p>
          <a:endParaRPr lang="pt-PT"/>
        </a:p>
      </dgm:t>
    </dgm:pt>
    <dgm:pt modelId="{F4BDD54D-2666-4350-AABC-D0B4B66D07F6}">
      <dgm:prSet phldrT="[Text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</a:gradFill>
      </dgm:spPr>
      <dgm:t>
        <a:bodyPr/>
        <a:lstStyle/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O Sistema </a:t>
          </a:r>
          <a:r>
            <a:rPr lang="pt-PT" sz="1400" i="1" dirty="0" smtClean="0">
              <a:solidFill>
                <a:schemeClr val="bg1"/>
              </a:solidFill>
              <a:latin typeface="Verdana"/>
              <a:cs typeface="Verdana"/>
            </a:rPr>
            <a:t>SignWriting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667F4A71-5495-4CC2-A09F-D58AF8E86E35}" type="parTrans" cxnId="{D091CA92-BE65-49D5-B863-43CD002D91D6}">
      <dgm:prSet/>
      <dgm:spPr/>
      <dgm:t>
        <a:bodyPr/>
        <a:lstStyle/>
        <a:p>
          <a:endParaRPr lang="pt-PT"/>
        </a:p>
      </dgm:t>
    </dgm:pt>
    <dgm:pt modelId="{569C901A-FA53-4FA0-8B77-4BD4AD40083A}" type="sibTrans" cxnId="{D091CA92-BE65-49D5-B863-43CD002D91D6}">
      <dgm:prSet/>
      <dgm:spPr/>
      <dgm:t>
        <a:bodyPr/>
        <a:lstStyle/>
        <a:p>
          <a:endParaRPr lang="pt-PT"/>
        </a:p>
      </dgm:t>
    </dgm:pt>
    <dgm:pt modelId="{B2DDFC12-28D4-9846-8796-1C109861A19C}">
      <dgm:prSet phldrT="[Text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</a:gradFill>
      </dgm:spPr>
      <dgm:t>
        <a:bodyPr/>
        <a:lstStyle/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Perspetivas sobre a Surdez</a:t>
          </a:r>
          <a:endParaRPr lang="pt-PT" sz="1400" dirty="0">
            <a:solidFill>
              <a:schemeClr val="bg1"/>
            </a:solidFill>
            <a:latin typeface="Verdana"/>
            <a:cs typeface="Verdana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1C61BAA-24C4-4044-9B5B-D4B03E9E3740}" type="parTrans" cxnId="{D07E7DCD-4720-F54D-AA46-D535E729C65A}">
      <dgm:prSet/>
      <dgm:spPr/>
      <dgm:t>
        <a:bodyPr/>
        <a:lstStyle/>
        <a:p>
          <a:endParaRPr lang="pt-PT"/>
        </a:p>
      </dgm:t>
    </dgm:pt>
    <dgm:pt modelId="{AFF3E657-5AF4-1F48-B8D8-6B807C095B70}" type="sibTrans" cxnId="{D07E7DCD-4720-F54D-AA46-D535E729C65A}">
      <dgm:prSet/>
      <dgm:spPr/>
      <dgm:t>
        <a:bodyPr/>
        <a:lstStyle/>
        <a:p>
          <a:endParaRPr lang="pt-PT"/>
        </a:p>
      </dgm:t>
    </dgm:pt>
    <dgm:pt modelId="{7959079A-5C75-3646-B73D-E22234376E35}">
      <dgm:prSet phldrT="[Text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</a:gradFill>
      </dgm:spPr>
      <dgm:t>
        <a:bodyPr/>
        <a:lstStyle/>
        <a:p>
          <a:r>
            <a:rPr lang="pt-PT" sz="1400" dirty="0" smtClean="0">
              <a:solidFill>
                <a:schemeClr val="bg1"/>
              </a:solidFill>
              <a:latin typeface="Verdana"/>
              <a:cs typeface="Verdana"/>
            </a:rPr>
            <a:t>Surdez e Educação Bilingue</a:t>
          </a:r>
          <a:endParaRPr lang="pt-PT" sz="1400" dirty="0">
            <a:solidFill>
              <a:schemeClr val="bg1"/>
            </a:solidFill>
            <a:latin typeface="Verdana"/>
            <a:cs typeface="Verdana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F88BF33B-6A79-9E44-AB15-E1BE47FAA71B}" type="parTrans" cxnId="{D6FC9A74-2DB9-4143-A872-8429545F8F69}">
      <dgm:prSet/>
      <dgm:spPr/>
      <dgm:t>
        <a:bodyPr/>
        <a:lstStyle/>
        <a:p>
          <a:endParaRPr lang="pt-PT"/>
        </a:p>
      </dgm:t>
    </dgm:pt>
    <dgm:pt modelId="{65C53C33-CD9D-DC4F-9449-041328494581}" type="sibTrans" cxnId="{D6FC9A74-2DB9-4143-A872-8429545F8F69}">
      <dgm:prSet/>
      <dgm:spPr/>
      <dgm:t>
        <a:bodyPr/>
        <a:lstStyle/>
        <a:p>
          <a:endParaRPr lang="pt-PT"/>
        </a:p>
      </dgm:t>
    </dgm:pt>
    <dgm:pt modelId="{6FED3161-E410-CB45-B7E6-51C3E46CBE86}" type="pres">
      <dgm:prSet presAssocID="{5DED8E3F-A3A9-7449-9025-E8324242E59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162C067-A1C0-FA48-98CD-7D1039C0AB0A}" type="pres">
      <dgm:prSet presAssocID="{5DED8E3F-A3A9-7449-9025-E8324242E59E}" presName="radial" presStyleCnt="0">
        <dgm:presLayoutVars>
          <dgm:animLvl val="ctr"/>
        </dgm:presLayoutVars>
      </dgm:prSet>
      <dgm:spPr/>
    </dgm:pt>
    <dgm:pt modelId="{6AC44227-B7D9-8747-BB14-3D4254F9ECF4}" type="pres">
      <dgm:prSet presAssocID="{3ADC2707-E7BE-E246-891F-BAD02E519515}" presName="centerShape" presStyleLbl="vennNode1" presStyleIdx="0" presStyleCnt="6" custScaleX="58368" custScaleY="58368" custLinFactNeighborX="-900" custLinFactNeighborY="-700"/>
      <dgm:spPr/>
      <dgm:t>
        <a:bodyPr/>
        <a:lstStyle/>
        <a:p>
          <a:endParaRPr lang="pt-PT"/>
        </a:p>
      </dgm:t>
    </dgm:pt>
    <dgm:pt modelId="{08AADF6D-852A-624F-B176-820667A478D6}" type="pres">
      <dgm:prSet presAssocID="{A0E918CE-995B-C140-930E-EE86642AAD0E}" presName="node" presStyleLbl="vennNode1" presStyleIdx="1" presStyleCnt="6" custScaleX="116736" custScaleY="116736" custRadScaleRad="103696" custRadScaleInc="-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8E54BF-9BC7-1143-8746-B03FE0D7381E}" type="pres">
      <dgm:prSet presAssocID="{B2DDFC12-28D4-9846-8796-1C109861A19C}" presName="node" presStyleLbl="vennNode1" presStyleIdx="2" presStyleCnt="6" custScaleX="116795" custScaleY="11679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168C84B-236D-EF4C-B70A-03076D4B4670}" type="pres">
      <dgm:prSet presAssocID="{7959079A-5C75-3646-B73D-E22234376E35}" presName="node" presStyleLbl="vennNode1" presStyleIdx="3" presStyleCnt="6" custScaleX="116736" custScaleY="116736" custRadScaleRad="102035" custRadScaleInc="311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6A292B5-2F4C-A948-ABF1-873A09EBB787}" type="pres">
      <dgm:prSet presAssocID="{E27A08A3-EB4F-6548-9581-8AE16FAA0D67}" presName="node" presStyleLbl="vennNode1" presStyleIdx="4" presStyleCnt="6" custScaleX="116736" custScaleY="11673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B3B1ECE-8A8A-409E-8784-DF82D857FE07}" type="pres">
      <dgm:prSet presAssocID="{F4BDD54D-2666-4350-AABC-D0B4B66D07F6}" presName="node" presStyleLbl="vennNode1" presStyleIdx="5" presStyleCnt="6" custScaleX="116795" custScaleY="11679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D6FC9A74-2DB9-4143-A872-8429545F8F69}" srcId="{3ADC2707-E7BE-E246-891F-BAD02E519515}" destId="{7959079A-5C75-3646-B73D-E22234376E35}" srcOrd="2" destOrd="0" parTransId="{F88BF33B-6A79-9E44-AB15-E1BE47FAA71B}" sibTransId="{65C53C33-CD9D-DC4F-9449-041328494581}"/>
    <dgm:cxn modelId="{AE2B6B47-8C2A-3441-B75E-702347768C4D}" srcId="{3ADC2707-E7BE-E246-891F-BAD02E519515}" destId="{A0E918CE-995B-C140-930E-EE86642AAD0E}" srcOrd="0" destOrd="0" parTransId="{7309B949-719E-0343-9FD5-B93A784FCE04}" sibTransId="{449BB1CF-333D-E347-B598-8FDFEEDD73A2}"/>
    <dgm:cxn modelId="{303832BC-81D6-EF40-99FC-648D716AD884}" srcId="{3ADC2707-E7BE-E246-891F-BAD02E519515}" destId="{E27A08A3-EB4F-6548-9581-8AE16FAA0D67}" srcOrd="3" destOrd="0" parTransId="{DCA95514-EEA1-FF47-A3E2-232E132D16EF}" sibTransId="{6CA80B59-D640-814A-A13D-6DE85480F7FB}"/>
    <dgm:cxn modelId="{C86159F3-6E34-CC4B-A1B2-8AC03A995890}" type="presOf" srcId="{A0E918CE-995B-C140-930E-EE86642AAD0E}" destId="{08AADF6D-852A-624F-B176-820667A478D6}" srcOrd="0" destOrd="0" presId="urn:microsoft.com/office/officeart/2005/8/layout/radial3"/>
    <dgm:cxn modelId="{AAEF1F8E-7CA4-3248-BE0C-DEE2EC818D1E}" type="presOf" srcId="{5DED8E3F-A3A9-7449-9025-E8324242E59E}" destId="{6FED3161-E410-CB45-B7E6-51C3E46CBE86}" srcOrd="0" destOrd="0" presId="urn:microsoft.com/office/officeart/2005/8/layout/radial3"/>
    <dgm:cxn modelId="{EE9756CB-E18D-3640-8F6E-94F604D83A0D}" type="presOf" srcId="{B2DDFC12-28D4-9846-8796-1C109861A19C}" destId="{AC8E54BF-9BC7-1143-8746-B03FE0D7381E}" srcOrd="0" destOrd="0" presId="urn:microsoft.com/office/officeart/2005/8/layout/radial3"/>
    <dgm:cxn modelId="{C304EA3A-1232-244C-9416-7662102BE923}" type="presOf" srcId="{7959079A-5C75-3646-B73D-E22234376E35}" destId="{F168C84B-236D-EF4C-B70A-03076D4B4670}" srcOrd="0" destOrd="0" presId="urn:microsoft.com/office/officeart/2005/8/layout/radial3"/>
    <dgm:cxn modelId="{9A20A2D5-559C-9247-9106-5E42BEE55C57}" srcId="{5DED8E3F-A3A9-7449-9025-E8324242E59E}" destId="{3ADC2707-E7BE-E246-891F-BAD02E519515}" srcOrd="0" destOrd="0" parTransId="{C6575459-9DCB-2246-A7F8-46B90ED95F1E}" sibTransId="{57C41B00-0BE0-EA4F-B28A-237DF42D581A}"/>
    <dgm:cxn modelId="{D091CA92-BE65-49D5-B863-43CD002D91D6}" srcId="{3ADC2707-E7BE-E246-891F-BAD02E519515}" destId="{F4BDD54D-2666-4350-AABC-D0B4B66D07F6}" srcOrd="4" destOrd="0" parTransId="{667F4A71-5495-4CC2-A09F-D58AF8E86E35}" sibTransId="{569C901A-FA53-4FA0-8B77-4BD4AD40083A}"/>
    <dgm:cxn modelId="{FC068690-CB17-4A4C-AC30-D68D90A75628}" type="presOf" srcId="{F4BDD54D-2666-4350-AABC-D0B4B66D07F6}" destId="{BB3B1ECE-8A8A-409E-8784-DF82D857FE07}" srcOrd="0" destOrd="0" presId="urn:microsoft.com/office/officeart/2005/8/layout/radial3"/>
    <dgm:cxn modelId="{BE3F777D-3F4B-6440-BB4E-6E44B2A99DDD}" type="presOf" srcId="{3ADC2707-E7BE-E246-891F-BAD02E519515}" destId="{6AC44227-B7D9-8747-BB14-3D4254F9ECF4}" srcOrd="0" destOrd="0" presId="urn:microsoft.com/office/officeart/2005/8/layout/radial3"/>
    <dgm:cxn modelId="{78656645-E094-2D45-A58D-1FE9EF55F9B1}" type="presOf" srcId="{E27A08A3-EB4F-6548-9581-8AE16FAA0D67}" destId="{E6A292B5-2F4C-A948-ABF1-873A09EBB787}" srcOrd="0" destOrd="0" presId="urn:microsoft.com/office/officeart/2005/8/layout/radial3"/>
    <dgm:cxn modelId="{D07E7DCD-4720-F54D-AA46-D535E729C65A}" srcId="{3ADC2707-E7BE-E246-891F-BAD02E519515}" destId="{B2DDFC12-28D4-9846-8796-1C109861A19C}" srcOrd="1" destOrd="0" parTransId="{81C61BAA-24C4-4044-9B5B-D4B03E9E3740}" sibTransId="{AFF3E657-5AF4-1F48-B8D8-6B807C095B70}"/>
    <dgm:cxn modelId="{A59C8344-2C42-5F4B-A86E-7FBD6EE5E5E0}" type="presParOf" srcId="{6FED3161-E410-CB45-B7E6-51C3E46CBE86}" destId="{7162C067-A1C0-FA48-98CD-7D1039C0AB0A}" srcOrd="0" destOrd="0" presId="urn:microsoft.com/office/officeart/2005/8/layout/radial3"/>
    <dgm:cxn modelId="{D930D438-17AA-E649-8911-6AAEE31C4265}" type="presParOf" srcId="{7162C067-A1C0-FA48-98CD-7D1039C0AB0A}" destId="{6AC44227-B7D9-8747-BB14-3D4254F9ECF4}" srcOrd="0" destOrd="0" presId="urn:microsoft.com/office/officeart/2005/8/layout/radial3"/>
    <dgm:cxn modelId="{70063F0B-ABE1-3640-BE8E-9017C0491B9D}" type="presParOf" srcId="{7162C067-A1C0-FA48-98CD-7D1039C0AB0A}" destId="{08AADF6D-852A-624F-B176-820667A478D6}" srcOrd="1" destOrd="0" presId="urn:microsoft.com/office/officeart/2005/8/layout/radial3"/>
    <dgm:cxn modelId="{C0ED9C66-0EB5-9342-9D7B-28938D3A9082}" type="presParOf" srcId="{7162C067-A1C0-FA48-98CD-7D1039C0AB0A}" destId="{AC8E54BF-9BC7-1143-8746-B03FE0D7381E}" srcOrd="2" destOrd="0" presId="urn:microsoft.com/office/officeart/2005/8/layout/radial3"/>
    <dgm:cxn modelId="{245F0CF4-1FFB-CB4D-A5C0-3625BC3104D0}" type="presParOf" srcId="{7162C067-A1C0-FA48-98CD-7D1039C0AB0A}" destId="{F168C84B-236D-EF4C-B70A-03076D4B4670}" srcOrd="3" destOrd="0" presId="urn:microsoft.com/office/officeart/2005/8/layout/radial3"/>
    <dgm:cxn modelId="{25865D8E-835B-C543-A944-2029D4B63A81}" type="presParOf" srcId="{7162C067-A1C0-FA48-98CD-7D1039C0AB0A}" destId="{E6A292B5-2F4C-A948-ABF1-873A09EBB787}" srcOrd="4" destOrd="0" presId="urn:microsoft.com/office/officeart/2005/8/layout/radial3"/>
    <dgm:cxn modelId="{969650D7-4B25-466F-BD16-6F2F7B542232}" type="presParOf" srcId="{7162C067-A1C0-FA48-98CD-7D1039C0AB0A}" destId="{BB3B1ECE-8A8A-409E-8784-DF82D857FE07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Quiritoposema</a:t>
          </a:r>
          <a:endParaRPr lang="pt-PT" sz="1400" b="1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2" custScaleX="46625" custScaleY="33727" custLinFactNeighborX="-3649" custLinFactNeighborY="7061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1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2" custScaleX="152486" custScaleY="38479" custRadScaleRad="52298" custRadScaleInc="-2288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B6EF296-6955-4BB2-9442-B3A6E4019D73}" type="presOf" srcId="{3AB9EAB3-AA21-CF45-ADDA-B83C723946BE}" destId="{E35EE81C-9D60-474F-8DE8-BA2A10FCC809}" srcOrd="0" destOrd="0" presId="urn:microsoft.com/office/officeart/2008/layout/RadialCluster"/>
    <dgm:cxn modelId="{ECD9FA2A-145C-4606-B789-456C06C5FC11}" type="presOf" srcId="{89772DA5-AEF6-9E47-AECF-3D409908B3B7}" destId="{445B0CC6-31A9-0C43-9D13-0746706D3226}" srcOrd="0" destOrd="0" presId="urn:microsoft.com/office/officeart/2008/layout/RadialCluster"/>
    <dgm:cxn modelId="{63480CB6-194F-4199-B415-536E6E710D0C}" type="presOf" srcId="{F6728052-FF20-6845-B953-B56DAE7B4DCA}" destId="{043BF9E6-829D-EC41-8FF9-96E9A9A214FC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D169D9E0-EE8D-4106-8CFD-E19FAFF0FBFD}" type="presOf" srcId="{0C4A5654-4532-6B4A-A72F-74F40D101260}" destId="{7FF31269-90EF-1F48-BFA8-28A88EA19A8D}" srcOrd="0" destOrd="0" presId="urn:microsoft.com/office/officeart/2008/layout/RadialCluster"/>
    <dgm:cxn modelId="{40634655-24C3-4B16-8C7E-9AEBF71B7A2E}" type="presParOf" srcId="{445B0CC6-31A9-0C43-9D13-0746706D3226}" destId="{8514C3AF-2DFB-7B4B-87B2-9E476F243D68}" srcOrd="0" destOrd="0" presId="urn:microsoft.com/office/officeart/2008/layout/RadialCluster"/>
    <dgm:cxn modelId="{10C14074-2405-4D59-8C57-EB7F11C748AE}" type="presParOf" srcId="{8514C3AF-2DFB-7B4B-87B2-9E476F243D68}" destId="{7FF31269-90EF-1F48-BFA8-28A88EA19A8D}" srcOrd="0" destOrd="0" presId="urn:microsoft.com/office/officeart/2008/layout/RadialCluster"/>
    <dgm:cxn modelId="{3BF995DA-88E7-413F-96F6-B96C82F59AF1}" type="presParOf" srcId="{8514C3AF-2DFB-7B4B-87B2-9E476F243D68}" destId="{043BF9E6-829D-EC41-8FF9-96E9A9A214FC}" srcOrd="1" destOrd="0" presId="urn:microsoft.com/office/officeart/2008/layout/RadialCluster"/>
    <dgm:cxn modelId="{0BB84C05-9D5A-4A69-983D-1ACDD1D73F5D}" type="presParOf" srcId="{8514C3AF-2DFB-7B4B-87B2-9E476F243D68}" destId="{E35EE81C-9D60-474F-8DE8-BA2A10FCC809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Quiritroposema</a:t>
          </a:r>
          <a:endParaRPr lang="pt-PT" sz="1400" b="1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2" custScaleX="46625" custScaleY="33727" custLinFactNeighborX="-3649" custLinFactNeighborY="7061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1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2" custScaleX="152486" custScaleY="38479" custRadScaleRad="52298" custRadScaleInc="-2288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CFC649B-F89C-4904-BC9E-37A5F543CC48}" type="presOf" srcId="{3AB9EAB3-AA21-CF45-ADDA-B83C723946BE}" destId="{E35EE81C-9D60-474F-8DE8-BA2A10FCC809}" srcOrd="0" destOrd="0" presId="urn:microsoft.com/office/officeart/2008/layout/RadialCluster"/>
    <dgm:cxn modelId="{A756D41B-1107-4700-A72C-5D54BE9C9144}" type="presOf" srcId="{F6728052-FF20-6845-B953-B56DAE7B4DCA}" destId="{043BF9E6-829D-EC41-8FF9-96E9A9A214FC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F6639EBC-D700-4A5C-A0BD-73991DEA6A65}" type="presOf" srcId="{0C4A5654-4532-6B4A-A72F-74F40D101260}" destId="{7FF31269-90EF-1F48-BFA8-28A88EA19A8D}" srcOrd="0" destOrd="0" presId="urn:microsoft.com/office/officeart/2008/layout/RadialCluster"/>
    <dgm:cxn modelId="{254DD035-7DA8-4E23-8DC2-F6A4E1581D39}" type="presOf" srcId="{89772DA5-AEF6-9E47-AECF-3D409908B3B7}" destId="{445B0CC6-31A9-0C43-9D13-0746706D3226}" srcOrd="0" destOrd="0" presId="urn:microsoft.com/office/officeart/2008/layout/RadialCluster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8EE68D0A-F15F-47E7-9D8A-871657D69916}" type="presParOf" srcId="{445B0CC6-31A9-0C43-9D13-0746706D3226}" destId="{8514C3AF-2DFB-7B4B-87B2-9E476F243D68}" srcOrd="0" destOrd="0" presId="urn:microsoft.com/office/officeart/2008/layout/RadialCluster"/>
    <dgm:cxn modelId="{4A59A7F7-93AF-4717-B1D6-50FDC2824160}" type="presParOf" srcId="{8514C3AF-2DFB-7B4B-87B2-9E476F243D68}" destId="{7FF31269-90EF-1F48-BFA8-28A88EA19A8D}" srcOrd="0" destOrd="0" presId="urn:microsoft.com/office/officeart/2008/layout/RadialCluster"/>
    <dgm:cxn modelId="{729CAC6C-0224-40CA-A491-3AE0CA270273}" type="presParOf" srcId="{8514C3AF-2DFB-7B4B-87B2-9E476F243D68}" destId="{043BF9E6-829D-EC41-8FF9-96E9A9A214FC}" srcOrd="1" destOrd="0" presId="urn:microsoft.com/office/officeart/2008/layout/RadialCluster"/>
    <dgm:cxn modelId="{25803881-6319-4677-9E4B-42C0B24F6E55}" type="presParOf" srcId="{8514C3AF-2DFB-7B4B-87B2-9E476F243D68}" destId="{E35EE81C-9D60-474F-8DE8-BA2A10FCC809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Quiricinesema</a:t>
          </a:r>
          <a:endParaRPr lang="pt-PT" sz="1400" b="1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2" custScaleX="46625" custScaleY="33727" custLinFactNeighborX="-3649" custLinFactNeighborY="7061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1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2" custScaleX="152486" custScaleY="38479" custRadScaleRad="52298" custRadScaleInc="-2288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AD5049FA-7848-4C0B-9477-674E607016E8}" type="presOf" srcId="{0C4A5654-4532-6B4A-A72F-74F40D101260}" destId="{7FF31269-90EF-1F48-BFA8-28A88EA19A8D}" srcOrd="0" destOrd="0" presId="urn:microsoft.com/office/officeart/2008/layout/RadialCluster"/>
    <dgm:cxn modelId="{B35F181A-4C9C-44BB-BCA7-AC15CB453938}" type="presOf" srcId="{F6728052-FF20-6845-B953-B56DAE7B4DCA}" destId="{043BF9E6-829D-EC41-8FF9-96E9A9A214FC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69BDFDAF-8AF1-4B7E-859E-84A7014EAF47}" type="presOf" srcId="{89772DA5-AEF6-9E47-AECF-3D409908B3B7}" destId="{445B0CC6-31A9-0C43-9D13-0746706D3226}" srcOrd="0" destOrd="0" presId="urn:microsoft.com/office/officeart/2008/layout/RadialCluster"/>
    <dgm:cxn modelId="{301BCAA6-ECD3-4499-A8AD-8CB31F366B33}" type="presOf" srcId="{3AB9EAB3-AA21-CF45-ADDA-B83C723946BE}" destId="{E35EE81C-9D60-474F-8DE8-BA2A10FCC809}" srcOrd="0" destOrd="0" presId="urn:microsoft.com/office/officeart/2008/layout/RadialCluster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AA4724D2-DBFD-47B8-87E6-DF5433B7D73C}" type="presParOf" srcId="{445B0CC6-31A9-0C43-9D13-0746706D3226}" destId="{8514C3AF-2DFB-7B4B-87B2-9E476F243D68}" srcOrd="0" destOrd="0" presId="urn:microsoft.com/office/officeart/2008/layout/RadialCluster"/>
    <dgm:cxn modelId="{DAAF2AAF-A058-4C53-B7AB-CECC9B42B6D9}" type="presParOf" srcId="{8514C3AF-2DFB-7B4B-87B2-9E476F243D68}" destId="{7FF31269-90EF-1F48-BFA8-28A88EA19A8D}" srcOrd="0" destOrd="0" presId="urn:microsoft.com/office/officeart/2008/layout/RadialCluster"/>
    <dgm:cxn modelId="{6EFFF24D-AC05-47BE-9B96-01908439AC1E}" type="presParOf" srcId="{8514C3AF-2DFB-7B4B-87B2-9E476F243D68}" destId="{043BF9E6-829D-EC41-8FF9-96E9A9A214FC}" srcOrd="1" destOrd="0" presId="urn:microsoft.com/office/officeart/2008/layout/RadialCluster"/>
    <dgm:cxn modelId="{E2A49354-9AEA-4E97-AC08-4735D45073B8}" type="presParOf" srcId="{8514C3AF-2DFB-7B4B-87B2-9E476F243D68}" destId="{E35EE81C-9D60-474F-8DE8-BA2A10FCC809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Mascarema</a:t>
          </a:r>
          <a:endParaRPr lang="pt-PT" sz="1400" b="1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2" custScaleX="46625" custScaleY="33727" custLinFactNeighborX="-3649" custLinFactNeighborY="7061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1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2" custScaleX="152486" custScaleY="38479" custRadScaleRad="52298" custRadScaleInc="-2288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9B83572F-1242-4918-85C3-D67FECFFEAD0}" type="presOf" srcId="{F6728052-FF20-6845-B953-B56DAE7B4DCA}" destId="{043BF9E6-829D-EC41-8FF9-96E9A9A214FC}" srcOrd="0" destOrd="0" presId="urn:microsoft.com/office/officeart/2008/layout/RadialCluster"/>
    <dgm:cxn modelId="{86D54B50-07B5-4A32-9635-4487FFEBFDF9}" type="presOf" srcId="{0C4A5654-4532-6B4A-A72F-74F40D101260}" destId="{7FF31269-90EF-1F48-BFA8-28A88EA19A8D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06854055-93BF-44FA-8F12-4AE17A58AC7C}" type="presOf" srcId="{3AB9EAB3-AA21-CF45-ADDA-B83C723946BE}" destId="{E35EE81C-9D60-474F-8DE8-BA2A10FCC809}" srcOrd="0" destOrd="0" presId="urn:microsoft.com/office/officeart/2008/layout/RadialCluster"/>
    <dgm:cxn modelId="{3A071303-85B8-49FE-AD8E-800AABA0CBE1}" type="presOf" srcId="{89772DA5-AEF6-9E47-AECF-3D409908B3B7}" destId="{445B0CC6-31A9-0C43-9D13-0746706D3226}" srcOrd="0" destOrd="0" presId="urn:microsoft.com/office/officeart/2008/layout/RadialCluster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EBBE4D6F-3945-40BA-B58C-D627B800DD92}" type="presParOf" srcId="{445B0CC6-31A9-0C43-9D13-0746706D3226}" destId="{8514C3AF-2DFB-7B4B-87B2-9E476F243D68}" srcOrd="0" destOrd="0" presId="urn:microsoft.com/office/officeart/2008/layout/RadialCluster"/>
    <dgm:cxn modelId="{A19DAD92-400C-4392-B868-8E31FD20A444}" type="presParOf" srcId="{8514C3AF-2DFB-7B4B-87B2-9E476F243D68}" destId="{7FF31269-90EF-1F48-BFA8-28A88EA19A8D}" srcOrd="0" destOrd="0" presId="urn:microsoft.com/office/officeart/2008/layout/RadialCluster"/>
    <dgm:cxn modelId="{E33BAE8D-3F70-4B73-9B63-D4BFAAAC4075}" type="presParOf" srcId="{8514C3AF-2DFB-7B4B-87B2-9E476F243D68}" destId="{043BF9E6-829D-EC41-8FF9-96E9A9A214FC}" srcOrd="1" destOrd="0" presId="urn:microsoft.com/office/officeart/2008/layout/RadialCluster"/>
    <dgm:cxn modelId="{792D7012-EE8B-4D4F-8A0A-FBA9623350A3}" type="presParOf" srcId="{8514C3AF-2DFB-7B4B-87B2-9E476F243D68}" destId="{E35EE81C-9D60-474F-8DE8-BA2A10FCC809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EB0815-9966-44C7-A9AB-6D2C3DFCCBAA}" type="doc">
      <dgm:prSet loTypeId="urn:microsoft.com/office/officeart/2005/8/layout/vProcess5" loCatId="cycle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pt-PT"/>
        </a:p>
      </dgm:t>
    </dgm:pt>
    <dgm:pt modelId="{F96625AA-1C07-476B-A61E-73FC8DA7F748}">
      <dgm:prSet phldrT="[Texto]"/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pt-PT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Abordagem Qualitativa</a:t>
          </a:r>
          <a:endParaRPr lang="pt-PT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4D4C6930-5237-4D05-A493-F909D4DE7FDF}" type="parTrans" cxnId="{6FF67356-5B8C-4EF4-A44A-A50AB27BCE6A}">
      <dgm:prSet/>
      <dgm:spPr/>
      <dgm:t>
        <a:bodyPr/>
        <a:lstStyle/>
        <a:p>
          <a:endParaRPr lang="pt-PT"/>
        </a:p>
      </dgm:t>
    </dgm:pt>
    <dgm:pt modelId="{1CF2EBBA-A1A7-4AEB-B7FA-1370A6D937F9}" type="sibTrans" cxnId="{6FF67356-5B8C-4EF4-A44A-A50AB27BCE6A}">
      <dgm:prSet/>
      <dgm:spPr/>
      <dgm:t>
        <a:bodyPr/>
        <a:lstStyle/>
        <a:p>
          <a:endParaRPr lang="pt-PT"/>
        </a:p>
      </dgm:t>
    </dgm:pt>
    <dgm:pt modelId="{4B77649E-6895-544D-8FFC-789044AE84FE}">
      <dgm:prSet phldrT="[Texto]"/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pt-PT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Estudo Exploratório e Descritivo</a:t>
          </a:r>
          <a:endParaRPr lang="pt-PT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20DA62FB-8300-B748-BF3E-2356E2E981BE}" type="parTrans" cxnId="{53067899-088A-C14A-9FC0-84FE67BEA008}">
      <dgm:prSet/>
      <dgm:spPr/>
      <dgm:t>
        <a:bodyPr/>
        <a:lstStyle/>
        <a:p>
          <a:endParaRPr lang="pt-PT"/>
        </a:p>
      </dgm:t>
    </dgm:pt>
    <dgm:pt modelId="{7B024F03-5DA6-3546-BEBF-599A96BEC4BA}" type="sibTrans" cxnId="{53067899-088A-C14A-9FC0-84FE67BEA008}">
      <dgm:prSet/>
      <dgm:spPr/>
      <dgm:t>
        <a:bodyPr/>
        <a:lstStyle/>
        <a:p>
          <a:endParaRPr lang="pt-PT"/>
        </a:p>
      </dgm:t>
    </dgm:pt>
    <dgm:pt modelId="{6FE3F847-4E28-C445-9B3E-13A85E3D637D}">
      <dgm:prSet phldrT="[Texto]"/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pt-PT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Entrevistas e Questionários</a:t>
          </a:r>
          <a:endParaRPr lang="pt-PT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9E6DFE29-E825-2C4D-8BC1-1DECC6160233}" type="parTrans" cxnId="{BF50C26D-49CD-C145-A3E8-74861246B61B}">
      <dgm:prSet/>
      <dgm:spPr/>
      <dgm:t>
        <a:bodyPr/>
        <a:lstStyle/>
        <a:p>
          <a:endParaRPr lang="pt-PT"/>
        </a:p>
      </dgm:t>
    </dgm:pt>
    <dgm:pt modelId="{4578C5DB-46CB-884F-A7B3-5201B1CFD0B6}" type="sibTrans" cxnId="{BF50C26D-49CD-C145-A3E8-74861246B61B}">
      <dgm:prSet/>
      <dgm:spPr/>
      <dgm:t>
        <a:bodyPr/>
        <a:lstStyle/>
        <a:p>
          <a:endParaRPr lang="pt-PT"/>
        </a:p>
      </dgm:t>
    </dgm:pt>
    <dgm:pt modelId="{FBE4E6FD-A971-E24E-9DE2-97C48229E6B2}">
      <dgm:prSet phldrT="[Texto]"/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pt-PT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Análise de Conteúdo</a:t>
          </a:r>
          <a:endParaRPr lang="pt-PT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A20749A9-49FD-9E40-BFE4-FC0E4F75C3D7}" type="parTrans" cxnId="{679715AF-4077-9547-8C06-7F6434F12958}">
      <dgm:prSet/>
      <dgm:spPr/>
      <dgm:t>
        <a:bodyPr/>
        <a:lstStyle/>
        <a:p>
          <a:endParaRPr lang="pt-PT"/>
        </a:p>
      </dgm:t>
    </dgm:pt>
    <dgm:pt modelId="{BB2A2957-ABB6-764E-84A0-C40BE20936DC}" type="sibTrans" cxnId="{679715AF-4077-9547-8C06-7F6434F12958}">
      <dgm:prSet/>
      <dgm:spPr/>
      <dgm:t>
        <a:bodyPr/>
        <a:lstStyle/>
        <a:p>
          <a:endParaRPr lang="pt-PT"/>
        </a:p>
      </dgm:t>
    </dgm:pt>
    <dgm:pt modelId="{3FA1B7E7-1080-4C52-AA7C-24A7B4697D64}">
      <dgm:prSet phldrT="[Texto]"/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pt-PT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Análise Documental</a:t>
          </a:r>
          <a:endParaRPr lang="pt-PT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8EE02BC0-A6DE-46FA-9DC2-D86C0B9246CE}" type="parTrans" cxnId="{69520E41-5AB1-4CB4-8566-7FA9C9EFF73B}">
      <dgm:prSet/>
      <dgm:spPr/>
    </dgm:pt>
    <dgm:pt modelId="{78D20153-CE33-4807-90D4-DB24661C3302}" type="sibTrans" cxnId="{69520E41-5AB1-4CB4-8566-7FA9C9EFF73B}">
      <dgm:prSet/>
      <dgm:spPr/>
      <dgm:t>
        <a:bodyPr/>
        <a:lstStyle/>
        <a:p>
          <a:endParaRPr lang="pt-PT"/>
        </a:p>
      </dgm:t>
    </dgm:pt>
    <dgm:pt modelId="{7B71A6BD-A7BB-054A-8D49-3F9D298901FF}" type="pres">
      <dgm:prSet presAssocID="{A1EB0815-9966-44C7-A9AB-6D2C3DFCCB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6B60ECD5-9A94-4A4E-98AC-14A84913AD85}" type="pres">
      <dgm:prSet presAssocID="{A1EB0815-9966-44C7-A9AB-6D2C3DFCCBAA}" presName="dummyMaxCanvas" presStyleCnt="0">
        <dgm:presLayoutVars/>
      </dgm:prSet>
      <dgm:spPr/>
    </dgm:pt>
    <dgm:pt modelId="{BF6FA152-CFF9-724B-B5CC-32EF0143B021}" type="pres">
      <dgm:prSet presAssocID="{A1EB0815-9966-44C7-A9AB-6D2C3DFCCBAA}" presName="FiveNodes_1" presStyleLbl="node1" presStyleIdx="0" presStyleCnt="5" custLinFactNeighborY="-25167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8E43985-E065-384F-8DA9-C90FBF8FA5BA}" type="pres">
      <dgm:prSet presAssocID="{A1EB0815-9966-44C7-A9AB-6D2C3DFCCBAA}" presName="FiveNodes_2" presStyleLbl="node1" presStyleIdx="1" presStyleCnt="5">
        <dgm:presLayoutVars>
          <dgm:bulletEnabled val="1"/>
        </dgm:presLayoutVars>
      </dgm:prSet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endParaRPr lang="pt-PT"/>
        </a:p>
      </dgm:t>
    </dgm:pt>
    <dgm:pt modelId="{FD2A31DC-9538-C443-A5A6-08585D1C5F3F}" type="pres">
      <dgm:prSet presAssocID="{A1EB0815-9966-44C7-A9AB-6D2C3DFCCBA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F6D1069-C238-EA46-AA09-32389430296C}" type="pres">
      <dgm:prSet presAssocID="{A1EB0815-9966-44C7-A9AB-6D2C3DFCCBAA}" presName="FiveNodes_4" presStyleLbl="node1" presStyleIdx="3" presStyleCnt="5">
        <dgm:presLayoutVars>
          <dgm:bulletEnabled val="1"/>
        </dgm:presLayoutVars>
      </dgm:prSet>
      <dgm:spPr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endParaRPr lang="pt-PT"/>
        </a:p>
      </dgm:t>
    </dgm:pt>
    <dgm:pt modelId="{B82100B7-7B41-9B46-8126-A5F6DFE96191}" type="pres">
      <dgm:prSet presAssocID="{A1EB0815-9966-44C7-A9AB-6D2C3DFCCBA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1422D8B-7C81-9546-B8B2-53EA1EA8E03F}" type="pres">
      <dgm:prSet presAssocID="{A1EB0815-9966-44C7-A9AB-6D2C3DFCCBA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5221C36-DD80-CD41-A1F1-A0BC71C5F356}" type="pres">
      <dgm:prSet presAssocID="{A1EB0815-9966-44C7-A9AB-6D2C3DFCCBA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E251BF7-BCAC-1548-94A3-9256165FABFF}" type="pres">
      <dgm:prSet presAssocID="{A1EB0815-9966-44C7-A9AB-6D2C3DFCCBA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E59E39B-2971-0144-8CA4-87F1A2A4B20D}" type="pres">
      <dgm:prSet presAssocID="{A1EB0815-9966-44C7-A9AB-6D2C3DFCCBA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59B0BA8-B80D-5747-AD9A-D0DBAF090220}" type="pres">
      <dgm:prSet presAssocID="{A1EB0815-9966-44C7-A9AB-6D2C3DFCCBA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9E9AF8B-1DAD-BC42-A4DC-1F8881D308E3}" type="pres">
      <dgm:prSet presAssocID="{A1EB0815-9966-44C7-A9AB-6D2C3DFCCBA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7A2773A-C787-C042-9A27-73E69EEA31DE}" type="pres">
      <dgm:prSet presAssocID="{A1EB0815-9966-44C7-A9AB-6D2C3DFCCBA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F16E62-9AD4-DF42-AA24-D545A566A9A1}" type="pres">
      <dgm:prSet presAssocID="{A1EB0815-9966-44C7-A9AB-6D2C3DFCCBA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DDA1068-41CB-6B4C-8262-72056C245AB1}" type="pres">
      <dgm:prSet presAssocID="{A1EB0815-9966-44C7-A9AB-6D2C3DFCCBA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404D687-536C-4F23-8EF4-26A23BBDF566}" type="presOf" srcId="{4B77649E-6895-544D-8FFC-789044AE84FE}" destId="{38E43985-E065-384F-8DA9-C90FBF8FA5BA}" srcOrd="0" destOrd="0" presId="urn:microsoft.com/office/officeart/2005/8/layout/vProcess5"/>
    <dgm:cxn modelId="{71078772-983C-43D9-8ACD-C1A6C5D617DE}" type="presOf" srcId="{FBE4E6FD-A971-E24E-9DE2-97C48229E6B2}" destId="{8DDA1068-41CB-6B4C-8262-72056C245AB1}" srcOrd="1" destOrd="0" presId="urn:microsoft.com/office/officeart/2005/8/layout/vProcess5"/>
    <dgm:cxn modelId="{20D27450-90D4-47F6-84A5-9A5B2E37169B}" type="presOf" srcId="{1CF2EBBA-A1A7-4AEB-B7FA-1370A6D937F9}" destId="{E1422D8B-7C81-9546-B8B2-53EA1EA8E03F}" srcOrd="0" destOrd="0" presId="urn:microsoft.com/office/officeart/2005/8/layout/vProcess5"/>
    <dgm:cxn modelId="{C1E81A44-3203-4988-B9FD-586C1BD6CD06}" type="presOf" srcId="{F96625AA-1C07-476B-A61E-73FC8DA7F748}" destId="{859B0BA8-B80D-5747-AD9A-D0DBAF090220}" srcOrd="1" destOrd="0" presId="urn:microsoft.com/office/officeart/2005/8/layout/vProcess5"/>
    <dgm:cxn modelId="{53067899-088A-C14A-9FC0-84FE67BEA008}" srcId="{A1EB0815-9966-44C7-A9AB-6D2C3DFCCBAA}" destId="{4B77649E-6895-544D-8FFC-789044AE84FE}" srcOrd="1" destOrd="0" parTransId="{20DA62FB-8300-B748-BF3E-2356E2E981BE}" sibTransId="{7B024F03-5DA6-3546-BEBF-599A96BEC4BA}"/>
    <dgm:cxn modelId="{978DDAB6-B500-4BA0-A11A-34032DAC0D2F}" type="presOf" srcId="{4578C5DB-46CB-884F-A7B3-5201B1CFD0B6}" destId="{9E59E39B-2971-0144-8CA4-87F1A2A4B20D}" srcOrd="0" destOrd="0" presId="urn:microsoft.com/office/officeart/2005/8/layout/vProcess5"/>
    <dgm:cxn modelId="{31F513BF-4395-43E6-BF90-2F69BA9372FB}" type="presOf" srcId="{4B77649E-6895-544D-8FFC-789044AE84FE}" destId="{B9E9AF8B-1DAD-BC42-A4DC-1F8881D308E3}" srcOrd="1" destOrd="0" presId="urn:microsoft.com/office/officeart/2005/8/layout/vProcess5"/>
    <dgm:cxn modelId="{F8FFE919-C91D-44D7-A8DE-378879044228}" type="presOf" srcId="{3FA1B7E7-1080-4C52-AA7C-24A7B4697D64}" destId="{FD2A31DC-9538-C443-A5A6-08585D1C5F3F}" srcOrd="0" destOrd="0" presId="urn:microsoft.com/office/officeart/2005/8/layout/vProcess5"/>
    <dgm:cxn modelId="{BF50C26D-49CD-C145-A3E8-74861246B61B}" srcId="{A1EB0815-9966-44C7-A9AB-6D2C3DFCCBAA}" destId="{6FE3F847-4E28-C445-9B3E-13A85E3D637D}" srcOrd="3" destOrd="0" parTransId="{9E6DFE29-E825-2C4D-8BC1-1DECC6160233}" sibTransId="{4578C5DB-46CB-884F-A7B3-5201B1CFD0B6}"/>
    <dgm:cxn modelId="{C763AEE8-5996-44DE-BB5D-1B781D120858}" type="presOf" srcId="{F96625AA-1C07-476B-A61E-73FC8DA7F748}" destId="{BF6FA152-CFF9-724B-B5CC-32EF0143B021}" srcOrd="0" destOrd="0" presId="urn:microsoft.com/office/officeart/2005/8/layout/vProcess5"/>
    <dgm:cxn modelId="{BE871894-AFEA-4566-99DB-FE2F09D30E99}" type="presOf" srcId="{FBE4E6FD-A971-E24E-9DE2-97C48229E6B2}" destId="{B82100B7-7B41-9B46-8126-A5F6DFE96191}" srcOrd="0" destOrd="0" presId="urn:microsoft.com/office/officeart/2005/8/layout/vProcess5"/>
    <dgm:cxn modelId="{07E9A8AC-9360-48FE-84C3-F39CC3F55451}" type="presOf" srcId="{7B024F03-5DA6-3546-BEBF-599A96BEC4BA}" destId="{55221C36-DD80-CD41-A1F1-A0BC71C5F356}" srcOrd="0" destOrd="0" presId="urn:microsoft.com/office/officeart/2005/8/layout/vProcess5"/>
    <dgm:cxn modelId="{354C2E99-A591-4517-A0ED-881D21F2F5B5}" type="presOf" srcId="{A1EB0815-9966-44C7-A9AB-6D2C3DFCCBAA}" destId="{7B71A6BD-A7BB-054A-8D49-3F9D298901FF}" srcOrd="0" destOrd="0" presId="urn:microsoft.com/office/officeart/2005/8/layout/vProcess5"/>
    <dgm:cxn modelId="{EF5DE07F-2109-41B1-986C-5935D8EEE7BD}" type="presOf" srcId="{78D20153-CE33-4807-90D4-DB24661C3302}" destId="{CE251BF7-BCAC-1548-94A3-9256165FABFF}" srcOrd="0" destOrd="0" presId="urn:microsoft.com/office/officeart/2005/8/layout/vProcess5"/>
    <dgm:cxn modelId="{F442B596-4263-4D18-B82C-1286C3632839}" type="presOf" srcId="{3FA1B7E7-1080-4C52-AA7C-24A7B4697D64}" destId="{97A2773A-C787-C042-9A27-73E69EEA31DE}" srcOrd="1" destOrd="0" presId="urn:microsoft.com/office/officeart/2005/8/layout/vProcess5"/>
    <dgm:cxn modelId="{6FF67356-5B8C-4EF4-A44A-A50AB27BCE6A}" srcId="{A1EB0815-9966-44C7-A9AB-6D2C3DFCCBAA}" destId="{F96625AA-1C07-476B-A61E-73FC8DA7F748}" srcOrd="0" destOrd="0" parTransId="{4D4C6930-5237-4D05-A493-F909D4DE7FDF}" sibTransId="{1CF2EBBA-A1A7-4AEB-B7FA-1370A6D937F9}"/>
    <dgm:cxn modelId="{5E828596-C1E6-49D6-A122-06BE03FFF891}" type="presOf" srcId="{6FE3F847-4E28-C445-9B3E-13A85E3D637D}" destId="{4F6D1069-C238-EA46-AA09-32389430296C}" srcOrd="0" destOrd="0" presId="urn:microsoft.com/office/officeart/2005/8/layout/vProcess5"/>
    <dgm:cxn modelId="{BBEFA0D3-E3ED-4E33-B5A7-E9F60DE3185C}" type="presOf" srcId="{6FE3F847-4E28-C445-9B3E-13A85E3D637D}" destId="{98F16E62-9AD4-DF42-AA24-D545A566A9A1}" srcOrd="1" destOrd="0" presId="urn:microsoft.com/office/officeart/2005/8/layout/vProcess5"/>
    <dgm:cxn modelId="{69520E41-5AB1-4CB4-8566-7FA9C9EFF73B}" srcId="{A1EB0815-9966-44C7-A9AB-6D2C3DFCCBAA}" destId="{3FA1B7E7-1080-4C52-AA7C-24A7B4697D64}" srcOrd="2" destOrd="0" parTransId="{8EE02BC0-A6DE-46FA-9DC2-D86C0B9246CE}" sibTransId="{78D20153-CE33-4807-90D4-DB24661C3302}"/>
    <dgm:cxn modelId="{679715AF-4077-9547-8C06-7F6434F12958}" srcId="{A1EB0815-9966-44C7-A9AB-6D2C3DFCCBAA}" destId="{FBE4E6FD-A971-E24E-9DE2-97C48229E6B2}" srcOrd="4" destOrd="0" parTransId="{A20749A9-49FD-9E40-BFE4-FC0E4F75C3D7}" sibTransId="{BB2A2957-ABB6-764E-84A0-C40BE20936DC}"/>
    <dgm:cxn modelId="{F1E086DA-585B-454D-9BA4-8677CEB5FA8D}" type="presParOf" srcId="{7B71A6BD-A7BB-054A-8D49-3F9D298901FF}" destId="{6B60ECD5-9A94-4A4E-98AC-14A84913AD85}" srcOrd="0" destOrd="0" presId="urn:microsoft.com/office/officeart/2005/8/layout/vProcess5"/>
    <dgm:cxn modelId="{EC6A58A3-463A-481C-9F06-364C39060CA4}" type="presParOf" srcId="{7B71A6BD-A7BB-054A-8D49-3F9D298901FF}" destId="{BF6FA152-CFF9-724B-B5CC-32EF0143B021}" srcOrd="1" destOrd="0" presId="urn:microsoft.com/office/officeart/2005/8/layout/vProcess5"/>
    <dgm:cxn modelId="{D323AA97-B7C5-4B17-A221-15A87B3AC62E}" type="presParOf" srcId="{7B71A6BD-A7BB-054A-8D49-3F9D298901FF}" destId="{38E43985-E065-384F-8DA9-C90FBF8FA5BA}" srcOrd="2" destOrd="0" presId="urn:microsoft.com/office/officeart/2005/8/layout/vProcess5"/>
    <dgm:cxn modelId="{26441549-DEFA-4F97-99B0-08506B61FD0B}" type="presParOf" srcId="{7B71A6BD-A7BB-054A-8D49-3F9D298901FF}" destId="{FD2A31DC-9538-C443-A5A6-08585D1C5F3F}" srcOrd="3" destOrd="0" presId="urn:microsoft.com/office/officeart/2005/8/layout/vProcess5"/>
    <dgm:cxn modelId="{11F672BB-22B7-4B08-97EF-572A81BC2343}" type="presParOf" srcId="{7B71A6BD-A7BB-054A-8D49-3F9D298901FF}" destId="{4F6D1069-C238-EA46-AA09-32389430296C}" srcOrd="4" destOrd="0" presId="urn:microsoft.com/office/officeart/2005/8/layout/vProcess5"/>
    <dgm:cxn modelId="{96840346-2C89-4348-9ED3-1AE884868664}" type="presParOf" srcId="{7B71A6BD-A7BB-054A-8D49-3F9D298901FF}" destId="{B82100B7-7B41-9B46-8126-A5F6DFE96191}" srcOrd="5" destOrd="0" presId="urn:microsoft.com/office/officeart/2005/8/layout/vProcess5"/>
    <dgm:cxn modelId="{5E6D503B-BBC0-4A5F-AFCA-EC42528DBA09}" type="presParOf" srcId="{7B71A6BD-A7BB-054A-8D49-3F9D298901FF}" destId="{E1422D8B-7C81-9546-B8B2-53EA1EA8E03F}" srcOrd="6" destOrd="0" presId="urn:microsoft.com/office/officeart/2005/8/layout/vProcess5"/>
    <dgm:cxn modelId="{D9CD003B-3043-496F-A03B-B2DAAB1A14C2}" type="presParOf" srcId="{7B71A6BD-A7BB-054A-8D49-3F9D298901FF}" destId="{55221C36-DD80-CD41-A1F1-A0BC71C5F356}" srcOrd="7" destOrd="0" presId="urn:microsoft.com/office/officeart/2005/8/layout/vProcess5"/>
    <dgm:cxn modelId="{7DE798E0-50A7-41E4-8EF3-E46DC7538B87}" type="presParOf" srcId="{7B71A6BD-A7BB-054A-8D49-3F9D298901FF}" destId="{CE251BF7-BCAC-1548-94A3-9256165FABFF}" srcOrd="8" destOrd="0" presId="urn:microsoft.com/office/officeart/2005/8/layout/vProcess5"/>
    <dgm:cxn modelId="{0FA1E693-B661-44B6-916F-DD758170EDEC}" type="presParOf" srcId="{7B71A6BD-A7BB-054A-8D49-3F9D298901FF}" destId="{9E59E39B-2971-0144-8CA4-87F1A2A4B20D}" srcOrd="9" destOrd="0" presId="urn:microsoft.com/office/officeart/2005/8/layout/vProcess5"/>
    <dgm:cxn modelId="{730C9F40-E85A-47BA-8FFB-86A505014596}" type="presParOf" srcId="{7B71A6BD-A7BB-054A-8D49-3F9D298901FF}" destId="{859B0BA8-B80D-5747-AD9A-D0DBAF090220}" srcOrd="10" destOrd="0" presId="urn:microsoft.com/office/officeart/2005/8/layout/vProcess5"/>
    <dgm:cxn modelId="{C827EEC0-B11F-4D9C-B9AC-23383E65F489}" type="presParOf" srcId="{7B71A6BD-A7BB-054A-8D49-3F9D298901FF}" destId="{B9E9AF8B-1DAD-BC42-A4DC-1F8881D308E3}" srcOrd="11" destOrd="0" presId="urn:microsoft.com/office/officeart/2005/8/layout/vProcess5"/>
    <dgm:cxn modelId="{C5FB12FF-5955-425A-9688-2A29861FB39B}" type="presParOf" srcId="{7B71A6BD-A7BB-054A-8D49-3F9D298901FF}" destId="{97A2773A-C787-C042-9A27-73E69EEA31DE}" srcOrd="12" destOrd="0" presId="urn:microsoft.com/office/officeart/2005/8/layout/vProcess5"/>
    <dgm:cxn modelId="{91C30EF7-8178-47AF-B4C9-A91040A08B2C}" type="presParOf" srcId="{7B71A6BD-A7BB-054A-8D49-3F9D298901FF}" destId="{98F16E62-9AD4-DF42-AA24-D545A566A9A1}" srcOrd="13" destOrd="0" presId="urn:microsoft.com/office/officeart/2005/8/layout/vProcess5"/>
    <dgm:cxn modelId="{1279442B-745C-4972-8399-D54CE72A4BD0}" type="presParOf" srcId="{7B71A6BD-A7BB-054A-8D49-3F9D298901FF}" destId="{8DDA1068-41CB-6B4C-8262-72056C245AB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5FAA9-781A-B448-8A98-FF02AB293908}" type="doc">
      <dgm:prSet loTypeId="urn:microsoft.com/office/officeart/2009/3/layout/Descending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6ABD07C7-5E96-454E-A095-8FFEBABB5D15}">
      <dgm:prSet phldrT="[Text]" custT="1"/>
      <dgm:spPr/>
      <dgm:t>
        <a:bodyPr/>
        <a:lstStyle/>
        <a:p>
          <a:r>
            <a:rPr lang="pt-PT" sz="2000" dirty="0" smtClean="0">
              <a:solidFill>
                <a:schemeClr val="bg1"/>
              </a:solidFill>
              <a:latin typeface="Verdana"/>
              <a:cs typeface="Verdana"/>
            </a:rPr>
            <a:t>Declaração de </a:t>
          </a:r>
          <a:r>
            <a:rPr lang="pt-PT" sz="2000" b="0" dirty="0" smtClean="0">
              <a:solidFill>
                <a:schemeClr val="bg1"/>
              </a:solidFill>
              <a:latin typeface="Verdana"/>
              <a:cs typeface="Verdana"/>
            </a:rPr>
            <a:t>Salamanca</a:t>
          </a:r>
          <a:r>
            <a:rPr lang="pt-PT" sz="2000" dirty="0" smtClean="0">
              <a:solidFill>
                <a:schemeClr val="bg1"/>
              </a:solidFill>
              <a:latin typeface="Verdana"/>
              <a:cs typeface="Verdana"/>
            </a:rPr>
            <a:t> (1994)      Educação/Escola Inclusiva</a:t>
          </a:r>
          <a:endParaRPr lang="pt-PT" sz="2000" dirty="0">
            <a:solidFill>
              <a:schemeClr val="bg1"/>
            </a:solidFill>
            <a:latin typeface="Verdana"/>
            <a:cs typeface="Verdana"/>
          </a:endParaRPr>
        </a:p>
      </dgm:t>
    </dgm:pt>
    <dgm:pt modelId="{4655D2E6-B2A9-364A-B483-6F630688108E}" type="parTrans" cxnId="{07F0FFCF-9F9C-3744-83D2-C371462C726E}">
      <dgm:prSet/>
      <dgm:spPr/>
      <dgm:t>
        <a:bodyPr/>
        <a:lstStyle/>
        <a:p>
          <a:endParaRPr lang="pt-PT"/>
        </a:p>
      </dgm:t>
    </dgm:pt>
    <dgm:pt modelId="{57D9AA58-832D-C946-BEC3-F9239F68F636}" type="sibTrans" cxnId="{07F0FFCF-9F9C-3744-83D2-C371462C726E}">
      <dgm:prSet/>
      <dgm:spPr/>
      <dgm:t>
        <a:bodyPr/>
        <a:lstStyle/>
        <a:p>
          <a:endParaRPr lang="pt-PT"/>
        </a:p>
      </dgm:t>
    </dgm:pt>
    <dgm:pt modelId="{59201913-7093-874F-B17E-FB505D9CBA96}">
      <dgm:prSet phldrT="[Text]" custT="1"/>
      <dgm:spPr/>
      <dgm:t>
        <a:bodyPr/>
        <a:lstStyle/>
        <a:p>
          <a:pPr algn="ctr"/>
          <a:r>
            <a:rPr lang="pt-PT" sz="1600" dirty="0" smtClean="0">
              <a:solidFill>
                <a:schemeClr val="bg1"/>
              </a:solidFill>
              <a:latin typeface="Verdana"/>
              <a:cs typeface="Verdana"/>
            </a:rPr>
            <a:t>Resolução 48/96 das Nações Unidas (Março 1994)</a:t>
          </a:r>
          <a:endParaRPr lang="pt-PT" sz="1600" dirty="0">
            <a:solidFill>
              <a:schemeClr val="bg1"/>
            </a:solidFill>
            <a:latin typeface="Verdana"/>
            <a:cs typeface="Verdana"/>
          </a:endParaRPr>
        </a:p>
      </dgm:t>
    </dgm:pt>
    <dgm:pt modelId="{88884905-6DC8-7448-8752-748867C5A4CA}" type="parTrans" cxnId="{0B1912BF-7793-B54B-B165-52B25AD8066B}">
      <dgm:prSet/>
      <dgm:spPr/>
      <dgm:t>
        <a:bodyPr/>
        <a:lstStyle/>
        <a:p>
          <a:endParaRPr lang="pt-PT"/>
        </a:p>
      </dgm:t>
    </dgm:pt>
    <dgm:pt modelId="{18C88072-8D7F-F745-B1C4-1516716B8A95}" type="sibTrans" cxnId="{0B1912BF-7793-B54B-B165-52B25AD8066B}">
      <dgm:prSet/>
      <dgm:spPr/>
      <dgm:t>
        <a:bodyPr/>
        <a:lstStyle/>
        <a:p>
          <a:endParaRPr lang="pt-PT"/>
        </a:p>
      </dgm:t>
    </dgm:pt>
    <dgm:pt modelId="{88A28711-C3A6-814C-A363-87C48678187F}">
      <dgm:prSet phldrT="[Text]" custT="1"/>
      <dgm:spPr/>
      <dgm:t>
        <a:bodyPr/>
        <a:lstStyle/>
        <a:p>
          <a:r>
            <a:rPr lang="pt-PT" sz="1600" dirty="0" smtClean="0">
              <a:solidFill>
                <a:schemeClr val="bg1"/>
              </a:solidFill>
              <a:latin typeface="Verdana"/>
              <a:cs typeface="Verdana"/>
            </a:rPr>
            <a:t>Despacho 7520/98</a:t>
          </a:r>
        </a:p>
      </dgm:t>
    </dgm:pt>
    <dgm:pt modelId="{06FAE7A8-8967-5A41-9907-6E808A8DD3A1}" type="parTrans" cxnId="{65761065-AA0A-BE4F-AB0C-04230EAAD301}">
      <dgm:prSet/>
      <dgm:spPr/>
      <dgm:t>
        <a:bodyPr/>
        <a:lstStyle/>
        <a:p>
          <a:endParaRPr lang="pt-PT"/>
        </a:p>
      </dgm:t>
    </dgm:pt>
    <dgm:pt modelId="{4AF74E5C-E84E-1C4C-8011-A69F77AC2CDD}" type="sibTrans" cxnId="{65761065-AA0A-BE4F-AB0C-04230EAAD301}">
      <dgm:prSet/>
      <dgm:spPr/>
      <dgm:t>
        <a:bodyPr/>
        <a:lstStyle/>
        <a:p>
          <a:endParaRPr lang="pt-PT"/>
        </a:p>
      </dgm:t>
    </dgm:pt>
    <dgm:pt modelId="{71B2348A-5A39-D341-9D4C-305FBF946911}">
      <dgm:prSet phldrT="[Text]" custT="1"/>
      <dgm:spPr/>
      <dgm:t>
        <a:bodyPr/>
        <a:lstStyle/>
        <a:p>
          <a:pPr algn="ctr"/>
          <a:r>
            <a:rPr lang="pt-PT" sz="1600" dirty="0" smtClean="0">
              <a:solidFill>
                <a:schemeClr val="bg1"/>
              </a:solidFill>
              <a:latin typeface="Verdana"/>
              <a:cs typeface="Verdana"/>
            </a:rPr>
            <a:t>Artigo 74º, nº 2, alínea h) da Constituição da República Portuguesa (1997)</a:t>
          </a:r>
          <a:endParaRPr lang="pt-PT" sz="1600" dirty="0">
            <a:solidFill>
              <a:schemeClr val="bg1"/>
            </a:solidFill>
            <a:latin typeface="Verdana"/>
            <a:cs typeface="Verdana"/>
          </a:endParaRPr>
        </a:p>
      </dgm:t>
    </dgm:pt>
    <dgm:pt modelId="{623ABE36-2769-5B44-A7FE-5F258DED4965}" type="parTrans" cxnId="{5663AE48-192D-2C47-A528-B2AAE3F9A6E9}">
      <dgm:prSet/>
      <dgm:spPr/>
      <dgm:t>
        <a:bodyPr/>
        <a:lstStyle/>
        <a:p>
          <a:endParaRPr lang="pt-PT"/>
        </a:p>
      </dgm:t>
    </dgm:pt>
    <dgm:pt modelId="{C3D457F8-A0BD-A242-B36A-2A7797859909}" type="sibTrans" cxnId="{5663AE48-192D-2C47-A528-B2AAE3F9A6E9}">
      <dgm:prSet/>
      <dgm:spPr/>
      <dgm:t>
        <a:bodyPr/>
        <a:lstStyle/>
        <a:p>
          <a:endParaRPr lang="pt-PT"/>
        </a:p>
      </dgm:t>
    </dgm:pt>
    <dgm:pt modelId="{C431836E-4789-804E-AFCA-EECD5B08488F}">
      <dgm:prSet phldrT="[Text]" custT="1"/>
      <dgm:spPr/>
      <dgm:t>
        <a:bodyPr/>
        <a:lstStyle/>
        <a:p>
          <a:pPr algn="ctr"/>
          <a:r>
            <a:rPr lang="pt-PT" sz="16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Decretos-Lei 3 e 21/2008</a:t>
          </a:r>
        </a:p>
        <a:p>
          <a:pPr algn="ctr"/>
          <a:r>
            <a:rPr lang="pt-PT" sz="16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EREBAS</a:t>
          </a:r>
        </a:p>
      </dgm:t>
    </dgm:pt>
    <dgm:pt modelId="{72EE75A1-01C5-D549-B796-165A06E8A181}" type="parTrans" cxnId="{358BD21F-EBD2-1C4D-963B-88BB549EBA40}">
      <dgm:prSet/>
      <dgm:spPr/>
      <dgm:t>
        <a:bodyPr/>
        <a:lstStyle/>
        <a:p>
          <a:endParaRPr lang="pt-PT"/>
        </a:p>
      </dgm:t>
    </dgm:pt>
    <dgm:pt modelId="{BC89BE36-9BF6-494D-9913-78D1585CF4B5}" type="sibTrans" cxnId="{358BD21F-EBD2-1C4D-963B-88BB549EBA40}">
      <dgm:prSet/>
      <dgm:spPr/>
      <dgm:t>
        <a:bodyPr/>
        <a:lstStyle/>
        <a:p>
          <a:endParaRPr lang="pt-PT"/>
        </a:p>
      </dgm:t>
    </dgm:pt>
    <dgm:pt modelId="{1BA21576-C802-2545-8E47-321952704C41}">
      <dgm:prSet phldrT="[Text]" custT="1"/>
      <dgm:spPr>
        <a:ln w="3175" cmpd="sng"/>
      </dgm:spPr>
      <dgm:t>
        <a:bodyPr/>
        <a:lstStyle/>
        <a:p>
          <a:r>
            <a:rPr lang="pt-PT" sz="1800" b="1" dirty="0" smtClean="0">
              <a:solidFill>
                <a:srgbClr val="EE5F0B"/>
              </a:solidFill>
              <a:latin typeface="Verdana"/>
              <a:cs typeface="Verdana"/>
            </a:rPr>
            <a:t>Reconhecimento e valorização da LGP</a:t>
          </a:r>
        </a:p>
        <a:p>
          <a:r>
            <a:rPr lang="pt-PT" sz="1800" b="1" dirty="0" smtClean="0">
              <a:solidFill>
                <a:srgbClr val="EE5F0B"/>
              </a:solidFill>
              <a:latin typeface="Verdana"/>
              <a:cs typeface="Verdana"/>
            </a:rPr>
            <a:t>Implementação da Educação Bilingue para os Surdos</a:t>
          </a:r>
        </a:p>
        <a:p>
          <a:endParaRPr lang="pt-PT" sz="1800" dirty="0" smtClean="0">
            <a:solidFill>
              <a:srgbClr val="EE5F0B"/>
            </a:solidFill>
            <a:latin typeface="Verdana"/>
            <a:cs typeface="Verdana"/>
          </a:endParaRPr>
        </a:p>
      </dgm:t>
    </dgm:pt>
    <dgm:pt modelId="{C6D04121-4DEA-0545-AE64-0DA94D41F0E5}" type="sibTrans" cxnId="{C59B0A26-B2FE-9E42-B35F-7A233822E24E}">
      <dgm:prSet/>
      <dgm:spPr/>
      <dgm:t>
        <a:bodyPr/>
        <a:lstStyle/>
        <a:p>
          <a:endParaRPr lang="pt-PT"/>
        </a:p>
      </dgm:t>
    </dgm:pt>
    <dgm:pt modelId="{FD188932-7198-AF40-847D-6076382E9797}" type="parTrans" cxnId="{C59B0A26-B2FE-9E42-B35F-7A233822E24E}">
      <dgm:prSet/>
      <dgm:spPr/>
      <dgm:t>
        <a:bodyPr/>
        <a:lstStyle/>
        <a:p>
          <a:endParaRPr lang="pt-PT"/>
        </a:p>
      </dgm:t>
    </dgm:pt>
    <dgm:pt modelId="{06880C71-3075-004B-9628-0DEEDB73DD71}">
      <dgm:prSet phldrT="[Text]" custT="1"/>
      <dgm:spPr/>
      <dgm:t>
        <a:bodyPr/>
        <a:lstStyle/>
        <a:p>
          <a:r>
            <a:rPr lang="pt-PT" sz="1600" dirty="0" smtClean="0">
              <a:solidFill>
                <a:schemeClr val="bg1"/>
              </a:solidFill>
              <a:latin typeface="Verdana"/>
              <a:cs typeface="Verdana"/>
            </a:rPr>
            <a:t>Resoluções Parlamento Europeu (1988, 1998 e 2003)</a:t>
          </a:r>
          <a:endParaRPr lang="pt-PT" sz="1600" dirty="0">
            <a:solidFill>
              <a:schemeClr val="bg1"/>
            </a:solidFill>
            <a:latin typeface="Verdana"/>
            <a:cs typeface="Verdana"/>
          </a:endParaRPr>
        </a:p>
      </dgm:t>
    </dgm:pt>
    <dgm:pt modelId="{CE61B96C-152D-2C4E-8094-6AD46BB66730}" type="parTrans" cxnId="{538D6F00-673D-E34B-8EBF-DC9F6A98FAE3}">
      <dgm:prSet/>
      <dgm:spPr/>
      <dgm:t>
        <a:bodyPr/>
        <a:lstStyle/>
        <a:p>
          <a:endParaRPr lang="en-US"/>
        </a:p>
      </dgm:t>
    </dgm:pt>
    <dgm:pt modelId="{263DCD2B-7FA0-834F-8AC3-47CD2C2A417A}" type="sibTrans" cxnId="{538D6F00-673D-E34B-8EBF-DC9F6A98FAE3}">
      <dgm:prSet/>
      <dgm:spPr/>
      <dgm:t>
        <a:bodyPr/>
        <a:lstStyle/>
        <a:p>
          <a:endParaRPr lang="en-US"/>
        </a:p>
      </dgm:t>
    </dgm:pt>
    <dgm:pt modelId="{91BA7802-CAC7-B74A-9E82-2EC78C67973E}" type="pres">
      <dgm:prSet presAssocID="{8965FAA9-781A-B448-8A98-FF02AB293908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pt-PT"/>
        </a:p>
      </dgm:t>
    </dgm:pt>
    <dgm:pt modelId="{B9948037-56DB-044A-A7A3-F62E0F460FEE}" type="pres">
      <dgm:prSet presAssocID="{8965FAA9-781A-B448-8A98-FF02AB293908}" presName="arrowNode" presStyleLbl="node1" presStyleIdx="0" presStyleCnt="1" custScaleX="92695" custScaleY="94828" custLinFactNeighborX="-36610" custLinFactNeighborY="2586"/>
      <dgm:spPr>
        <a:gradFill flip="none" rotWithShape="0">
          <a:gsLst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  <a:gs pos="0">
              <a:schemeClr val="bg1"/>
            </a:gs>
          </a:gsLst>
          <a:lin ang="16200000" scaled="0"/>
          <a:tileRect/>
        </a:gradFill>
        <a:ln>
          <a:noFill/>
        </a:ln>
      </dgm:spPr>
      <dgm:t>
        <a:bodyPr/>
        <a:lstStyle/>
        <a:p>
          <a:endParaRPr lang="pt-PT"/>
        </a:p>
      </dgm:t>
    </dgm:pt>
    <dgm:pt modelId="{2F2B501F-8A32-DC47-9F6B-99F93CA19860}" type="pres">
      <dgm:prSet presAssocID="{6ABD07C7-5E96-454E-A095-8FFEBABB5D15}" presName="txNode1" presStyleLbl="revTx" presStyleIdx="0" presStyleCnt="7" custScaleX="414336" custScaleY="47302" custLinFactNeighborX="36175" custLinFactNeighborY="35547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518D916-7FC6-A243-A001-05118BAAAEAD}" type="pres">
      <dgm:prSet presAssocID="{06880C71-3075-004B-9628-0DEEDB73DD71}" presName="txNode2" presStyleLbl="revTx" presStyleIdx="1" presStyleCnt="7" custScaleX="177998" custLinFactNeighborX="-24142" custLinFactNeighborY="-3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8F0DC2-5AB9-3249-8FB6-F07429808DA4}" type="pres">
      <dgm:prSet presAssocID="{263DCD2B-7FA0-834F-8AC3-47CD2C2A417A}" presName="dotNode2" presStyleCnt="0"/>
      <dgm:spPr/>
    </dgm:pt>
    <dgm:pt modelId="{065083D4-C533-4942-9C6D-7765CFC34C0B}" type="pres">
      <dgm:prSet presAssocID="{263DCD2B-7FA0-834F-8AC3-47CD2C2A417A}" presName="dotRepeatNode" presStyleLbl="fgShp" presStyleIdx="0" presStyleCnt="5" custLinFactX="-800000" custLinFactNeighborX="-820649" custLinFactNeighborY="21698"/>
      <dgm:spPr/>
      <dgm:t>
        <a:bodyPr/>
        <a:lstStyle/>
        <a:p>
          <a:endParaRPr lang="en-US"/>
        </a:p>
      </dgm:t>
    </dgm:pt>
    <dgm:pt modelId="{CD05AFBA-2173-304A-B0FE-16999E8AA72A}" type="pres">
      <dgm:prSet presAssocID="{59201913-7093-874F-B17E-FB505D9CBA96}" presName="txNode3" presStyleLbl="revTx" presStyleIdx="2" presStyleCnt="7" custScaleX="162777" custLinFactNeighborX="-90173" custLinFactNeighborY="25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11183D-B5E4-044A-B9F4-004CDD984308}" type="pres">
      <dgm:prSet presAssocID="{18C88072-8D7F-F745-B1C4-1516716B8A95}" presName="dotNode3" presStyleCnt="0"/>
      <dgm:spPr/>
    </dgm:pt>
    <dgm:pt modelId="{32ADD983-6395-004F-88FC-674ABD400C11}" type="pres">
      <dgm:prSet presAssocID="{18C88072-8D7F-F745-B1C4-1516716B8A95}" presName="dotRepeatNode" presStyleLbl="fgShp" presStyleIdx="1" presStyleCnt="5" custLinFactX="-700000" custLinFactNeighborX="-774720" custLinFactNeighborY="73154"/>
      <dgm:spPr/>
      <dgm:t>
        <a:bodyPr/>
        <a:lstStyle/>
        <a:p>
          <a:endParaRPr lang="pt-PT"/>
        </a:p>
      </dgm:t>
    </dgm:pt>
    <dgm:pt modelId="{E723AA2C-EB50-E04F-99C4-F0B1B741A0D6}" type="pres">
      <dgm:prSet presAssocID="{71B2348A-5A39-D341-9D4C-305FBF946911}" presName="txNode4" presStyleLbl="revTx" presStyleIdx="3" presStyleCnt="7" custScaleX="220379" custLinFactNeighborX="-29190" custLinFactNeighborY="24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F5D83-A36F-4B40-86F0-A51C9ECD4826}" type="pres">
      <dgm:prSet presAssocID="{C3D457F8-A0BD-A242-B36A-2A7797859909}" presName="dotNode4" presStyleCnt="0"/>
      <dgm:spPr/>
    </dgm:pt>
    <dgm:pt modelId="{03CEFDBE-C75D-6B42-92D1-05F9036C0AA5}" type="pres">
      <dgm:prSet presAssocID="{C3D457F8-A0BD-A242-B36A-2A7797859909}" presName="dotRepeatNode" presStyleLbl="fgShp" presStyleIdx="2" presStyleCnt="5" custLinFactX="-673782" custLinFactY="33568" custLinFactNeighborX="-700000" custLinFactNeighborY="100000"/>
      <dgm:spPr/>
      <dgm:t>
        <a:bodyPr/>
        <a:lstStyle/>
        <a:p>
          <a:endParaRPr lang="pt-PT"/>
        </a:p>
      </dgm:t>
    </dgm:pt>
    <dgm:pt modelId="{FE3D532F-23E3-1A40-92ED-063F64CAE7CB}" type="pres">
      <dgm:prSet presAssocID="{88A28711-C3A6-814C-A363-87C48678187F}" presName="txNode5" presStyleLbl="revTx" presStyleIdx="4" presStyleCnt="7" custScaleX="106678" custLinFactNeighborX="-53555" custLinFactNeighborY="31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1CF75-ACF6-1A41-9D31-45053961572F}" type="pres">
      <dgm:prSet presAssocID="{4AF74E5C-E84E-1C4C-8011-A69F77AC2CDD}" presName="dotNode5" presStyleCnt="0"/>
      <dgm:spPr/>
    </dgm:pt>
    <dgm:pt modelId="{B1E22C70-E3D2-624E-847D-86C531DBE561}" type="pres">
      <dgm:prSet presAssocID="{4AF74E5C-E84E-1C4C-8011-A69F77AC2CDD}" presName="dotRepeatNode" presStyleLbl="fgShp" presStyleIdx="3" presStyleCnt="5" custLinFactX="-644500" custLinFactY="100000" custLinFactNeighborX="-700000" custLinFactNeighborY="117160"/>
      <dgm:spPr/>
      <dgm:t>
        <a:bodyPr/>
        <a:lstStyle/>
        <a:p>
          <a:endParaRPr lang="pt-PT"/>
        </a:p>
      </dgm:t>
    </dgm:pt>
    <dgm:pt modelId="{0016999F-15B8-EB48-B1FE-E31DAAD8C4C7}" type="pres">
      <dgm:prSet presAssocID="{C431836E-4789-804E-AFCA-EECD5B08488F}" presName="txNode6" presStyleLbl="revTx" presStyleIdx="5" presStyleCnt="7" custScaleX="221454" custLinFactNeighborX="-42230" custLinFactNeighborY="51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C3666-0DE9-AB40-BD8F-9837AEC6993A}" type="pres">
      <dgm:prSet presAssocID="{BC89BE36-9BF6-494D-9913-78D1585CF4B5}" presName="dotNode6" presStyleCnt="0"/>
      <dgm:spPr/>
    </dgm:pt>
    <dgm:pt modelId="{4A4C8B42-3A22-014A-9D0B-CFF14F413C05}" type="pres">
      <dgm:prSet presAssocID="{BC89BE36-9BF6-494D-9913-78D1585CF4B5}" presName="dotRepeatNode" presStyleLbl="fgShp" presStyleIdx="4" presStyleCnt="5" custLinFactX="-610680" custLinFactY="100000" custLinFactNeighborX="-700000" custLinFactNeighborY="192037"/>
      <dgm:spPr/>
      <dgm:t>
        <a:bodyPr/>
        <a:lstStyle/>
        <a:p>
          <a:endParaRPr lang="pt-PT"/>
        </a:p>
      </dgm:t>
    </dgm:pt>
    <dgm:pt modelId="{D36C43B7-1CE3-5242-BC41-4E85F79724B8}" type="pres">
      <dgm:prSet presAssocID="{1BA21576-C802-2545-8E47-321952704C41}" presName="txNode7" presStyleLbl="revTx" presStyleIdx="6" presStyleCnt="7" custScaleX="201746" custScaleY="39653" custLinFactNeighborX="-35771" custLinFactNeighborY="-35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5B67C-ADF0-2B40-BDEE-E495429FF7F8}" type="presOf" srcId="{88A28711-C3A6-814C-A363-87C48678187F}" destId="{FE3D532F-23E3-1A40-92ED-063F64CAE7CB}" srcOrd="0" destOrd="0" presId="urn:microsoft.com/office/officeart/2009/3/layout/DescendingProcess"/>
    <dgm:cxn modelId="{358BD21F-EBD2-1C4D-963B-88BB549EBA40}" srcId="{8965FAA9-781A-B448-8A98-FF02AB293908}" destId="{C431836E-4789-804E-AFCA-EECD5B08488F}" srcOrd="5" destOrd="0" parTransId="{72EE75A1-01C5-D549-B796-165A06E8A181}" sibTransId="{BC89BE36-9BF6-494D-9913-78D1585CF4B5}"/>
    <dgm:cxn modelId="{75F674BA-0126-4948-8EEA-7AEDA92A7456}" type="presOf" srcId="{18C88072-8D7F-F745-B1C4-1516716B8A95}" destId="{32ADD983-6395-004F-88FC-674ABD400C11}" srcOrd="0" destOrd="0" presId="urn:microsoft.com/office/officeart/2009/3/layout/DescendingProcess"/>
    <dgm:cxn modelId="{E48211E1-7500-3747-8CB7-B7CCC597ADB4}" type="presOf" srcId="{4AF74E5C-E84E-1C4C-8011-A69F77AC2CDD}" destId="{B1E22C70-E3D2-624E-847D-86C531DBE561}" srcOrd="0" destOrd="0" presId="urn:microsoft.com/office/officeart/2009/3/layout/DescendingProcess"/>
    <dgm:cxn modelId="{C59B0A26-B2FE-9E42-B35F-7A233822E24E}" srcId="{8965FAA9-781A-B448-8A98-FF02AB293908}" destId="{1BA21576-C802-2545-8E47-321952704C41}" srcOrd="6" destOrd="0" parTransId="{FD188932-7198-AF40-847D-6076382E9797}" sibTransId="{C6D04121-4DEA-0545-AE64-0DA94D41F0E5}"/>
    <dgm:cxn modelId="{F350B81B-1FA4-784E-81E3-3AD93C43A327}" type="presOf" srcId="{59201913-7093-874F-B17E-FB505D9CBA96}" destId="{CD05AFBA-2173-304A-B0FE-16999E8AA72A}" srcOrd="0" destOrd="0" presId="urn:microsoft.com/office/officeart/2009/3/layout/DescendingProcess"/>
    <dgm:cxn modelId="{241EA9DB-BF9E-A044-A159-AF0C55F6487E}" type="presOf" srcId="{C3D457F8-A0BD-A242-B36A-2A7797859909}" destId="{03CEFDBE-C75D-6B42-92D1-05F9036C0AA5}" srcOrd="0" destOrd="0" presId="urn:microsoft.com/office/officeart/2009/3/layout/DescendingProcess"/>
    <dgm:cxn modelId="{538D6F00-673D-E34B-8EBF-DC9F6A98FAE3}" srcId="{8965FAA9-781A-B448-8A98-FF02AB293908}" destId="{06880C71-3075-004B-9628-0DEEDB73DD71}" srcOrd="1" destOrd="0" parTransId="{CE61B96C-152D-2C4E-8094-6AD46BB66730}" sibTransId="{263DCD2B-7FA0-834F-8AC3-47CD2C2A417A}"/>
    <dgm:cxn modelId="{0472C1CB-639A-9E46-9CA8-BC87F3961A14}" type="presOf" srcId="{8965FAA9-781A-B448-8A98-FF02AB293908}" destId="{91BA7802-CAC7-B74A-9E82-2EC78C67973E}" srcOrd="0" destOrd="0" presId="urn:microsoft.com/office/officeart/2009/3/layout/DescendingProcess"/>
    <dgm:cxn modelId="{65761065-AA0A-BE4F-AB0C-04230EAAD301}" srcId="{8965FAA9-781A-B448-8A98-FF02AB293908}" destId="{88A28711-C3A6-814C-A363-87C48678187F}" srcOrd="4" destOrd="0" parTransId="{06FAE7A8-8967-5A41-9907-6E808A8DD3A1}" sibTransId="{4AF74E5C-E84E-1C4C-8011-A69F77AC2CDD}"/>
    <dgm:cxn modelId="{3328B47E-F7C4-5B4A-B709-D9C5B39B047B}" type="presOf" srcId="{C431836E-4789-804E-AFCA-EECD5B08488F}" destId="{0016999F-15B8-EB48-B1FE-E31DAAD8C4C7}" srcOrd="0" destOrd="0" presId="urn:microsoft.com/office/officeart/2009/3/layout/DescendingProcess"/>
    <dgm:cxn modelId="{D989734C-AE0A-4842-9648-F318F19C1A5C}" type="presOf" srcId="{1BA21576-C802-2545-8E47-321952704C41}" destId="{D36C43B7-1CE3-5242-BC41-4E85F79724B8}" srcOrd="0" destOrd="0" presId="urn:microsoft.com/office/officeart/2009/3/layout/DescendingProcess"/>
    <dgm:cxn modelId="{5663AE48-192D-2C47-A528-B2AAE3F9A6E9}" srcId="{8965FAA9-781A-B448-8A98-FF02AB293908}" destId="{71B2348A-5A39-D341-9D4C-305FBF946911}" srcOrd="3" destOrd="0" parTransId="{623ABE36-2769-5B44-A7FE-5F258DED4965}" sibTransId="{C3D457F8-A0BD-A242-B36A-2A7797859909}"/>
    <dgm:cxn modelId="{A43756B5-3CC4-234A-9563-B49841598F6C}" type="presOf" srcId="{06880C71-3075-004B-9628-0DEEDB73DD71}" destId="{E518D916-7FC6-A243-A001-05118BAAAEAD}" srcOrd="0" destOrd="0" presId="urn:microsoft.com/office/officeart/2009/3/layout/DescendingProcess"/>
    <dgm:cxn modelId="{0B1912BF-7793-B54B-B165-52B25AD8066B}" srcId="{8965FAA9-781A-B448-8A98-FF02AB293908}" destId="{59201913-7093-874F-B17E-FB505D9CBA96}" srcOrd="2" destOrd="0" parTransId="{88884905-6DC8-7448-8752-748867C5A4CA}" sibTransId="{18C88072-8D7F-F745-B1C4-1516716B8A95}"/>
    <dgm:cxn modelId="{43D93067-D7F8-6540-93F7-B8F9C61C646D}" type="presOf" srcId="{BC89BE36-9BF6-494D-9913-78D1585CF4B5}" destId="{4A4C8B42-3A22-014A-9D0B-CFF14F413C05}" srcOrd="0" destOrd="0" presId="urn:microsoft.com/office/officeart/2009/3/layout/DescendingProcess"/>
    <dgm:cxn modelId="{A9245A34-186A-054E-B080-DCDB831D3CA3}" type="presOf" srcId="{263DCD2B-7FA0-834F-8AC3-47CD2C2A417A}" destId="{065083D4-C533-4942-9C6D-7765CFC34C0B}" srcOrd="0" destOrd="0" presId="urn:microsoft.com/office/officeart/2009/3/layout/DescendingProcess"/>
    <dgm:cxn modelId="{C9FEC7AB-173D-E345-8F36-AD0C64B9541A}" type="presOf" srcId="{6ABD07C7-5E96-454E-A095-8FFEBABB5D15}" destId="{2F2B501F-8A32-DC47-9F6B-99F93CA19860}" srcOrd="0" destOrd="0" presId="urn:microsoft.com/office/officeart/2009/3/layout/DescendingProcess"/>
    <dgm:cxn modelId="{B743EF51-5691-2546-BA48-4BCFE4BB3674}" type="presOf" srcId="{71B2348A-5A39-D341-9D4C-305FBF946911}" destId="{E723AA2C-EB50-E04F-99C4-F0B1B741A0D6}" srcOrd="0" destOrd="0" presId="urn:microsoft.com/office/officeart/2009/3/layout/DescendingProcess"/>
    <dgm:cxn modelId="{07F0FFCF-9F9C-3744-83D2-C371462C726E}" srcId="{8965FAA9-781A-B448-8A98-FF02AB293908}" destId="{6ABD07C7-5E96-454E-A095-8FFEBABB5D15}" srcOrd="0" destOrd="0" parTransId="{4655D2E6-B2A9-364A-B483-6F630688108E}" sibTransId="{57D9AA58-832D-C946-BEC3-F9239F68F636}"/>
    <dgm:cxn modelId="{B55DAA13-72B7-644D-9658-F2D2D41FFD57}" type="presParOf" srcId="{91BA7802-CAC7-B74A-9E82-2EC78C67973E}" destId="{B9948037-56DB-044A-A7A3-F62E0F460FEE}" srcOrd="0" destOrd="0" presId="urn:microsoft.com/office/officeart/2009/3/layout/DescendingProcess"/>
    <dgm:cxn modelId="{805AF42B-D299-D540-93D5-D3ABB214689D}" type="presParOf" srcId="{91BA7802-CAC7-B74A-9E82-2EC78C67973E}" destId="{2F2B501F-8A32-DC47-9F6B-99F93CA19860}" srcOrd="1" destOrd="0" presId="urn:microsoft.com/office/officeart/2009/3/layout/DescendingProcess"/>
    <dgm:cxn modelId="{4A97705B-E5F1-3946-846B-F0CF563F305A}" type="presParOf" srcId="{91BA7802-CAC7-B74A-9E82-2EC78C67973E}" destId="{E518D916-7FC6-A243-A001-05118BAAAEAD}" srcOrd="2" destOrd="0" presId="urn:microsoft.com/office/officeart/2009/3/layout/DescendingProcess"/>
    <dgm:cxn modelId="{906E16BD-8E47-8242-A645-5AEA424D3B5C}" type="presParOf" srcId="{91BA7802-CAC7-B74A-9E82-2EC78C67973E}" destId="{848F0DC2-5AB9-3249-8FB6-F07429808DA4}" srcOrd="3" destOrd="0" presId="urn:microsoft.com/office/officeart/2009/3/layout/DescendingProcess"/>
    <dgm:cxn modelId="{C12B162B-FC93-A248-83C9-383C19C7F0FB}" type="presParOf" srcId="{848F0DC2-5AB9-3249-8FB6-F07429808DA4}" destId="{065083D4-C533-4942-9C6D-7765CFC34C0B}" srcOrd="0" destOrd="0" presId="urn:microsoft.com/office/officeart/2009/3/layout/DescendingProcess"/>
    <dgm:cxn modelId="{4F195F69-18F0-C641-98DE-C851C78F98B7}" type="presParOf" srcId="{91BA7802-CAC7-B74A-9E82-2EC78C67973E}" destId="{CD05AFBA-2173-304A-B0FE-16999E8AA72A}" srcOrd="4" destOrd="0" presId="urn:microsoft.com/office/officeart/2009/3/layout/DescendingProcess"/>
    <dgm:cxn modelId="{A305CB3E-9325-2342-9CB7-3BED2AA4EFD2}" type="presParOf" srcId="{91BA7802-CAC7-B74A-9E82-2EC78C67973E}" destId="{7311183D-B5E4-044A-B9F4-004CDD984308}" srcOrd="5" destOrd="0" presId="urn:microsoft.com/office/officeart/2009/3/layout/DescendingProcess"/>
    <dgm:cxn modelId="{7CA7831A-2EDA-6848-AAF7-0A0FD157235A}" type="presParOf" srcId="{7311183D-B5E4-044A-B9F4-004CDD984308}" destId="{32ADD983-6395-004F-88FC-674ABD400C11}" srcOrd="0" destOrd="0" presId="urn:microsoft.com/office/officeart/2009/3/layout/DescendingProcess"/>
    <dgm:cxn modelId="{5BB989A1-D30E-FE47-A30F-635A713953CD}" type="presParOf" srcId="{91BA7802-CAC7-B74A-9E82-2EC78C67973E}" destId="{E723AA2C-EB50-E04F-99C4-F0B1B741A0D6}" srcOrd="6" destOrd="0" presId="urn:microsoft.com/office/officeart/2009/3/layout/DescendingProcess"/>
    <dgm:cxn modelId="{5FD712A2-AE08-F24F-ACB9-4BE0BD8C021A}" type="presParOf" srcId="{91BA7802-CAC7-B74A-9E82-2EC78C67973E}" destId="{20CF5D83-A36F-4B40-86F0-A51C9ECD4826}" srcOrd="7" destOrd="0" presId="urn:microsoft.com/office/officeart/2009/3/layout/DescendingProcess"/>
    <dgm:cxn modelId="{64ED3CF8-43B0-DB40-9E84-ABA54A7891A9}" type="presParOf" srcId="{20CF5D83-A36F-4B40-86F0-A51C9ECD4826}" destId="{03CEFDBE-C75D-6B42-92D1-05F9036C0AA5}" srcOrd="0" destOrd="0" presId="urn:microsoft.com/office/officeart/2009/3/layout/DescendingProcess"/>
    <dgm:cxn modelId="{44A99495-CE29-C648-AA78-3E4B339691AF}" type="presParOf" srcId="{91BA7802-CAC7-B74A-9E82-2EC78C67973E}" destId="{FE3D532F-23E3-1A40-92ED-063F64CAE7CB}" srcOrd="8" destOrd="0" presId="urn:microsoft.com/office/officeart/2009/3/layout/DescendingProcess"/>
    <dgm:cxn modelId="{ECAE305A-5149-4141-A0C8-4D620CB290A1}" type="presParOf" srcId="{91BA7802-CAC7-B74A-9E82-2EC78C67973E}" destId="{1DB1CF75-ACF6-1A41-9D31-45053961572F}" srcOrd="9" destOrd="0" presId="urn:microsoft.com/office/officeart/2009/3/layout/DescendingProcess"/>
    <dgm:cxn modelId="{46478F71-00EE-B245-BE4B-320114287002}" type="presParOf" srcId="{1DB1CF75-ACF6-1A41-9D31-45053961572F}" destId="{B1E22C70-E3D2-624E-847D-86C531DBE561}" srcOrd="0" destOrd="0" presId="urn:microsoft.com/office/officeart/2009/3/layout/DescendingProcess"/>
    <dgm:cxn modelId="{C4A43CEC-0BC7-F04D-85CE-CB00BBE7E07B}" type="presParOf" srcId="{91BA7802-CAC7-B74A-9E82-2EC78C67973E}" destId="{0016999F-15B8-EB48-B1FE-E31DAAD8C4C7}" srcOrd="10" destOrd="0" presId="urn:microsoft.com/office/officeart/2009/3/layout/DescendingProcess"/>
    <dgm:cxn modelId="{D63C0CDD-BF5F-0C44-8AA6-D0F3DB6DA970}" type="presParOf" srcId="{91BA7802-CAC7-B74A-9E82-2EC78C67973E}" destId="{350C3666-0DE9-AB40-BD8F-9837AEC6993A}" srcOrd="11" destOrd="0" presId="urn:microsoft.com/office/officeart/2009/3/layout/DescendingProcess"/>
    <dgm:cxn modelId="{F3768DA3-740D-844A-89F3-A23A6B2EE41D}" type="presParOf" srcId="{350C3666-0DE9-AB40-BD8F-9837AEC6993A}" destId="{4A4C8B42-3A22-014A-9D0B-CFF14F413C05}" srcOrd="0" destOrd="0" presId="urn:microsoft.com/office/officeart/2009/3/layout/DescendingProcess"/>
    <dgm:cxn modelId="{D198F8BA-1F6F-1B4D-B8DB-EF16071C9B03}" type="presParOf" srcId="{91BA7802-CAC7-B74A-9E82-2EC78C67973E}" destId="{D36C43B7-1CE3-5242-BC41-4E85F79724B8}" srcOrd="1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C72AFE-7643-4B73-9B00-813EB52A094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8B8BAB7-8B0F-4069-89E9-41F4831AF8CE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5B297B-3A06-47D8-8A15-5E42302D0EEB}" type="parTrans" cxnId="{4F3D8038-3A41-42FB-A7B8-23824FB948A8}">
      <dgm:prSet/>
      <dgm:spPr/>
      <dgm:t>
        <a:bodyPr/>
        <a:lstStyle/>
        <a:p>
          <a:endParaRPr lang="pt-PT"/>
        </a:p>
      </dgm:t>
    </dgm:pt>
    <dgm:pt modelId="{C9D2458D-A49A-4823-8B59-A9D25238F9EA}" type="sibTrans" cxnId="{4F3D8038-3A41-42FB-A7B8-23824FB948A8}">
      <dgm:prSet/>
      <dgm:spPr/>
      <dgm:t>
        <a:bodyPr/>
        <a:lstStyle/>
        <a:p>
          <a:endParaRPr lang="pt-PT"/>
        </a:p>
      </dgm:t>
    </dgm:pt>
    <dgm:pt modelId="{34DC4A18-B5BD-49AE-ADCB-334E0DC35B39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Topos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50B36C-A6C5-49C9-8157-8763B4B5EF5B}" type="parTrans" cxnId="{96630545-50A8-4F9E-88CC-12A101770100}">
      <dgm:prSet/>
      <dgm:spPr/>
      <dgm:t>
        <a:bodyPr/>
        <a:lstStyle/>
        <a:p>
          <a:endParaRPr lang="pt-PT"/>
        </a:p>
      </dgm:t>
    </dgm:pt>
    <dgm:pt modelId="{9EFC026D-FD97-4756-881B-2D6DFE74BD10}" type="sibTrans" cxnId="{96630545-50A8-4F9E-88CC-12A101770100}">
      <dgm:prSet/>
      <dgm:spPr/>
      <dgm:t>
        <a:bodyPr/>
        <a:lstStyle/>
        <a:p>
          <a:endParaRPr lang="pt-PT"/>
        </a:p>
      </dgm:t>
    </dgm:pt>
    <dgm:pt modelId="{816D0237-E006-46A7-B997-FF8AA6445AA4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6A7B-DB5F-417E-ACE2-C5ED99DBB4DD}" type="parTrans" cxnId="{C24A8AA0-ED74-4D30-86F8-4F2E78ED501C}">
      <dgm:prSet/>
      <dgm:spPr/>
      <dgm:t>
        <a:bodyPr/>
        <a:lstStyle/>
        <a:p>
          <a:endParaRPr lang="pt-PT"/>
        </a:p>
      </dgm:t>
    </dgm:pt>
    <dgm:pt modelId="{8706E002-5151-4F6A-873E-A3DFB5963D42}" type="sibTrans" cxnId="{C24A8AA0-ED74-4D30-86F8-4F2E78ED501C}">
      <dgm:prSet/>
      <dgm:spPr/>
      <dgm:t>
        <a:bodyPr/>
        <a:lstStyle/>
        <a:p>
          <a:endParaRPr lang="pt-PT"/>
        </a:p>
      </dgm:t>
    </dgm:pt>
    <dgm:pt modelId="{1E199C1B-5B96-47D5-AFF1-E0D08601671A}" type="pres">
      <dgm:prSet presAssocID="{D5C72AFE-7643-4B73-9B00-813EB52A09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03E19032-0FB5-4F65-928E-6CA24E360C98}" type="pres">
      <dgm:prSet presAssocID="{C8B8BAB7-8B0F-4069-89E9-41F4831AF8CE}" presName="Name5" presStyleLbl="vennNode1" presStyleIdx="0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2BBAB-D813-4E78-90A0-AFD710BE992F}" type="pres">
      <dgm:prSet presAssocID="{C9D2458D-A49A-4823-8B59-A9D25238F9EA}" presName="space" presStyleCnt="0"/>
      <dgm:spPr/>
    </dgm:pt>
    <dgm:pt modelId="{E233D50A-155D-450C-9A9B-643248885207}" type="pres">
      <dgm:prSet presAssocID="{34DC4A18-B5BD-49AE-ADCB-334E0DC35B39}" presName="Name5" presStyleLbl="vennNode1" presStyleIdx="1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2294AF-67AF-4546-8527-C3C7E2930E6D}" type="pres">
      <dgm:prSet presAssocID="{9EFC026D-FD97-4756-881B-2D6DFE74BD10}" presName="space" presStyleCnt="0"/>
      <dgm:spPr/>
    </dgm:pt>
    <dgm:pt modelId="{84500837-0601-4630-8197-7039663BFA2D}" type="pres">
      <dgm:prSet presAssocID="{816D0237-E006-46A7-B997-FF8AA6445AA4}" presName="Name5" presStyleLbl="vennNode1" presStyleIdx="2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96630545-50A8-4F9E-88CC-12A101770100}" srcId="{D5C72AFE-7643-4B73-9B00-813EB52A094A}" destId="{34DC4A18-B5BD-49AE-ADCB-334E0DC35B39}" srcOrd="1" destOrd="0" parTransId="{3250B36C-A6C5-49C9-8157-8763B4B5EF5B}" sibTransId="{9EFC026D-FD97-4756-881B-2D6DFE74BD10}"/>
    <dgm:cxn modelId="{C24A8AA0-ED74-4D30-86F8-4F2E78ED501C}" srcId="{D5C72AFE-7643-4B73-9B00-813EB52A094A}" destId="{816D0237-E006-46A7-B997-FF8AA6445AA4}" srcOrd="2" destOrd="0" parTransId="{84026A7B-DB5F-417E-ACE2-C5ED99DBB4DD}" sibTransId="{8706E002-5151-4F6A-873E-A3DFB5963D42}"/>
    <dgm:cxn modelId="{C2E9286A-245E-4645-BD06-372E0ACE5929}" type="presOf" srcId="{D5C72AFE-7643-4B73-9B00-813EB52A094A}" destId="{1E199C1B-5B96-47D5-AFF1-E0D08601671A}" srcOrd="0" destOrd="0" presId="urn:microsoft.com/office/officeart/2005/8/layout/venn3"/>
    <dgm:cxn modelId="{E66C2C80-D9CE-43AA-B255-ED9F2EFCA2AF}" type="presOf" srcId="{816D0237-E006-46A7-B997-FF8AA6445AA4}" destId="{84500837-0601-4630-8197-7039663BFA2D}" srcOrd="0" destOrd="0" presId="urn:microsoft.com/office/officeart/2005/8/layout/venn3"/>
    <dgm:cxn modelId="{F1F535B8-D4A0-4B4E-BB1A-9FEDF86C6653}" type="presOf" srcId="{C8B8BAB7-8B0F-4069-89E9-41F4831AF8CE}" destId="{03E19032-0FB5-4F65-928E-6CA24E360C98}" srcOrd="0" destOrd="0" presId="urn:microsoft.com/office/officeart/2005/8/layout/venn3"/>
    <dgm:cxn modelId="{420DBB09-0CB6-4975-9986-1F92C9D0E5BF}" type="presOf" srcId="{34DC4A18-B5BD-49AE-ADCB-334E0DC35B39}" destId="{E233D50A-155D-450C-9A9B-643248885207}" srcOrd="0" destOrd="0" presId="urn:microsoft.com/office/officeart/2005/8/layout/venn3"/>
    <dgm:cxn modelId="{4F3D8038-3A41-42FB-A7B8-23824FB948A8}" srcId="{D5C72AFE-7643-4B73-9B00-813EB52A094A}" destId="{C8B8BAB7-8B0F-4069-89E9-41F4831AF8CE}" srcOrd="0" destOrd="0" parTransId="{D25B297B-3A06-47D8-8A15-5E42302D0EEB}" sibTransId="{C9D2458D-A49A-4823-8B59-A9D25238F9EA}"/>
    <dgm:cxn modelId="{9546FCFC-5023-4270-88A3-41AF24424E64}" type="presParOf" srcId="{1E199C1B-5B96-47D5-AFF1-E0D08601671A}" destId="{03E19032-0FB5-4F65-928E-6CA24E360C98}" srcOrd="0" destOrd="0" presId="urn:microsoft.com/office/officeart/2005/8/layout/venn3"/>
    <dgm:cxn modelId="{3C37F88F-34B3-4965-8EA6-F82D842B6B08}" type="presParOf" srcId="{1E199C1B-5B96-47D5-AFF1-E0D08601671A}" destId="{ACA2BBAB-D813-4E78-90A0-AFD710BE992F}" srcOrd="1" destOrd="0" presId="urn:microsoft.com/office/officeart/2005/8/layout/venn3"/>
    <dgm:cxn modelId="{83F16732-011C-478E-8A6D-8E8FB7303ADF}" type="presParOf" srcId="{1E199C1B-5B96-47D5-AFF1-E0D08601671A}" destId="{E233D50A-155D-450C-9A9B-643248885207}" srcOrd="2" destOrd="0" presId="urn:microsoft.com/office/officeart/2005/8/layout/venn3"/>
    <dgm:cxn modelId="{0748691E-CCE5-4CA6-A204-47E7E2D138ED}" type="presParOf" srcId="{1E199C1B-5B96-47D5-AFF1-E0D08601671A}" destId="{0E2294AF-67AF-4546-8527-C3C7E2930E6D}" srcOrd="3" destOrd="0" presId="urn:microsoft.com/office/officeart/2005/8/layout/venn3"/>
    <dgm:cxn modelId="{D128199D-C13A-4C30-B5A1-0BD4AF81C1E4}" type="presParOf" srcId="{1E199C1B-5B96-47D5-AFF1-E0D08601671A}" destId="{84500837-0601-4630-8197-7039663BFA2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C72AFE-7643-4B73-9B00-813EB52A094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8B8BAB7-8B0F-4069-89E9-41F4831AF8CE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5B297B-3A06-47D8-8A15-5E42302D0EEB}" type="parTrans" cxnId="{4F3D8038-3A41-42FB-A7B8-23824FB948A8}">
      <dgm:prSet/>
      <dgm:spPr/>
      <dgm:t>
        <a:bodyPr/>
        <a:lstStyle/>
        <a:p>
          <a:endParaRPr lang="pt-PT"/>
        </a:p>
      </dgm:t>
    </dgm:pt>
    <dgm:pt modelId="{C9D2458D-A49A-4823-8B59-A9D25238F9EA}" type="sibTrans" cxnId="{4F3D8038-3A41-42FB-A7B8-23824FB948A8}">
      <dgm:prSet/>
      <dgm:spPr/>
      <dgm:t>
        <a:bodyPr/>
        <a:lstStyle/>
        <a:p>
          <a:endParaRPr lang="pt-PT"/>
        </a:p>
      </dgm:t>
    </dgm:pt>
    <dgm:pt modelId="{34DC4A18-B5BD-49AE-ADCB-334E0DC35B39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Tropos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50B36C-A6C5-49C9-8157-8763B4B5EF5B}" type="parTrans" cxnId="{96630545-50A8-4F9E-88CC-12A101770100}">
      <dgm:prSet/>
      <dgm:spPr/>
      <dgm:t>
        <a:bodyPr/>
        <a:lstStyle/>
        <a:p>
          <a:endParaRPr lang="pt-PT"/>
        </a:p>
      </dgm:t>
    </dgm:pt>
    <dgm:pt modelId="{9EFC026D-FD97-4756-881B-2D6DFE74BD10}" type="sibTrans" cxnId="{96630545-50A8-4F9E-88CC-12A101770100}">
      <dgm:prSet/>
      <dgm:spPr/>
      <dgm:t>
        <a:bodyPr/>
        <a:lstStyle/>
        <a:p>
          <a:endParaRPr lang="pt-PT"/>
        </a:p>
      </dgm:t>
    </dgm:pt>
    <dgm:pt modelId="{816D0237-E006-46A7-B997-FF8AA6445AA4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6A7B-DB5F-417E-ACE2-C5ED99DBB4DD}" type="parTrans" cxnId="{C24A8AA0-ED74-4D30-86F8-4F2E78ED501C}">
      <dgm:prSet/>
      <dgm:spPr/>
      <dgm:t>
        <a:bodyPr/>
        <a:lstStyle/>
        <a:p>
          <a:endParaRPr lang="pt-PT"/>
        </a:p>
      </dgm:t>
    </dgm:pt>
    <dgm:pt modelId="{8706E002-5151-4F6A-873E-A3DFB5963D42}" type="sibTrans" cxnId="{C24A8AA0-ED74-4D30-86F8-4F2E78ED501C}">
      <dgm:prSet/>
      <dgm:spPr/>
      <dgm:t>
        <a:bodyPr/>
        <a:lstStyle/>
        <a:p>
          <a:endParaRPr lang="pt-PT"/>
        </a:p>
      </dgm:t>
    </dgm:pt>
    <dgm:pt modelId="{1E199C1B-5B96-47D5-AFF1-E0D08601671A}" type="pres">
      <dgm:prSet presAssocID="{D5C72AFE-7643-4B73-9B00-813EB52A09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03E19032-0FB5-4F65-928E-6CA24E360C98}" type="pres">
      <dgm:prSet presAssocID="{C8B8BAB7-8B0F-4069-89E9-41F4831AF8CE}" presName="Name5" presStyleLbl="vennNode1" presStyleIdx="0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2BBAB-D813-4E78-90A0-AFD710BE992F}" type="pres">
      <dgm:prSet presAssocID="{C9D2458D-A49A-4823-8B59-A9D25238F9EA}" presName="space" presStyleCnt="0"/>
      <dgm:spPr/>
    </dgm:pt>
    <dgm:pt modelId="{E233D50A-155D-450C-9A9B-643248885207}" type="pres">
      <dgm:prSet presAssocID="{34DC4A18-B5BD-49AE-ADCB-334E0DC35B39}" presName="Name5" presStyleLbl="vennNode1" presStyleIdx="1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2294AF-67AF-4546-8527-C3C7E2930E6D}" type="pres">
      <dgm:prSet presAssocID="{9EFC026D-FD97-4756-881B-2D6DFE74BD10}" presName="space" presStyleCnt="0"/>
      <dgm:spPr/>
    </dgm:pt>
    <dgm:pt modelId="{84500837-0601-4630-8197-7039663BFA2D}" type="pres">
      <dgm:prSet presAssocID="{816D0237-E006-46A7-B997-FF8AA6445AA4}" presName="Name5" presStyleLbl="vennNode1" presStyleIdx="2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5CA91B49-FDCE-42FC-8C3D-DFCF64BD47FD}" type="presOf" srcId="{D5C72AFE-7643-4B73-9B00-813EB52A094A}" destId="{1E199C1B-5B96-47D5-AFF1-E0D08601671A}" srcOrd="0" destOrd="0" presId="urn:microsoft.com/office/officeart/2005/8/layout/venn3"/>
    <dgm:cxn modelId="{96630545-50A8-4F9E-88CC-12A101770100}" srcId="{D5C72AFE-7643-4B73-9B00-813EB52A094A}" destId="{34DC4A18-B5BD-49AE-ADCB-334E0DC35B39}" srcOrd="1" destOrd="0" parTransId="{3250B36C-A6C5-49C9-8157-8763B4B5EF5B}" sibTransId="{9EFC026D-FD97-4756-881B-2D6DFE74BD10}"/>
    <dgm:cxn modelId="{50B0CEEE-42E8-4579-B664-07C312B95EA8}" type="presOf" srcId="{C8B8BAB7-8B0F-4069-89E9-41F4831AF8CE}" destId="{03E19032-0FB5-4F65-928E-6CA24E360C98}" srcOrd="0" destOrd="0" presId="urn:microsoft.com/office/officeart/2005/8/layout/venn3"/>
    <dgm:cxn modelId="{C24A8AA0-ED74-4D30-86F8-4F2E78ED501C}" srcId="{D5C72AFE-7643-4B73-9B00-813EB52A094A}" destId="{816D0237-E006-46A7-B997-FF8AA6445AA4}" srcOrd="2" destOrd="0" parTransId="{84026A7B-DB5F-417E-ACE2-C5ED99DBB4DD}" sibTransId="{8706E002-5151-4F6A-873E-A3DFB5963D42}"/>
    <dgm:cxn modelId="{8B0F3F49-B4C4-45EF-A963-A57BAD92E948}" type="presOf" srcId="{816D0237-E006-46A7-B997-FF8AA6445AA4}" destId="{84500837-0601-4630-8197-7039663BFA2D}" srcOrd="0" destOrd="0" presId="urn:microsoft.com/office/officeart/2005/8/layout/venn3"/>
    <dgm:cxn modelId="{4F3D8038-3A41-42FB-A7B8-23824FB948A8}" srcId="{D5C72AFE-7643-4B73-9B00-813EB52A094A}" destId="{C8B8BAB7-8B0F-4069-89E9-41F4831AF8CE}" srcOrd="0" destOrd="0" parTransId="{D25B297B-3A06-47D8-8A15-5E42302D0EEB}" sibTransId="{C9D2458D-A49A-4823-8B59-A9D25238F9EA}"/>
    <dgm:cxn modelId="{B2AB0FE7-8209-4E20-80FE-BE3801EE8675}" type="presOf" srcId="{34DC4A18-B5BD-49AE-ADCB-334E0DC35B39}" destId="{E233D50A-155D-450C-9A9B-643248885207}" srcOrd="0" destOrd="0" presId="urn:microsoft.com/office/officeart/2005/8/layout/venn3"/>
    <dgm:cxn modelId="{616E6B79-94E6-4DB8-8000-CA6C4BCA9F9E}" type="presParOf" srcId="{1E199C1B-5B96-47D5-AFF1-E0D08601671A}" destId="{03E19032-0FB5-4F65-928E-6CA24E360C98}" srcOrd="0" destOrd="0" presId="urn:microsoft.com/office/officeart/2005/8/layout/venn3"/>
    <dgm:cxn modelId="{5215E2C8-A872-4815-A6D4-6F6815E606D1}" type="presParOf" srcId="{1E199C1B-5B96-47D5-AFF1-E0D08601671A}" destId="{ACA2BBAB-D813-4E78-90A0-AFD710BE992F}" srcOrd="1" destOrd="0" presId="urn:microsoft.com/office/officeart/2005/8/layout/venn3"/>
    <dgm:cxn modelId="{F19E897C-3CE9-4EA3-BD37-509780F82897}" type="presParOf" srcId="{1E199C1B-5B96-47D5-AFF1-E0D08601671A}" destId="{E233D50A-155D-450C-9A9B-643248885207}" srcOrd="2" destOrd="0" presId="urn:microsoft.com/office/officeart/2005/8/layout/venn3"/>
    <dgm:cxn modelId="{6D6B926C-81C6-4648-93A1-C2D304E36814}" type="presParOf" srcId="{1E199C1B-5B96-47D5-AFF1-E0D08601671A}" destId="{0E2294AF-67AF-4546-8527-C3C7E2930E6D}" srcOrd="3" destOrd="0" presId="urn:microsoft.com/office/officeart/2005/8/layout/venn3"/>
    <dgm:cxn modelId="{2A3715EA-F215-44B8-9D37-67317C05EE21}" type="presParOf" srcId="{1E199C1B-5B96-47D5-AFF1-E0D08601671A}" destId="{84500837-0601-4630-8197-7039663BFA2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C72AFE-7643-4B73-9B00-813EB52A094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8B8BAB7-8B0F-4069-89E9-41F4831AF8CE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5B297B-3A06-47D8-8A15-5E42302D0EEB}" type="parTrans" cxnId="{4F3D8038-3A41-42FB-A7B8-23824FB948A8}">
      <dgm:prSet/>
      <dgm:spPr/>
      <dgm:t>
        <a:bodyPr/>
        <a:lstStyle/>
        <a:p>
          <a:endParaRPr lang="pt-PT"/>
        </a:p>
      </dgm:t>
    </dgm:pt>
    <dgm:pt modelId="{C9D2458D-A49A-4823-8B59-A9D25238F9EA}" type="sibTrans" cxnId="{4F3D8038-3A41-42FB-A7B8-23824FB948A8}">
      <dgm:prSet/>
      <dgm:spPr/>
      <dgm:t>
        <a:bodyPr/>
        <a:lstStyle/>
        <a:p>
          <a:endParaRPr lang="pt-PT"/>
        </a:p>
      </dgm:t>
    </dgm:pt>
    <dgm:pt modelId="{34DC4A18-B5BD-49AE-ADCB-334E0DC35B39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Form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50B36C-A6C5-49C9-8157-8763B4B5EF5B}" type="parTrans" cxnId="{96630545-50A8-4F9E-88CC-12A101770100}">
      <dgm:prSet/>
      <dgm:spPr/>
      <dgm:t>
        <a:bodyPr/>
        <a:lstStyle/>
        <a:p>
          <a:endParaRPr lang="pt-PT"/>
        </a:p>
      </dgm:t>
    </dgm:pt>
    <dgm:pt modelId="{9EFC026D-FD97-4756-881B-2D6DFE74BD10}" type="sibTrans" cxnId="{96630545-50A8-4F9E-88CC-12A101770100}">
      <dgm:prSet/>
      <dgm:spPr/>
      <dgm:t>
        <a:bodyPr/>
        <a:lstStyle/>
        <a:p>
          <a:endParaRPr lang="pt-PT"/>
        </a:p>
      </dgm:t>
    </dgm:pt>
    <dgm:pt modelId="{816D0237-E006-46A7-B997-FF8AA6445AA4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6A7B-DB5F-417E-ACE2-C5ED99DBB4DD}" type="parTrans" cxnId="{C24A8AA0-ED74-4D30-86F8-4F2E78ED501C}">
      <dgm:prSet/>
      <dgm:spPr/>
      <dgm:t>
        <a:bodyPr/>
        <a:lstStyle/>
        <a:p>
          <a:endParaRPr lang="pt-PT"/>
        </a:p>
      </dgm:t>
    </dgm:pt>
    <dgm:pt modelId="{8706E002-5151-4F6A-873E-A3DFB5963D42}" type="sibTrans" cxnId="{C24A8AA0-ED74-4D30-86F8-4F2E78ED501C}">
      <dgm:prSet/>
      <dgm:spPr/>
      <dgm:t>
        <a:bodyPr/>
        <a:lstStyle/>
        <a:p>
          <a:endParaRPr lang="pt-PT"/>
        </a:p>
      </dgm:t>
    </dgm:pt>
    <dgm:pt modelId="{1E199C1B-5B96-47D5-AFF1-E0D08601671A}" type="pres">
      <dgm:prSet presAssocID="{D5C72AFE-7643-4B73-9B00-813EB52A09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03E19032-0FB5-4F65-928E-6CA24E360C98}" type="pres">
      <dgm:prSet presAssocID="{C8B8BAB7-8B0F-4069-89E9-41F4831AF8CE}" presName="Name5" presStyleLbl="vennNode1" presStyleIdx="0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2BBAB-D813-4E78-90A0-AFD710BE992F}" type="pres">
      <dgm:prSet presAssocID="{C9D2458D-A49A-4823-8B59-A9D25238F9EA}" presName="space" presStyleCnt="0"/>
      <dgm:spPr/>
    </dgm:pt>
    <dgm:pt modelId="{E233D50A-155D-450C-9A9B-643248885207}" type="pres">
      <dgm:prSet presAssocID="{34DC4A18-B5BD-49AE-ADCB-334E0DC35B39}" presName="Name5" presStyleLbl="vennNode1" presStyleIdx="1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2294AF-67AF-4546-8527-C3C7E2930E6D}" type="pres">
      <dgm:prSet presAssocID="{9EFC026D-FD97-4756-881B-2D6DFE74BD10}" presName="space" presStyleCnt="0"/>
      <dgm:spPr/>
    </dgm:pt>
    <dgm:pt modelId="{84500837-0601-4630-8197-7039663BFA2D}" type="pres">
      <dgm:prSet presAssocID="{816D0237-E006-46A7-B997-FF8AA6445AA4}" presName="Name5" presStyleLbl="vennNode1" presStyleIdx="2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553AE50-105D-47BB-93BC-5DA43013AF1B}" type="presOf" srcId="{D5C72AFE-7643-4B73-9B00-813EB52A094A}" destId="{1E199C1B-5B96-47D5-AFF1-E0D08601671A}" srcOrd="0" destOrd="0" presId="urn:microsoft.com/office/officeart/2005/8/layout/venn3"/>
    <dgm:cxn modelId="{87356C73-96D8-424A-9BE7-50DB707038A7}" type="presOf" srcId="{34DC4A18-B5BD-49AE-ADCB-334E0DC35B39}" destId="{E233D50A-155D-450C-9A9B-643248885207}" srcOrd="0" destOrd="0" presId="urn:microsoft.com/office/officeart/2005/8/layout/venn3"/>
    <dgm:cxn modelId="{C24A8AA0-ED74-4D30-86F8-4F2E78ED501C}" srcId="{D5C72AFE-7643-4B73-9B00-813EB52A094A}" destId="{816D0237-E006-46A7-B997-FF8AA6445AA4}" srcOrd="2" destOrd="0" parTransId="{84026A7B-DB5F-417E-ACE2-C5ED99DBB4DD}" sibTransId="{8706E002-5151-4F6A-873E-A3DFB5963D42}"/>
    <dgm:cxn modelId="{96630545-50A8-4F9E-88CC-12A101770100}" srcId="{D5C72AFE-7643-4B73-9B00-813EB52A094A}" destId="{34DC4A18-B5BD-49AE-ADCB-334E0DC35B39}" srcOrd="1" destOrd="0" parTransId="{3250B36C-A6C5-49C9-8157-8763B4B5EF5B}" sibTransId="{9EFC026D-FD97-4756-881B-2D6DFE74BD10}"/>
    <dgm:cxn modelId="{CF0F3601-4FEA-4934-BD09-AE3E0F073B7C}" type="presOf" srcId="{C8B8BAB7-8B0F-4069-89E9-41F4831AF8CE}" destId="{03E19032-0FB5-4F65-928E-6CA24E360C98}" srcOrd="0" destOrd="0" presId="urn:microsoft.com/office/officeart/2005/8/layout/venn3"/>
    <dgm:cxn modelId="{4F3D8038-3A41-42FB-A7B8-23824FB948A8}" srcId="{D5C72AFE-7643-4B73-9B00-813EB52A094A}" destId="{C8B8BAB7-8B0F-4069-89E9-41F4831AF8CE}" srcOrd="0" destOrd="0" parTransId="{D25B297B-3A06-47D8-8A15-5E42302D0EEB}" sibTransId="{C9D2458D-A49A-4823-8B59-A9D25238F9EA}"/>
    <dgm:cxn modelId="{6EB78DA4-E2F0-4892-B343-E766CB280BAB}" type="presOf" srcId="{816D0237-E006-46A7-B997-FF8AA6445AA4}" destId="{84500837-0601-4630-8197-7039663BFA2D}" srcOrd="0" destOrd="0" presId="urn:microsoft.com/office/officeart/2005/8/layout/venn3"/>
    <dgm:cxn modelId="{E704848E-53B8-43C1-AEEB-B924AE42F87F}" type="presParOf" srcId="{1E199C1B-5B96-47D5-AFF1-E0D08601671A}" destId="{03E19032-0FB5-4F65-928E-6CA24E360C98}" srcOrd="0" destOrd="0" presId="urn:microsoft.com/office/officeart/2005/8/layout/venn3"/>
    <dgm:cxn modelId="{A3D13B99-5BDD-4604-A4E1-A54676FCA5B2}" type="presParOf" srcId="{1E199C1B-5B96-47D5-AFF1-E0D08601671A}" destId="{ACA2BBAB-D813-4E78-90A0-AFD710BE992F}" srcOrd="1" destOrd="0" presId="urn:microsoft.com/office/officeart/2005/8/layout/venn3"/>
    <dgm:cxn modelId="{1BEA0AC2-2E93-489A-9425-9ACEF7A05EAB}" type="presParOf" srcId="{1E199C1B-5B96-47D5-AFF1-E0D08601671A}" destId="{E233D50A-155D-450C-9A9B-643248885207}" srcOrd="2" destOrd="0" presId="urn:microsoft.com/office/officeart/2005/8/layout/venn3"/>
    <dgm:cxn modelId="{C4802077-C465-47B5-84F3-F0A8735432D6}" type="presParOf" srcId="{1E199C1B-5B96-47D5-AFF1-E0D08601671A}" destId="{0E2294AF-67AF-4546-8527-C3C7E2930E6D}" srcOrd="3" destOrd="0" presId="urn:microsoft.com/office/officeart/2005/8/layout/venn3"/>
    <dgm:cxn modelId="{AE01B109-90BB-4DF1-9377-16ABBBCA8BF8}" type="presParOf" srcId="{1E199C1B-5B96-47D5-AFF1-E0D08601671A}" destId="{84500837-0601-4630-8197-7039663BFA2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C72AFE-7643-4B73-9B00-813EB52A094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8B8BAB7-8B0F-4069-89E9-41F4831AF8CE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5B297B-3A06-47D8-8A15-5E42302D0EEB}" type="parTrans" cxnId="{4F3D8038-3A41-42FB-A7B8-23824FB948A8}">
      <dgm:prSet/>
      <dgm:spPr/>
      <dgm:t>
        <a:bodyPr/>
        <a:lstStyle/>
        <a:p>
          <a:endParaRPr lang="pt-PT"/>
        </a:p>
      </dgm:t>
    </dgm:pt>
    <dgm:pt modelId="{C9D2458D-A49A-4823-8B59-A9D25238F9EA}" type="sibTrans" cxnId="{4F3D8038-3A41-42FB-A7B8-23824FB948A8}">
      <dgm:prSet/>
      <dgm:spPr/>
      <dgm:t>
        <a:bodyPr/>
        <a:lstStyle/>
        <a:p>
          <a:endParaRPr lang="pt-PT"/>
        </a:p>
      </dgm:t>
    </dgm:pt>
    <dgm:pt modelId="{34DC4A18-B5BD-49AE-ADCB-334E0DC35B39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Cines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50B36C-A6C5-49C9-8157-8763B4B5EF5B}" type="parTrans" cxnId="{96630545-50A8-4F9E-88CC-12A101770100}">
      <dgm:prSet/>
      <dgm:spPr/>
      <dgm:t>
        <a:bodyPr/>
        <a:lstStyle/>
        <a:p>
          <a:endParaRPr lang="pt-PT"/>
        </a:p>
      </dgm:t>
    </dgm:pt>
    <dgm:pt modelId="{9EFC026D-FD97-4756-881B-2D6DFE74BD10}" type="sibTrans" cxnId="{96630545-50A8-4F9E-88CC-12A101770100}">
      <dgm:prSet/>
      <dgm:spPr/>
      <dgm:t>
        <a:bodyPr/>
        <a:lstStyle/>
        <a:p>
          <a:endParaRPr lang="pt-PT"/>
        </a:p>
      </dgm:t>
    </dgm:pt>
    <dgm:pt modelId="{816D0237-E006-46A7-B997-FF8AA6445AA4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6A7B-DB5F-417E-ACE2-C5ED99DBB4DD}" type="parTrans" cxnId="{C24A8AA0-ED74-4D30-86F8-4F2E78ED501C}">
      <dgm:prSet/>
      <dgm:spPr/>
      <dgm:t>
        <a:bodyPr/>
        <a:lstStyle/>
        <a:p>
          <a:endParaRPr lang="pt-PT"/>
        </a:p>
      </dgm:t>
    </dgm:pt>
    <dgm:pt modelId="{8706E002-5151-4F6A-873E-A3DFB5963D42}" type="sibTrans" cxnId="{C24A8AA0-ED74-4D30-86F8-4F2E78ED501C}">
      <dgm:prSet/>
      <dgm:spPr/>
      <dgm:t>
        <a:bodyPr/>
        <a:lstStyle/>
        <a:p>
          <a:endParaRPr lang="pt-PT"/>
        </a:p>
      </dgm:t>
    </dgm:pt>
    <dgm:pt modelId="{1E199C1B-5B96-47D5-AFF1-E0D08601671A}" type="pres">
      <dgm:prSet presAssocID="{D5C72AFE-7643-4B73-9B00-813EB52A09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03E19032-0FB5-4F65-928E-6CA24E360C98}" type="pres">
      <dgm:prSet presAssocID="{C8B8BAB7-8B0F-4069-89E9-41F4831AF8CE}" presName="Name5" presStyleLbl="vennNode1" presStyleIdx="0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2BBAB-D813-4E78-90A0-AFD710BE992F}" type="pres">
      <dgm:prSet presAssocID="{C9D2458D-A49A-4823-8B59-A9D25238F9EA}" presName="space" presStyleCnt="0"/>
      <dgm:spPr/>
    </dgm:pt>
    <dgm:pt modelId="{E233D50A-155D-450C-9A9B-643248885207}" type="pres">
      <dgm:prSet presAssocID="{34DC4A18-B5BD-49AE-ADCB-334E0DC35B39}" presName="Name5" presStyleLbl="vennNode1" presStyleIdx="1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2294AF-67AF-4546-8527-C3C7E2930E6D}" type="pres">
      <dgm:prSet presAssocID="{9EFC026D-FD97-4756-881B-2D6DFE74BD10}" presName="space" presStyleCnt="0"/>
      <dgm:spPr/>
    </dgm:pt>
    <dgm:pt modelId="{84500837-0601-4630-8197-7039663BFA2D}" type="pres">
      <dgm:prSet presAssocID="{816D0237-E006-46A7-B997-FF8AA6445AA4}" presName="Name5" presStyleLbl="vennNode1" presStyleIdx="2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3DA8312F-1D4C-49AD-80F9-2112268F23DE}" type="presOf" srcId="{34DC4A18-B5BD-49AE-ADCB-334E0DC35B39}" destId="{E233D50A-155D-450C-9A9B-643248885207}" srcOrd="0" destOrd="0" presId="urn:microsoft.com/office/officeart/2005/8/layout/venn3"/>
    <dgm:cxn modelId="{96630545-50A8-4F9E-88CC-12A101770100}" srcId="{D5C72AFE-7643-4B73-9B00-813EB52A094A}" destId="{34DC4A18-B5BD-49AE-ADCB-334E0DC35B39}" srcOrd="1" destOrd="0" parTransId="{3250B36C-A6C5-49C9-8157-8763B4B5EF5B}" sibTransId="{9EFC026D-FD97-4756-881B-2D6DFE74BD10}"/>
    <dgm:cxn modelId="{92C1F426-9532-49A6-BAAC-F804C1BD8C07}" type="presOf" srcId="{D5C72AFE-7643-4B73-9B00-813EB52A094A}" destId="{1E199C1B-5B96-47D5-AFF1-E0D08601671A}" srcOrd="0" destOrd="0" presId="urn:microsoft.com/office/officeart/2005/8/layout/venn3"/>
    <dgm:cxn modelId="{C24A8AA0-ED74-4D30-86F8-4F2E78ED501C}" srcId="{D5C72AFE-7643-4B73-9B00-813EB52A094A}" destId="{816D0237-E006-46A7-B997-FF8AA6445AA4}" srcOrd="2" destOrd="0" parTransId="{84026A7B-DB5F-417E-ACE2-C5ED99DBB4DD}" sibTransId="{8706E002-5151-4F6A-873E-A3DFB5963D42}"/>
    <dgm:cxn modelId="{D6DEAF3B-0A40-45AB-BEC9-6E3B1A796615}" type="presOf" srcId="{C8B8BAB7-8B0F-4069-89E9-41F4831AF8CE}" destId="{03E19032-0FB5-4F65-928E-6CA24E360C98}" srcOrd="0" destOrd="0" presId="urn:microsoft.com/office/officeart/2005/8/layout/venn3"/>
    <dgm:cxn modelId="{0A32DCE2-1842-4E30-9CEC-7A82AA025046}" type="presOf" srcId="{816D0237-E006-46A7-B997-FF8AA6445AA4}" destId="{84500837-0601-4630-8197-7039663BFA2D}" srcOrd="0" destOrd="0" presId="urn:microsoft.com/office/officeart/2005/8/layout/venn3"/>
    <dgm:cxn modelId="{4F3D8038-3A41-42FB-A7B8-23824FB948A8}" srcId="{D5C72AFE-7643-4B73-9B00-813EB52A094A}" destId="{C8B8BAB7-8B0F-4069-89E9-41F4831AF8CE}" srcOrd="0" destOrd="0" parTransId="{D25B297B-3A06-47D8-8A15-5E42302D0EEB}" sibTransId="{C9D2458D-A49A-4823-8B59-A9D25238F9EA}"/>
    <dgm:cxn modelId="{6524FA24-624B-4162-ADDB-8FFD228843E9}" type="presParOf" srcId="{1E199C1B-5B96-47D5-AFF1-E0D08601671A}" destId="{03E19032-0FB5-4F65-928E-6CA24E360C98}" srcOrd="0" destOrd="0" presId="urn:microsoft.com/office/officeart/2005/8/layout/venn3"/>
    <dgm:cxn modelId="{1A2A8255-DADE-4389-8CC8-F550C218507B}" type="presParOf" srcId="{1E199C1B-5B96-47D5-AFF1-E0D08601671A}" destId="{ACA2BBAB-D813-4E78-90A0-AFD710BE992F}" srcOrd="1" destOrd="0" presId="urn:microsoft.com/office/officeart/2005/8/layout/venn3"/>
    <dgm:cxn modelId="{2A4B744F-74EE-4F4C-807A-0614B8337C0C}" type="presParOf" srcId="{1E199C1B-5B96-47D5-AFF1-E0D08601671A}" destId="{E233D50A-155D-450C-9A9B-643248885207}" srcOrd="2" destOrd="0" presId="urn:microsoft.com/office/officeart/2005/8/layout/venn3"/>
    <dgm:cxn modelId="{6C7C5A11-5C82-49D9-BA27-D70F5D458576}" type="presParOf" srcId="{1E199C1B-5B96-47D5-AFF1-E0D08601671A}" destId="{0E2294AF-67AF-4546-8527-C3C7E2930E6D}" srcOrd="3" destOrd="0" presId="urn:microsoft.com/office/officeart/2005/8/layout/venn3"/>
    <dgm:cxn modelId="{C45F1959-82B9-41A8-8D47-A8D0B7DBC511}" type="presParOf" srcId="{1E199C1B-5B96-47D5-AFF1-E0D08601671A}" destId="{84500837-0601-4630-8197-7039663BFA2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C72AFE-7643-4B73-9B00-813EB52A094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8B8BAB7-8B0F-4069-89E9-41F4831AF8CE}">
      <dgm:prSet phldrT="[Texto]" custT="1"/>
      <dgm:spPr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FFFF00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Mascar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5B297B-3A06-47D8-8A15-5E42302D0EEB}" type="parTrans" cxnId="{4F3D8038-3A41-42FB-A7B8-23824FB948A8}">
      <dgm:prSet/>
      <dgm:spPr/>
      <dgm:t>
        <a:bodyPr/>
        <a:lstStyle/>
        <a:p>
          <a:endParaRPr lang="pt-PT"/>
        </a:p>
      </dgm:t>
    </dgm:pt>
    <dgm:pt modelId="{C9D2458D-A49A-4823-8B59-A9D25238F9EA}" type="sibTrans" cxnId="{4F3D8038-3A41-42FB-A7B8-23824FB948A8}">
      <dgm:prSet/>
      <dgm:spPr/>
      <dgm:t>
        <a:bodyPr/>
        <a:lstStyle/>
        <a:p>
          <a:endParaRPr lang="pt-PT"/>
        </a:p>
      </dgm:t>
    </dgm:pt>
    <dgm:pt modelId="{34DC4A18-B5BD-49AE-ADCB-334E0DC35B39}">
      <dgm:prSet phldrT="[Texto]" custT="1"/>
      <dgm:spPr>
        <a:gradFill flip="none" rotWithShape="1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5400000" scaled="1"/>
          <a:tileRect/>
        </a:gradFill>
        <a:ln>
          <a:noFill/>
        </a:ln>
      </dgm:spPr>
      <dgm:t>
        <a:bodyPr/>
        <a:lstStyle/>
        <a:p>
          <a:r>
            <a:rPr lang="pt-PT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50B36C-A6C5-49C9-8157-8763B4B5EF5B}" type="parTrans" cxnId="{96630545-50A8-4F9E-88CC-12A101770100}">
      <dgm:prSet/>
      <dgm:spPr/>
      <dgm:t>
        <a:bodyPr/>
        <a:lstStyle/>
        <a:p>
          <a:endParaRPr lang="pt-PT"/>
        </a:p>
      </dgm:t>
    </dgm:pt>
    <dgm:pt modelId="{9EFC026D-FD97-4756-881B-2D6DFE74BD10}" type="sibTrans" cxnId="{96630545-50A8-4F9E-88CC-12A101770100}">
      <dgm:prSet/>
      <dgm:spPr/>
      <dgm:t>
        <a:bodyPr/>
        <a:lstStyle/>
        <a:p>
          <a:endParaRPr lang="pt-PT"/>
        </a:p>
      </dgm:t>
    </dgm:pt>
    <dgm:pt modelId="{816D0237-E006-46A7-B997-FF8AA6445AA4}">
      <dgm:prSet phldrT="[Texto]" custT="1"/>
      <dgm:spPr>
        <a:gradFill rotWithShape="0">
          <a:gsLst>
            <a:gs pos="0">
              <a:schemeClr val="bg1">
                <a:alpha val="0"/>
              </a:schemeClr>
            </a:gs>
            <a:gs pos="100000">
              <a:schemeClr val="bg1">
                <a:alpha val="0"/>
              </a:schemeClr>
            </a:gs>
            <a:gs pos="100000">
              <a:schemeClr val="bg1"/>
            </a:gs>
          </a:gsLst>
          <a:lin ang="16200000" scaled="0"/>
        </a:gradFill>
        <a:ln>
          <a:noFill/>
        </a:ln>
      </dgm:spPr>
      <dgm:t>
        <a:bodyPr/>
        <a:lstStyle/>
        <a:p>
          <a:r>
            <a:rPr lang="pt-PT" sz="13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3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6A7B-DB5F-417E-ACE2-C5ED99DBB4DD}" type="parTrans" cxnId="{C24A8AA0-ED74-4D30-86F8-4F2E78ED501C}">
      <dgm:prSet/>
      <dgm:spPr/>
      <dgm:t>
        <a:bodyPr/>
        <a:lstStyle/>
        <a:p>
          <a:endParaRPr lang="pt-PT"/>
        </a:p>
      </dgm:t>
    </dgm:pt>
    <dgm:pt modelId="{8706E002-5151-4F6A-873E-A3DFB5963D42}" type="sibTrans" cxnId="{C24A8AA0-ED74-4D30-86F8-4F2E78ED501C}">
      <dgm:prSet/>
      <dgm:spPr/>
      <dgm:t>
        <a:bodyPr/>
        <a:lstStyle/>
        <a:p>
          <a:endParaRPr lang="pt-PT"/>
        </a:p>
      </dgm:t>
    </dgm:pt>
    <dgm:pt modelId="{1E199C1B-5B96-47D5-AFF1-E0D08601671A}" type="pres">
      <dgm:prSet presAssocID="{D5C72AFE-7643-4B73-9B00-813EB52A09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03E19032-0FB5-4F65-928E-6CA24E360C98}" type="pres">
      <dgm:prSet presAssocID="{C8B8BAB7-8B0F-4069-89E9-41F4831AF8CE}" presName="Name5" presStyleLbl="vennNode1" presStyleIdx="0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2BBAB-D813-4E78-90A0-AFD710BE992F}" type="pres">
      <dgm:prSet presAssocID="{C9D2458D-A49A-4823-8B59-A9D25238F9EA}" presName="space" presStyleCnt="0"/>
      <dgm:spPr/>
    </dgm:pt>
    <dgm:pt modelId="{E233D50A-155D-450C-9A9B-643248885207}" type="pres">
      <dgm:prSet presAssocID="{34DC4A18-B5BD-49AE-ADCB-334E0DC35B39}" presName="Name5" presStyleLbl="vennNode1" presStyleIdx="1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2294AF-67AF-4546-8527-C3C7E2930E6D}" type="pres">
      <dgm:prSet presAssocID="{9EFC026D-FD97-4756-881B-2D6DFE74BD10}" presName="space" presStyleCnt="0"/>
      <dgm:spPr/>
    </dgm:pt>
    <dgm:pt modelId="{84500837-0601-4630-8197-7039663BFA2D}" type="pres">
      <dgm:prSet presAssocID="{816D0237-E006-46A7-B997-FF8AA6445AA4}" presName="Name5" presStyleLbl="vennNode1" presStyleIdx="2" presStyleCnt="3" custScaleY="657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D5D9811-C52E-4F18-9F81-55C51FE1C03E}" type="presOf" srcId="{34DC4A18-B5BD-49AE-ADCB-334E0DC35B39}" destId="{E233D50A-155D-450C-9A9B-643248885207}" srcOrd="0" destOrd="0" presId="urn:microsoft.com/office/officeart/2005/8/layout/venn3"/>
    <dgm:cxn modelId="{77CA600B-8A4F-4F94-83B8-9554A1B47FF3}" type="presOf" srcId="{816D0237-E006-46A7-B997-FF8AA6445AA4}" destId="{84500837-0601-4630-8197-7039663BFA2D}" srcOrd="0" destOrd="0" presId="urn:microsoft.com/office/officeart/2005/8/layout/venn3"/>
    <dgm:cxn modelId="{8C3895CA-5F5D-463A-92CB-06BEC96B0ACB}" type="presOf" srcId="{D5C72AFE-7643-4B73-9B00-813EB52A094A}" destId="{1E199C1B-5B96-47D5-AFF1-E0D08601671A}" srcOrd="0" destOrd="0" presId="urn:microsoft.com/office/officeart/2005/8/layout/venn3"/>
    <dgm:cxn modelId="{96630545-50A8-4F9E-88CC-12A101770100}" srcId="{D5C72AFE-7643-4B73-9B00-813EB52A094A}" destId="{34DC4A18-B5BD-49AE-ADCB-334E0DC35B39}" srcOrd="1" destOrd="0" parTransId="{3250B36C-A6C5-49C9-8157-8763B4B5EF5B}" sibTransId="{9EFC026D-FD97-4756-881B-2D6DFE74BD10}"/>
    <dgm:cxn modelId="{C24A8AA0-ED74-4D30-86F8-4F2E78ED501C}" srcId="{D5C72AFE-7643-4B73-9B00-813EB52A094A}" destId="{816D0237-E006-46A7-B997-FF8AA6445AA4}" srcOrd="2" destOrd="0" parTransId="{84026A7B-DB5F-417E-ACE2-C5ED99DBB4DD}" sibTransId="{8706E002-5151-4F6A-873E-A3DFB5963D42}"/>
    <dgm:cxn modelId="{252B0017-B40F-4ED3-A777-6F822DD61863}" type="presOf" srcId="{C8B8BAB7-8B0F-4069-89E9-41F4831AF8CE}" destId="{03E19032-0FB5-4F65-928E-6CA24E360C98}" srcOrd="0" destOrd="0" presId="urn:microsoft.com/office/officeart/2005/8/layout/venn3"/>
    <dgm:cxn modelId="{4F3D8038-3A41-42FB-A7B8-23824FB948A8}" srcId="{D5C72AFE-7643-4B73-9B00-813EB52A094A}" destId="{C8B8BAB7-8B0F-4069-89E9-41F4831AF8CE}" srcOrd="0" destOrd="0" parTransId="{D25B297B-3A06-47D8-8A15-5E42302D0EEB}" sibTransId="{C9D2458D-A49A-4823-8B59-A9D25238F9EA}"/>
    <dgm:cxn modelId="{FD25B432-7B9F-43AB-A2B2-AF21BFA093C0}" type="presParOf" srcId="{1E199C1B-5B96-47D5-AFF1-E0D08601671A}" destId="{03E19032-0FB5-4F65-928E-6CA24E360C98}" srcOrd="0" destOrd="0" presId="urn:microsoft.com/office/officeart/2005/8/layout/venn3"/>
    <dgm:cxn modelId="{B1E767EC-877F-460D-8892-9EF9A8FDA385}" type="presParOf" srcId="{1E199C1B-5B96-47D5-AFF1-E0D08601671A}" destId="{ACA2BBAB-D813-4E78-90A0-AFD710BE992F}" srcOrd="1" destOrd="0" presId="urn:microsoft.com/office/officeart/2005/8/layout/venn3"/>
    <dgm:cxn modelId="{C0496DA8-04AA-4059-81E2-09B80720FF96}" type="presParOf" srcId="{1E199C1B-5B96-47D5-AFF1-E0D08601671A}" destId="{E233D50A-155D-450C-9A9B-643248885207}" srcOrd="2" destOrd="0" presId="urn:microsoft.com/office/officeart/2005/8/layout/venn3"/>
    <dgm:cxn modelId="{897CB071-8471-4C53-9885-B934319FA854}" type="presParOf" srcId="{1E199C1B-5B96-47D5-AFF1-E0D08601671A}" destId="{0E2294AF-67AF-4546-8527-C3C7E2930E6D}" srcOrd="3" destOrd="0" presId="urn:microsoft.com/office/officeart/2005/8/layout/venn3"/>
    <dgm:cxn modelId="{897914E3-DB30-4EDE-9F09-D97B6CB93976}" type="presParOf" srcId="{1E199C1B-5B96-47D5-AFF1-E0D08601671A}" destId="{84500837-0601-4630-8197-7039663BFA2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2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Quiriformema</a:t>
          </a:r>
        </a:p>
        <a:p>
          <a:r>
            <a:rPr lang="pt-PT" sz="1400" dirty="0" smtClean="0">
              <a:solidFill>
                <a:schemeClr val="tx1"/>
              </a:solidFill>
              <a:latin typeface="Verdana"/>
              <a:cs typeface="Verdana"/>
            </a:rPr>
            <a:t>(configuração da(s) mão(s))</a:t>
          </a:r>
          <a:endParaRPr lang="pt-PT" sz="1400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97FEFFAF-7266-FD4F-95FA-FCE838A12E06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Quiritoposema </a:t>
          </a:r>
          <a:r>
            <a:rPr lang="pt-PT" sz="1400" dirty="0" smtClean="0">
              <a:solidFill>
                <a:schemeClr val="tx1"/>
              </a:solidFill>
              <a:latin typeface="Verdana"/>
              <a:cs typeface="Verdana"/>
            </a:rPr>
            <a:t>(localização da(s) mão(s))</a:t>
          </a:r>
          <a:endParaRPr lang="pt-PT" sz="1400" dirty="0">
            <a:solidFill>
              <a:schemeClr val="tx1"/>
            </a:solidFill>
            <a:latin typeface="Verdana"/>
            <a:cs typeface="Verdana"/>
          </a:endParaRPr>
        </a:p>
      </dgm:t>
    </dgm:pt>
    <dgm:pt modelId="{91B09E80-9FCA-8947-B130-B05659D3FA6B}" type="parTrans" cxnId="{7F9B53C0-A565-CB4E-835A-FFE0C06476A8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B5B4A2C4-B0C8-FF43-97B5-20ABC51D1B55}" type="sibTrans" cxnId="{7F9B53C0-A565-CB4E-835A-FFE0C06476A8}">
      <dgm:prSet/>
      <dgm:spPr/>
      <dgm:t>
        <a:bodyPr/>
        <a:lstStyle/>
        <a:p>
          <a:endParaRPr lang="pt-PT"/>
        </a:p>
      </dgm:t>
    </dgm:pt>
    <dgm:pt modelId="{4ECC0125-DC6E-E045-9D72-5234496A394F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Quiritroposema </a:t>
          </a:r>
          <a:r>
            <a:rPr lang="pt-PT" sz="1400" dirty="0" smtClean="0">
              <a:solidFill>
                <a:schemeClr val="tx1"/>
              </a:solidFill>
              <a:latin typeface="Verdana"/>
              <a:cs typeface="Verdana"/>
            </a:rPr>
            <a:t>(orientação da(s) mão(s))</a:t>
          </a:r>
          <a:endParaRPr lang="pt-PT" sz="1400" dirty="0">
            <a:solidFill>
              <a:schemeClr val="tx1"/>
            </a:solidFill>
            <a:latin typeface="Verdana"/>
            <a:cs typeface="Verdana"/>
          </a:endParaRPr>
        </a:p>
      </dgm:t>
    </dgm:pt>
    <dgm:pt modelId="{9FA3121E-6F7D-7340-AC64-8106F3D63AE7}" type="parTrans" cxnId="{52DA25EC-74D6-FB44-9EC3-8C1732837206}">
      <dgm:prSet/>
      <dgm:spPr>
        <a:ln>
          <a:solidFill>
            <a:schemeClr val="bg1"/>
          </a:solidFill>
          <a:headEnd type="arrow"/>
        </a:ln>
      </dgm:spPr>
      <dgm:t>
        <a:bodyPr/>
        <a:lstStyle/>
        <a:p>
          <a:endParaRPr lang="pt-PT"/>
        </a:p>
      </dgm:t>
    </dgm:pt>
    <dgm:pt modelId="{6433E1F8-8139-4A4A-8069-781D83B35856}" type="sibTrans" cxnId="{52DA25EC-74D6-FB44-9EC3-8C1732837206}">
      <dgm:prSet/>
      <dgm:spPr/>
      <dgm:t>
        <a:bodyPr/>
        <a:lstStyle/>
        <a:p>
          <a:endParaRPr lang="pt-PT"/>
        </a:p>
      </dgm:t>
    </dgm:pt>
    <dgm:pt modelId="{74244A5E-5DD6-6443-A7AB-47E8694DCB5B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Quiricinesema </a:t>
          </a:r>
          <a:r>
            <a:rPr lang="pt-PT" sz="1400" dirty="0" smtClean="0">
              <a:solidFill>
                <a:schemeClr val="tx1"/>
              </a:solidFill>
              <a:latin typeface="Verdana"/>
              <a:cs typeface="Verdana"/>
            </a:rPr>
            <a:t>(movimento da(s) mão(s))</a:t>
          </a:r>
          <a:endParaRPr lang="pt-PT" sz="1400" dirty="0">
            <a:solidFill>
              <a:schemeClr val="tx1"/>
            </a:solidFill>
            <a:latin typeface="Verdana"/>
            <a:cs typeface="Verdana"/>
          </a:endParaRPr>
        </a:p>
      </dgm:t>
    </dgm:pt>
    <dgm:pt modelId="{E70B33CB-7CBD-AD49-8E18-EB5A6FA71DAD}" type="parTrans" cxnId="{6C945CB1-6B85-F644-8D9E-A535202A8327}">
      <dgm:prSet/>
      <dgm:spPr>
        <a:ln>
          <a:solidFill>
            <a:schemeClr val="bg1"/>
          </a:solidFill>
          <a:headEnd type="arrow"/>
        </a:ln>
      </dgm:spPr>
      <dgm:t>
        <a:bodyPr/>
        <a:lstStyle/>
        <a:p>
          <a:endParaRPr lang="pt-PT"/>
        </a:p>
      </dgm:t>
    </dgm:pt>
    <dgm:pt modelId="{B37C53A3-1F9F-F845-AC3C-901C5205E043}" type="sibTrans" cxnId="{6C945CB1-6B85-F644-8D9E-A535202A8327}">
      <dgm:prSet/>
      <dgm:spPr/>
      <dgm:t>
        <a:bodyPr/>
        <a:lstStyle/>
        <a:p>
          <a:endParaRPr lang="pt-PT"/>
        </a:p>
      </dgm:t>
    </dgm:pt>
    <dgm:pt modelId="{8DCF009F-7CB1-CF46-AD4D-8D8A0AE72C7C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Mascarema </a:t>
          </a:r>
          <a:r>
            <a:rPr lang="pt-PT" sz="1400" dirty="0" smtClean="0">
              <a:solidFill>
                <a:schemeClr val="tx1"/>
              </a:solidFill>
              <a:latin typeface="Verdana"/>
              <a:cs typeface="Verdana"/>
            </a:rPr>
            <a:t>(Expressão facial/corporal)</a:t>
          </a:r>
          <a:endParaRPr lang="pt-PT" sz="1400" dirty="0">
            <a:solidFill>
              <a:schemeClr val="tx1"/>
            </a:solidFill>
            <a:latin typeface="Verdana"/>
            <a:cs typeface="Verdana"/>
          </a:endParaRPr>
        </a:p>
      </dgm:t>
    </dgm:pt>
    <dgm:pt modelId="{02473394-39D0-2145-BE01-18C46C07D763}" type="parTrans" cxnId="{73B78791-CB04-004D-B36B-90106F57D675}">
      <dgm:prSet/>
      <dgm:spPr>
        <a:ln>
          <a:solidFill>
            <a:schemeClr val="bg1"/>
          </a:solidFill>
          <a:headEnd type="arrow"/>
        </a:ln>
      </dgm:spPr>
      <dgm:t>
        <a:bodyPr/>
        <a:lstStyle/>
        <a:p>
          <a:endParaRPr lang="pt-PT"/>
        </a:p>
      </dgm:t>
    </dgm:pt>
    <dgm:pt modelId="{BEFD0943-881E-1043-BDEB-3DABC5698DAB}" type="sibTrans" cxnId="{73B78791-CB04-004D-B36B-90106F57D675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6" custScaleX="49584" custScaleY="49584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5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6" custScaleX="185013" custScaleY="74005" custRadScaleRad="73979" custRadScaleInc="-94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E8A8920-8BC8-B849-95FC-8F99A8E188B4}" type="pres">
      <dgm:prSet presAssocID="{91B09E80-9FCA-8947-B130-B05659D3FA6B}" presName="Name56" presStyleLbl="parChTrans1D2" presStyleIdx="1" presStyleCnt="5"/>
      <dgm:spPr/>
      <dgm:t>
        <a:bodyPr/>
        <a:lstStyle/>
        <a:p>
          <a:endParaRPr lang="pt-PT"/>
        </a:p>
      </dgm:t>
    </dgm:pt>
    <dgm:pt modelId="{16A75A69-B325-E543-8D8B-7245E86002B0}" type="pres">
      <dgm:prSet presAssocID="{97FEFFAF-7266-FD4F-95FA-FCE838A12E06}" presName="text0" presStyleLbl="node1" presStyleIdx="2" presStyleCnt="6" custScaleX="185013" custScaleY="74005" custRadScaleRad="97747" custRadScaleInc="1092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0F8A909-3907-AB48-90B0-2FC2EF680EAF}" type="pres">
      <dgm:prSet presAssocID="{9FA3121E-6F7D-7340-AC64-8106F3D63AE7}" presName="Name56" presStyleLbl="parChTrans1D2" presStyleIdx="2" presStyleCnt="5"/>
      <dgm:spPr/>
      <dgm:t>
        <a:bodyPr/>
        <a:lstStyle/>
        <a:p>
          <a:endParaRPr lang="pt-PT"/>
        </a:p>
      </dgm:t>
    </dgm:pt>
    <dgm:pt modelId="{40A5E10E-C6AE-894B-A051-8E9CAD17CE16}" type="pres">
      <dgm:prSet presAssocID="{4ECC0125-DC6E-E045-9D72-5234496A394F}" presName="text0" presStyleLbl="node1" presStyleIdx="3" presStyleCnt="6" custScaleX="185013" custScaleY="74005" custRadScaleRad="85163" custRadScaleInc="-23867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DC404DE-D3E7-9542-BBC4-7728AA99F703}" type="pres">
      <dgm:prSet presAssocID="{E70B33CB-7CBD-AD49-8E18-EB5A6FA71DAD}" presName="Name56" presStyleLbl="parChTrans1D2" presStyleIdx="3" presStyleCnt="5"/>
      <dgm:spPr/>
      <dgm:t>
        <a:bodyPr/>
        <a:lstStyle/>
        <a:p>
          <a:endParaRPr lang="pt-PT"/>
        </a:p>
      </dgm:t>
    </dgm:pt>
    <dgm:pt modelId="{751A60F2-7056-7948-832B-8E3F66C299B0}" type="pres">
      <dgm:prSet presAssocID="{74244A5E-5DD6-6443-A7AB-47E8694DCB5B}" presName="text0" presStyleLbl="node1" presStyleIdx="4" presStyleCnt="6" custScaleX="185013" custScaleY="74005" custRadScaleRad="88321" custRadScaleInc="2953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6908F01-E26A-324E-8441-3BCBC5688168}" type="pres">
      <dgm:prSet presAssocID="{02473394-39D0-2145-BE01-18C46C07D763}" presName="Name56" presStyleLbl="parChTrans1D2" presStyleIdx="4" presStyleCnt="5"/>
      <dgm:spPr/>
      <dgm:t>
        <a:bodyPr/>
        <a:lstStyle/>
        <a:p>
          <a:endParaRPr lang="pt-PT"/>
        </a:p>
      </dgm:t>
    </dgm:pt>
    <dgm:pt modelId="{752E86F6-7BE3-7543-951C-ED2C3AD8B26B}" type="pres">
      <dgm:prSet presAssocID="{8DCF009F-7CB1-CF46-AD4D-8D8A0AE72C7C}" presName="text0" presStyleLbl="node1" presStyleIdx="5" presStyleCnt="6" custScaleX="185013" custScaleY="74005" custRadScaleRad="102832" custRadScaleInc="-823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904C3C45-4FE4-4042-BD9F-79E25EA0161D}" type="presOf" srcId="{3AB9EAB3-AA21-CF45-ADDA-B83C723946BE}" destId="{E35EE81C-9D60-474F-8DE8-BA2A10FCC809}" srcOrd="0" destOrd="0" presId="urn:microsoft.com/office/officeart/2008/layout/RadialCluster"/>
    <dgm:cxn modelId="{E29CEF4E-E505-C84F-A325-B62146654DF7}" type="presOf" srcId="{4ECC0125-DC6E-E045-9D72-5234496A394F}" destId="{40A5E10E-C6AE-894B-A051-8E9CAD17CE16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72CA745B-3E26-724A-AE00-61EDC8881119}" type="presOf" srcId="{91B09E80-9FCA-8947-B130-B05659D3FA6B}" destId="{7E8A8920-8BC8-B849-95FC-8F99A8E188B4}" srcOrd="0" destOrd="0" presId="urn:microsoft.com/office/officeart/2008/layout/RadialCluster"/>
    <dgm:cxn modelId="{7F9B53C0-A565-CB4E-835A-FFE0C06476A8}" srcId="{0C4A5654-4532-6B4A-A72F-74F40D101260}" destId="{97FEFFAF-7266-FD4F-95FA-FCE838A12E06}" srcOrd="1" destOrd="0" parTransId="{91B09E80-9FCA-8947-B130-B05659D3FA6B}" sibTransId="{B5B4A2C4-B0C8-FF43-97B5-20ABC51D1B55}"/>
    <dgm:cxn modelId="{3AA056E6-D1BA-E849-BD8D-E6E5770094D3}" type="presOf" srcId="{74244A5E-5DD6-6443-A7AB-47E8694DCB5B}" destId="{751A60F2-7056-7948-832B-8E3F66C299B0}" srcOrd="0" destOrd="0" presId="urn:microsoft.com/office/officeart/2008/layout/RadialCluster"/>
    <dgm:cxn modelId="{CF7D354E-95B1-BF4A-A7CB-0DB97514327E}" type="presOf" srcId="{0C4A5654-4532-6B4A-A72F-74F40D101260}" destId="{7FF31269-90EF-1F48-BFA8-28A88EA19A8D}" srcOrd="0" destOrd="0" presId="urn:microsoft.com/office/officeart/2008/layout/RadialCluster"/>
    <dgm:cxn modelId="{9D2F808D-9B81-4341-9F5B-81FB243963FF}" type="presOf" srcId="{8DCF009F-7CB1-CF46-AD4D-8D8A0AE72C7C}" destId="{752E86F6-7BE3-7543-951C-ED2C3AD8B26B}" srcOrd="0" destOrd="0" presId="urn:microsoft.com/office/officeart/2008/layout/RadialCluster"/>
    <dgm:cxn modelId="{6C945CB1-6B85-F644-8D9E-A535202A8327}" srcId="{0C4A5654-4532-6B4A-A72F-74F40D101260}" destId="{74244A5E-5DD6-6443-A7AB-47E8694DCB5B}" srcOrd="3" destOrd="0" parTransId="{E70B33CB-7CBD-AD49-8E18-EB5A6FA71DAD}" sibTransId="{B37C53A3-1F9F-F845-AC3C-901C5205E043}"/>
    <dgm:cxn modelId="{053B035D-309C-4F4D-AF62-C43DE93BC2EC}" type="presOf" srcId="{89772DA5-AEF6-9E47-AECF-3D409908B3B7}" destId="{445B0CC6-31A9-0C43-9D13-0746706D3226}" srcOrd="0" destOrd="0" presId="urn:microsoft.com/office/officeart/2008/layout/RadialCluster"/>
    <dgm:cxn modelId="{3E3CDE55-8287-0043-8A6B-17BA9972AC6C}" type="presOf" srcId="{02473394-39D0-2145-BE01-18C46C07D763}" destId="{86908F01-E26A-324E-8441-3BCBC5688168}" srcOrd="0" destOrd="0" presId="urn:microsoft.com/office/officeart/2008/layout/RadialCluster"/>
    <dgm:cxn modelId="{BAA37B50-B4A2-CF47-BD22-DC7339F5C687}" type="presOf" srcId="{9FA3121E-6F7D-7340-AC64-8106F3D63AE7}" destId="{30F8A909-3907-AB48-90B0-2FC2EF680EAF}" srcOrd="0" destOrd="0" presId="urn:microsoft.com/office/officeart/2008/layout/RadialCluster"/>
    <dgm:cxn modelId="{73B78791-CB04-004D-B36B-90106F57D675}" srcId="{0C4A5654-4532-6B4A-A72F-74F40D101260}" destId="{8DCF009F-7CB1-CF46-AD4D-8D8A0AE72C7C}" srcOrd="4" destOrd="0" parTransId="{02473394-39D0-2145-BE01-18C46C07D763}" sibTransId="{BEFD0943-881E-1043-BDEB-3DABC5698DAB}"/>
    <dgm:cxn modelId="{52DA25EC-74D6-FB44-9EC3-8C1732837206}" srcId="{0C4A5654-4532-6B4A-A72F-74F40D101260}" destId="{4ECC0125-DC6E-E045-9D72-5234496A394F}" srcOrd="2" destOrd="0" parTransId="{9FA3121E-6F7D-7340-AC64-8106F3D63AE7}" sibTransId="{6433E1F8-8139-4A4A-8069-781D83B35856}"/>
    <dgm:cxn modelId="{EF0A0AD0-90D6-EF49-83D8-E45565321FD6}" type="presOf" srcId="{97FEFFAF-7266-FD4F-95FA-FCE838A12E06}" destId="{16A75A69-B325-E543-8D8B-7245E86002B0}" srcOrd="0" destOrd="0" presId="urn:microsoft.com/office/officeart/2008/layout/RadialCluster"/>
    <dgm:cxn modelId="{2E6F050F-EA08-7E43-9FE2-C39C9A2F6DF3}" type="presOf" srcId="{F6728052-FF20-6845-B953-B56DAE7B4DCA}" destId="{043BF9E6-829D-EC41-8FF9-96E9A9A214FC}" srcOrd="0" destOrd="0" presId="urn:microsoft.com/office/officeart/2008/layout/RadialCluster"/>
    <dgm:cxn modelId="{2CB253E7-72D2-DE46-BA52-3A74B1B8B6F1}" type="presOf" srcId="{E70B33CB-7CBD-AD49-8E18-EB5A6FA71DAD}" destId="{1DC404DE-D3E7-9542-BBC4-7728AA99F703}" srcOrd="0" destOrd="0" presId="urn:microsoft.com/office/officeart/2008/layout/RadialCluster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FA0DC152-D672-524A-B66D-A33D6B389787}" type="presParOf" srcId="{445B0CC6-31A9-0C43-9D13-0746706D3226}" destId="{8514C3AF-2DFB-7B4B-87B2-9E476F243D68}" srcOrd="0" destOrd="0" presId="urn:microsoft.com/office/officeart/2008/layout/RadialCluster"/>
    <dgm:cxn modelId="{6D20F324-87B2-4844-9E3D-1FDD870E7FCC}" type="presParOf" srcId="{8514C3AF-2DFB-7B4B-87B2-9E476F243D68}" destId="{7FF31269-90EF-1F48-BFA8-28A88EA19A8D}" srcOrd="0" destOrd="0" presId="urn:microsoft.com/office/officeart/2008/layout/RadialCluster"/>
    <dgm:cxn modelId="{642F01BE-DA51-0640-947D-6CECA4CE0FB4}" type="presParOf" srcId="{8514C3AF-2DFB-7B4B-87B2-9E476F243D68}" destId="{043BF9E6-829D-EC41-8FF9-96E9A9A214FC}" srcOrd="1" destOrd="0" presId="urn:microsoft.com/office/officeart/2008/layout/RadialCluster"/>
    <dgm:cxn modelId="{BD3F6829-7CFD-A94D-8E8D-44085F21C52F}" type="presParOf" srcId="{8514C3AF-2DFB-7B4B-87B2-9E476F243D68}" destId="{E35EE81C-9D60-474F-8DE8-BA2A10FCC809}" srcOrd="2" destOrd="0" presId="urn:microsoft.com/office/officeart/2008/layout/RadialCluster"/>
    <dgm:cxn modelId="{0871C898-73D2-3348-B305-3D7F733CD347}" type="presParOf" srcId="{8514C3AF-2DFB-7B4B-87B2-9E476F243D68}" destId="{7E8A8920-8BC8-B849-95FC-8F99A8E188B4}" srcOrd="3" destOrd="0" presId="urn:microsoft.com/office/officeart/2008/layout/RadialCluster"/>
    <dgm:cxn modelId="{04C611BA-A226-5840-992F-5304A0E2EAAA}" type="presParOf" srcId="{8514C3AF-2DFB-7B4B-87B2-9E476F243D68}" destId="{16A75A69-B325-E543-8D8B-7245E86002B0}" srcOrd="4" destOrd="0" presId="urn:microsoft.com/office/officeart/2008/layout/RadialCluster"/>
    <dgm:cxn modelId="{F767900F-982C-9E44-8276-93FF002486A5}" type="presParOf" srcId="{8514C3AF-2DFB-7B4B-87B2-9E476F243D68}" destId="{30F8A909-3907-AB48-90B0-2FC2EF680EAF}" srcOrd="5" destOrd="0" presId="urn:microsoft.com/office/officeart/2008/layout/RadialCluster"/>
    <dgm:cxn modelId="{7E7A7D29-04E9-9A46-9BBF-1264E9622EB8}" type="presParOf" srcId="{8514C3AF-2DFB-7B4B-87B2-9E476F243D68}" destId="{40A5E10E-C6AE-894B-A051-8E9CAD17CE16}" srcOrd="6" destOrd="0" presId="urn:microsoft.com/office/officeart/2008/layout/RadialCluster"/>
    <dgm:cxn modelId="{FA5FBB54-C282-584F-B1F9-C5B8665CE209}" type="presParOf" srcId="{8514C3AF-2DFB-7B4B-87B2-9E476F243D68}" destId="{1DC404DE-D3E7-9542-BBC4-7728AA99F703}" srcOrd="7" destOrd="0" presId="urn:microsoft.com/office/officeart/2008/layout/RadialCluster"/>
    <dgm:cxn modelId="{A8285650-BFCF-9B4C-847D-49E9B2BB1602}" type="presParOf" srcId="{8514C3AF-2DFB-7B4B-87B2-9E476F243D68}" destId="{751A60F2-7056-7948-832B-8E3F66C299B0}" srcOrd="8" destOrd="0" presId="urn:microsoft.com/office/officeart/2008/layout/RadialCluster"/>
    <dgm:cxn modelId="{D92C280B-DE55-7A40-BBC3-6F79BA53A0AF}" type="presParOf" srcId="{8514C3AF-2DFB-7B4B-87B2-9E476F243D68}" destId="{86908F01-E26A-324E-8441-3BCBC5688168}" srcOrd="9" destOrd="0" presId="urn:microsoft.com/office/officeart/2008/layout/RadialCluster"/>
    <dgm:cxn modelId="{0E978AD8-47B2-2D4C-B3E2-51996CEB4C73}" type="presParOf" srcId="{8514C3AF-2DFB-7B4B-87B2-9E476F243D68}" destId="{752E86F6-7BE3-7543-951C-ED2C3AD8B26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9772DA5-AEF6-9E47-AECF-3D409908B3B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C4A5654-4532-6B4A-A72F-74F40D101260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dirty="0">
            <a:solidFill>
              <a:srgbClr val="000000"/>
            </a:solidFill>
            <a:latin typeface="Verdana"/>
            <a:cs typeface="Verdana"/>
          </a:endParaRPr>
        </a:p>
      </dgm:t>
    </dgm:pt>
    <dgm:pt modelId="{D579D374-783F-7E44-A689-8B0CF358C64F}" type="parTrans" cxnId="{631F0807-7548-8D47-BEE8-19E1EAD58B6F}">
      <dgm:prSet/>
      <dgm:spPr/>
      <dgm:t>
        <a:bodyPr/>
        <a:lstStyle/>
        <a:p>
          <a:endParaRPr lang="pt-PT"/>
        </a:p>
      </dgm:t>
    </dgm:pt>
    <dgm:pt modelId="{A588C4BA-A35A-AC47-9412-617414D3A4B0}" type="sibTrans" cxnId="{631F0807-7548-8D47-BEE8-19E1EAD58B6F}">
      <dgm:prSet/>
      <dgm:spPr/>
      <dgm:t>
        <a:bodyPr/>
        <a:lstStyle/>
        <a:p>
          <a:endParaRPr lang="pt-PT"/>
        </a:p>
      </dgm:t>
    </dgm:pt>
    <dgm:pt modelId="{3AB9EAB3-AA21-CF45-ADDA-B83C723946BE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</dgm:spPr>
      <dgm:t>
        <a:bodyPr/>
        <a:lstStyle/>
        <a:p>
          <a:r>
            <a:rPr lang="pt-PT" sz="1400" b="1" dirty="0" smtClean="0">
              <a:solidFill>
                <a:schemeClr val="tx1"/>
              </a:solidFill>
              <a:latin typeface="Verdana"/>
              <a:cs typeface="Verdana"/>
            </a:rPr>
            <a:t>Quiriformema</a:t>
          </a:r>
          <a:endParaRPr lang="pt-PT" sz="1400" b="1" dirty="0">
            <a:solidFill>
              <a:schemeClr val="tx1"/>
            </a:solidFill>
            <a:latin typeface="Verdana"/>
            <a:cs typeface="Verdana"/>
          </a:endParaRPr>
        </a:p>
      </dgm:t>
    </dgm:pt>
    <dgm:pt modelId="{F6728052-FF20-6845-B953-B56DAE7B4DCA}" type="parTrans" cxnId="{04497F22-5FC6-C145-8096-04C577614DFE}">
      <dgm:prSet/>
      <dgm:spPr>
        <a:ln>
          <a:solidFill>
            <a:schemeClr val="bg1"/>
          </a:solidFill>
          <a:headEnd type="arrow"/>
          <a:tailEnd type="none"/>
        </a:ln>
      </dgm:spPr>
      <dgm:t>
        <a:bodyPr/>
        <a:lstStyle/>
        <a:p>
          <a:endParaRPr lang="pt-PT"/>
        </a:p>
      </dgm:t>
    </dgm:pt>
    <dgm:pt modelId="{22CC01F6-689C-6745-8233-5DA781F9770B}" type="sibTrans" cxnId="{04497F22-5FC6-C145-8096-04C577614DFE}">
      <dgm:prSet/>
      <dgm:spPr/>
      <dgm:t>
        <a:bodyPr/>
        <a:lstStyle/>
        <a:p>
          <a:endParaRPr lang="pt-PT"/>
        </a:p>
      </dgm:t>
    </dgm:pt>
    <dgm:pt modelId="{445B0CC6-31A9-0C43-9D13-0746706D3226}" type="pres">
      <dgm:prSet presAssocID="{89772DA5-AEF6-9E47-AECF-3D409908B3B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514C3AF-2DFB-7B4B-87B2-9E476F243D68}" type="pres">
      <dgm:prSet presAssocID="{0C4A5654-4532-6B4A-A72F-74F40D101260}" presName="singleCycle" presStyleCnt="0"/>
      <dgm:spPr/>
    </dgm:pt>
    <dgm:pt modelId="{7FF31269-90EF-1F48-BFA8-28A88EA19A8D}" type="pres">
      <dgm:prSet presAssocID="{0C4A5654-4532-6B4A-A72F-74F40D101260}" presName="singleCenter" presStyleLbl="node1" presStyleIdx="0" presStyleCnt="2" custScaleX="46625" custScaleY="33727" custLinFactNeighborX="-3649" custLinFactNeighborY="7061">
        <dgm:presLayoutVars>
          <dgm:chMax val="7"/>
          <dgm:chPref val="7"/>
        </dgm:presLayoutVars>
      </dgm:prSet>
      <dgm:spPr/>
      <dgm:t>
        <a:bodyPr/>
        <a:lstStyle/>
        <a:p>
          <a:endParaRPr lang="pt-PT"/>
        </a:p>
      </dgm:t>
    </dgm:pt>
    <dgm:pt modelId="{043BF9E6-829D-EC41-8FF9-96E9A9A214FC}" type="pres">
      <dgm:prSet presAssocID="{F6728052-FF20-6845-B953-B56DAE7B4DCA}" presName="Name56" presStyleLbl="parChTrans1D2" presStyleIdx="0" presStyleCnt="1"/>
      <dgm:spPr/>
      <dgm:t>
        <a:bodyPr/>
        <a:lstStyle/>
        <a:p>
          <a:endParaRPr lang="pt-PT"/>
        </a:p>
      </dgm:t>
    </dgm:pt>
    <dgm:pt modelId="{E35EE81C-9D60-474F-8DE8-BA2A10FCC809}" type="pres">
      <dgm:prSet presAssocID="{3AB9EAB3-AA21-CF45-ADDA-B83C723946BE}" presName="text0" presStyleLbl="node1" presStyleIdx="1" presStyleCnt="2" custScaleX="152486" custScaleY="38479" custRadScaleRad="52298" custRadScaleInc="-2288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320EC2B7-717C-47CE-8666-A3971FAE964B}" type="presOf" srcId="{3AB9EAB3-AA21-CF45-ADDA-B83C723946BE}" destId="{E35EE81C-9D60-474F-8DE8-BA2A10FCC809}" srcOrd="0" destOrd="0" presId="urn:microsoft.com/office/officeart/2008/layout/RadialCluster"/>
    <dgm:cxn modelId="{A6310376-6A47-4070-A28C-A090DB7B7615}" type="presOf" srcId="{0C4A5654-4532-6B4A-A72F-74F40D101260}" destId="{7FF31269-90EF-1F48-BFA8-28A88EA19A8D}" srcOrd="0" destOrd="0" presId="urn:microsoft.com/office/officeart/2008/layout/RadialCluster"/>
    <dgm:cxn modelId="{631F0807-7548-8D47-BEE8-19E1EAD58B6F}" srcId="{89772DA5-AEF6-9E47-AECF-3D409908B3B7}" destId="{0C4A5654-4532-6B4A-A72F-74F40D101260}" srcOrd="0" destOrd="0" parTransId="{D579D374-783F-7E44-A689-8B0CF358C64F}" sibTransId="{A588C4BA-A35A-AC47-9412-617414D3A4B0}"/>
    <dgm:cxn modelId="{710212A5-4DDC-4A70-8E5F-DA91A75A80C6}" type="presOf" srcId="{F6728052-FF20-6845-B953-B56DAE7B4DCA}" destId="{043BF9E6-829D-EC41-8FF9-96E9A9A214FC}" srcOrd="0" destOrd="0" presId="urn:microsoft.com/office/officeart/2008/layout/RadialCluster"/>
    <dgm:cxn modelId="{D8D89149-2A7B-449C-8BA7-19B65D8C138F}" type="presOf" srcId="{89772DA5-AEF6-9E47-AECF-3D409908B3B7}" destId="{445B0CC6-31A9-0C43-9D13-0746706D3226}" srcOrd="0" destOrd="0" presId="urn:microsoft.com/office/officeart/2008/layout/RadialCluster"/>
    <dgm:cxn modelId="{04497F22-5FC6-C145-8096-04C577614DFE}" srcId="{0C4A5654-4532-6B4A-A72F-74F40D101260}" destId="{3AB9EAB3-AA21-CF45-ADDA-B83C723946BE}" srcOrd="0" destOrd="0" parTransId="{F6728052-FF20-6845-B953-B56DAE7B4DCA}" sibTransId="{22CC01F6-689C-6745-8233-5DA781F9770B}"/>
    <dgm:cxn modelId="{16D5227D-8432-4B0D-BFEE-2AD623BDD2CA}" type="presParOf" srcId="{445B0CC6-31A9-0C43-9D13-0746706D3226}" destId="{8514C3AF-2DFB-7B4B-87B2-9E476F243D68}" srcOrd="0" destOrd="0" presId="urn:microsoft.com/office/officeart/2008/layout/RadialCluster"/>
    <dgm:cxn modelId="{D44778E9-396E-4E95-93AF-8BD82BEEA6B1}" type="presParOf" srcId="{8514C3AF-2DFB-7B4B-87B2-9E476F243D68}" destId="{7FF31269-90EF-1F48-BFA8-28A88EA19A8D}" srcOrd="0" destOrd="0" presId="urn:microsoft.com/office/officeart/2008/layout/RadialCluster"/>
    <dgm:cxn modelId="{306AEE0F-C50E-48B6-8EAF-C54A8E73EAB7}" type="presParOf" srcId="{8514C3AF-2DFB-7B4B-87B2-9E476F243D68}" destId="{043BF9E6-829D-EC41-8FF9-96E9A9A214FC}" srcOrd="1" destOrd="0" presId="urn:microsoft.com/office/officeart/2008/layout/RadialCluster"/>
    <dgm:cxn modelId="{68A8BB00-5723-49DB-B0CA-F4E74E78FE92}" type="presParOf" srcId="{8514C3AF-2DFB-7B4B-87B2-9E476F243D68}" destId="{E35EE81C-9D60-474F-8DE8-BA2A10FCC809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44227-B7D9-8747-BB14-3D4254F9ECF4}">
      <dsp:nvSpPr>
        <dsp:cNvPr id="0" name=""/>
        <dsp:cNvSpPr/>
      </dsp:nvSpPr>
      <dsp:spPr>
        <a:xfrm>
          <a:off x="2327700" y="1671175"/>
          <a:ext cx="1547215" cy="1547215"/>
        </a:xfrm>
        <a:prstGeom prst="ellipse">
          <a:avLst/>
        </a:prstGeom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100000">
              <a:srgbClr val="FFFFFF"/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i="1" kern="1200" dirty="0" smtClean="0">
              <a:latin typeface="Verdana"/>
            </a:rPr>
            <a:t>SignWriting </a:t>
          </a:r>
          <a:endParaRPr lang="pt-PT" sz="1200" b="1" i="0" kern="1200" dirty="0" smtClean="0">
            <a:latin typeface="Verdana"/>
          </a:endParaRPr>
        </a:p>
      </dsp:txBody>
      <dsp:txXfrm>
        <a:off x="2554284" y="1897759"/>
        <a:ext cx="1094047" cy="1094047"/>
      </dsp:txXfrm>
    </dsp:sp>
    <dsp:sp modelId="{08AADF6D-852A-624F-B176-820667A478D6}">
      <dsp:nvSpPr>
        <dsp:cNvPr id="0" name=""/>
        <dsp:cNvSpPr/>
      </dsp:nvSpPr>
      <dsp:spPr>
        <a:xfrm>
          <a:off x="2358627" y="-29125"/>
          <a:ext cx="1547215" cy="1547215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Políticas de educação inclusiva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e Legislação</a:t>
          </a:r>
          <a:endParaRPr lang="pt-PT" sz="14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2585211" y="197459"/>
        <a:ext cx="1094047" cy="1094047"/>
      </dsp:txXfrm>
    </dsp:sp>
    <dsp:sp modelId="{AC8E54BF-9BC7-1143-8746-B03FE0D7381E}">
      <dsp:nvSpPr>
        <dsp:cNvPr id="0" name=""/>
        <dsp:cNvSpPr/>
      </dsp:nvSpPr>
      <dsp:spPr>
        <a:xfrm>
          <a:off x="3998392" y="1162044"/>
          <a:ext cx="1547997" cy="1547997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Perspetivas sobre a Surdez</a:t>
          </a:r>
          <a:endParaRPr lang="pt-PT" sz="14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4225091" y="1388743"/>
        <a:ext cx="1094599" cy="1094599"/>
      </dsp:txXfrm>
    </dsp:sp>
    <dsp:sp modelId="{F168C84B-236D-EF4C-B70A-03076D4B4670}">
      <dsp:nvSpPr>
        <dsp:cNvPr id="0" name=""/>
        <dsp:cNvSpPr/>
      </dsp:nvSpPr>
      <dsp:spPr>
        <a:xfrm>
          <a:off x="3387398" y="3090422"/>
          <a:ext cx="1547215" cy="1547215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Surdez e Educação Bilingue</a:t>
          </a:r>
          <a:endParaRPr lang="pt-PT" sz="14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3613982" y="3317006"/>
        <a:ext cx="1094047" cy="1094047"/>
      </dsp:txXfrm>
    </dsp:sp>
    <dsp:sp modelId="{E6A292B5-2F4C-A948-ABF1-873A09EBB787}">
      <dsp:nvSpPr>
        <dsp:cNvPr id="0" name=""/>
        <dsp:cNvSpPr/>
      </dsp:nvSpPr>
      <dsp:spPr>
        <a:xfrm>
          <a:off x="1345137" y="3090422"/>
          <a:ext cx="1547215" cy="1547215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A escrita para o  Surdo</a:t>
          </a:r>
        </a:p>
      </dsp:txBody>
      <dsp:txXfrm>
        <a:off x="1571721" y="3317006"/>
        <a:ext cx="1094047" cy="1094047"/>
      </dsp:txXfrm>
    </dsp:sp>
    <dsp:sp modelId="{BB3B1ECE-8A8A-409E-8784-DF82D857FE07}">
      <dsp:nvSpPr>
        <dsp:cNvPr id="0" name=""/>
        <dsp:cNvSpPr/>
      </dsp:nvSpPr>
      <dsp:spPr>
        <a:xfrm>
          <a:off x="718305" y="1162044"/>
          <a:ext cx="1547997" cy="1547997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bg1"/>
              </a:solidFill>
              <a:latin typeface="Verdana"/>
              <a:cs typeface="Verdana"/>
            </a:rPr>
            <a:t>O Sistema </a:t>
          </a:r>
          <a:r>
            <a:rPr lang="pt-PT" sz="1400" i="1" kern="1200" dirty="0" smtClean="0">
              <a:solidFill>
                <a:schemeClr val="bg1"/>
              </a:solidFill>
              <a:latin typeface="Verdana"/>
              <a:cs typeface="Verdana"/>
            </a:rPr>
            <a:t>SignWriting</a:t>
          </a:r>
        </a:p>
      </dsp:txBody>
      <dsp:txXfrm>
        <a:off x="945004" y="1388743"/>
        <a:ext cx="1094599" cy="10945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1085952" y="2409879"/>
          <a:ext cx="1128397" cy="81624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1125798" y="2449725"/>
        <a:ext cx="1048705" cy="736554"/>
      </dsp:txXfrm>
    </dsp:sp>
    <dsp:sp modelId="{043BF9E6-829D-EC41-8FF9-96E9A9A214FC}">
      <dsp:nvSpPr>
        <dsp:cNvPr id="0" name=""/>
        <dsp:cNvSpPr/>
      </dsp:nvSpPr>
      <dsp:spPr>
        <a:xfrm rot="18831014">
          <a:off x="1904171" y="2085848"/>
          <a:ext cx="898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8646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1728183" y="1137879"/>
          <a:ext cx="2472567" cy="623938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Quiritoposema</a:t>
          </a:r>
          <a:endParaRPr lang="pt-PT" sz="1400" b="1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758641" y="1168337"/>
        <a:ext cx="2411651" cy="56302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1085952" y="2409879"/>
          <a:ext cx="1128397" cy="81624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1125798" y="2449725"/>
        <a:ext cx="1048705" cy="736554"/>
      </dsp:txXfrm>
    </dsp:sp>
    <dsp:sp modelId="{043BF9E6-829D-EC41-8FF9-96E9A9A214FC}">
      <dsp:nvSpPr>
        <dsp:cNvPr id="0" name=""/>
        <dsp:cNvSpPr/>
      </dsp:nvSpPr>
      <dsp:spPr>
        <a:xfrm rot="18831014">
          <a:off x="1904171" y="2085848"/>
          <a:ext cx="898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8646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1728183" y="1137879"/>
          <a:ext cx="2472567" cy="623938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Quiritroposema</a:t>
          </a:r>
          <a:endParaRPr lang="pt-PT" sz="1400" b="1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758641" y="1168337"/>
        <a:ext cx="2411651" cy="5630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1085952" y="2409879"/>
          <a:ext cx="1128397" cy="81624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1125798" y="2449725"/>
        <a:ext cx="1048705" cy="736554"/>
      </dsp:txXfrm>
    </dsp:sp>
    <dsp:sp modelId="{043BF9E6-829D-EC41-8FF9-96E9A9A214FC}">
      <dsp:nvSpPr>
        <dsp:cNvPr id="0" name=""/>
        <dsp:cNvSpPr/>
      </dsp:nvSpPr>
      <dsp:spPr>
        <a:xfrm rot="18831014">
          <a:off x="1904171" y="2085848"/>
          <a:ext cx="898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8646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1728183" y="1137879"/>
          <a:ext cx="2472567" cy="623938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Quiricinesema</a:t>
          </a:r>
          <a:endParaRPr lang="pt-PT" sz="1400" b="1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758641" y="1168337"/>
        <a:ext cx="2411651" cy="56302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1085952" y="2409879"/>
          <a:ext cx="1128397" cy="81624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1125798" y="2449725"/>
        <a:ext cx="1048705" cy="736554"/>
      </dsp:txXfrm>
    </dsp:sp>
    <dsp:sp modelId="{043BF9E6-829D-EC41-8FF9-96E9A9A214FC}">
      <dsp:nvSpPr>
        <dsp:cNvPr id="0" name=""/>
        <dsp:cNvSpPr/>
      </dsp:nvSpPr>
      <dsp:spPr>
        <a:xfrm rot="18831014">
          <a:off x="1904171" y="2085848"/>
          <a:ext cx="898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8646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1728183" y="1137879"/>
          <a:ext cx="2472567" cy="623938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Mascarema</a:t>
          </a:r>
          <a:endParaRPr lang="pt-PT" sz="1400" b="1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758641" y="1168337"/>
        <a:ext cx="2411651" cy="5630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FA152-CFF9-724B-B5CC-32EF0143B021}">
      <dsp:nvSpPr>
        <dsp:cNvPr id="0" name=""/>
        <dsp:cNvSpPr/>
      </dsp:nvSpPr>
      <dsp:spPr>
        <a:xfrm>
          <a:off x="0" y="0"/>
          <a:ext cx="4753365" cy="79598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Abordagem Qualitativa</a:t>
          </a:r>
          <a:endParaRPr lang="pt-PT" sz="2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3313" y="23313"/>
        <a:ext cx="3801311" cy="749355"/>
      </dsp:txXfrm>
    </dsp:sp>
    <dsp:sp modelId="{38E43985-E065-384F-8DA9-C90FBF8FA5BA}">
      <dsp:nvSpPr>
        <dsp:cNvPr id="0" name=""/>
        <dsp:cNvSpPr/>
      </dsp:nvSpPr>
      <dsp:spPr>
        <a:xfrm>
          <a:off x="354959" y="906533"/>
          <a:ext cx="4753365" cy="79598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Estudo Exploratório e Descritivo</a:t>
          </a:r>
          <a:endParaRPr lang="pt-PT" sz="2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8272" y="929846"/>
        <a:ext cx="3834392" cy="749355"/>
      </dsp:txXfrm>
    </dsp:sp>
    <dsp:sp modelId="{FD2A31DC-9538-C443-A5A6-08585D1C5F3F}">
      <dsp:nvSpPr>
        <dsp:cNvPr id="0" name=""/>
        <dsp:cNvSpPr/>
      </dsp:nvSpPr>
      <dsp:spPr>
        <a:xfrm>
          <a:off x="709918" y="1813067"/>
          <a:ext cx="4753365" cy="79598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Análise Documental</a:t>
          </a:r>
          <a:endParaRPr lang="pt-PT" sz="2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33231" y="1836380"/>
        <a:ext cx="3834392" cy="749355"/>
      </dsp:txXfrm>
    </dsp:sp>
    <dsp:sp modelId="{4F6D1069-C238-EA46-AA09-32389430296C}">
      <dsp:nvSpPr>
        <dsp:cNvPr id="0" name=""/>
        <dsp:cNvSpPr/>
      </dsp:nvSpPr>
      <dsp:spPr>
        <a:xfrm>
          <a:off x="1064877" y="2719601"/>
          <a:ext cx="4753365" cy="79598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Entrevistas e Questionários</a:t>
          </a:r>
          <a:endParaRPr lang="pt-PT" sz="2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88190" y="2742914"/>
        <a:ext cx="3834392" cy="749355"/>
      </dsp:txXfrm>
    </dsp:sp>
    <dsp:sp modelId="{B82100B7-7B41-9B46-8126-A5F6DFE96191}">
      <dsp:nvSpPr>
        <dsp:cNvPr id="0" name=""/>
        <dsp:cNvSpPr/>
      </dsp:nvSpPr>
      <dsp:spPr>
        <a:xfrm>
          <a:off x="1419836" y="3626135"/>
          <a:ext cx="4753365" cy="79598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bg1"/>
            </a:gs>
            <a:gs pos="100000">
              <a:srgbClr val="FFFFFF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Análise de Conteúdo</a:t>
          </a:r>
          <a:endParaRPr lang="pt-PT" sz="2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43149" y="3649448"/>
        <a:ext cx="3834392" cy="749355"/>
      </dsp:txXfrm>
    </dsp:sp>
    <dsp:sp modelId="{E1422D8B-7C81-9546-B8B2-53EA1EA8E03F}">
      <dsp:nvSpPr>
        <dsp:cNvPr id="0" name=""/>
        <dsp:cNvSpPr/>
      </dsp:nvSpPr>
      <dsp:spPr>
        <a:xfrm>
          <a:off x="4235977" y="581508"/>
          <a:ext cx="517387" cy="5173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300" kern="1200"/>
        </a:p>
      </dsp:txBody>
      <dsp:txXfrm>
        <a:off x="4352389" y="581508"/>
        <a:ext cx="284563" cy="389334"/>
      </dsp:txXfrm>
    </dsp:sp>
    <dsp:sp modelId="{55221C36-DD80-CD41-A1F1-A0BC71C5F356}">
      <dsp:nvSpPr>
        <dsp:cNvPr id="0" name=""/>
        <dsp:cNvSpPr/>
      </dsp:nvSpPr>
      <dsp:spPr>
        <a:xfrm>
          <a:off x="4590936" y="1488042"/>
          <a:ext cx="517387" cy="5173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300" kern="1200"/>
        </a:p>
      </dsp:txBody>
      <dsp:txXfrm>
        <a:off x="4707348" y="1488042"/>
        <a:ext cx="284563" cy="389334"/>
      </dsp:txXfrm>
    </dsp:sp>
    <dsp:sp modelId="{CE251BF7-BCAC-1548-94A3-9256165FABFF}">
      <dsp:nvSpPr>
        <dsp:cNvPr id="0" name=""/>
        <dsp:cNvSpPr/>
      </dsp:nvSpPr>
      <dsp:spPr>
        <a:xfrm>
          <a:off x="4945896" y="2381310"/>
          <a:ext cx="517387" cy="5173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300" kern="1200"/>
        </a:p>
      </dsp:txBody>
      <dsp:txXfrm>
        <a:off x="5062308" y="2381310"/>
        <a:ext cx="284563" cy="389334"/>
      </dsp:txXfrm>
    </dsp:sp>
    <dsp:sp modelId="{9E59E39B-2971-0144-8CA4-87F1A2A4B20D}">
      <dsp:nvSpPr>
        <dsp:cNvPr id="0" name=""/>
        <dsp:cNvSpPr/>
      </dsp:nvSpPr>
      <dsp:spPr>
        <a:xfrm>
          <a:off x="5300855" y="3296688"/>
          <a:ext cx="517387" cy="5173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300" kern="1200"/>
        </a:p>
      </dsp:txBody>
      <dsp:txXfrm>
        <a:off x="5417267" y="3296688"/>
        <a:ext cx="284563" cy="389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48037-56DB-044A-A7A3-F62E0F460FEE}">
      <dsp:nvSpPr>
        <dsp:cNvPr id="0" name=""/>
        <dsp:cNvSpPr/>
      </dsp:nvSpPr>
      <dsp:spPr>
        <a:xfrm rot="4396374">
          <a:off x="1348970" y="1311904"/>
          <a:ext cx="4318635" cy="2883763"/>
        </a:xfrm>
        <a:prstGeom prst="swooshArrow">
          <a:avLst>
            <a:gd name="adj1" fmla="val 16310"/>
            <a:gd name="adj2" fmla="val 31370"/>
          </a:avLst>
        </a:prstGeom>
        <a:gradFill flip="none" rotWithShape="0">
          <a:gsLst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  <a:gs pos="0">
              <a:schemeClr val="bg1"/>
            </a:gs>
          </a:gsLst>
          <a:lin ang="162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5083D4-C533-4942-9C6D-7765CFC34C0B}">
      <dsp:nvSpPr>
        <dsp:cNvPr id="0" name=""/>
        <dsp:cNvSpPr/>
      </dsp:nvSpPr>
      <dsp:spPr>
        <a:xfrm>
          <a:off x="2520279" y="1377941"/>
          <a:ext cx="114160" cy="114160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2ADD983-6395-004F-88FC-674ABD400C11}">
      <dsp:nvSpPr>
        <dsp:cNvPr id="0" name=""/>
        <dsp:cNvSpPr/>
      </dsp:nvSpPr>
      <dsp:spPr>
        <a:xfrm>
          <a:off x="3234111" y="1819488"/>
          <a:ext cx="114160" cy="114160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3CEFDBE-C75D-6B42-92D1-05F9036C0AA5}">
      <dsp:nvSpPr>
        <dsp:cNvPr id="0" name=""/>
        <dsp:cNvSpPr/>
      </dsp:nvSpPr>
      <dsp:spPr>
        <a:xfrm>
          <a:off x="3810175" y="2334627"/>
          <a:ext cx="114160" cy="114160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F2B501F-8A32-DC47-9F6B-99F93CA19860}">
      <dsp:nvSpPr>
        <dsp:cNvPr id="0" name=""/>
        <dsp:cNvSpPr/>
      </dsp:nvSpPr>
      <dsp:spPr>
        <a:xfrm>
          <a:off x="-52210" y="518612"/>
          <a:ext cx="8830944" cy="39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>
              <a:solidFill>
                <a:schemeClr val="bg1"/>
              </a:solidFill>
              <a:latin typeface="Verdana"/>
              <a:cs typeface="Verdana"/>
            </a:rPr>
            <a:t>Declaração de </a:t>
          </a:r>
          <a:r>
            <a:rPr lang="pt-PT" sz="2000" b="0" kern="1200" dirty="0" smtClean="0">
              <a:solidFill>
                <a:schemeClr val="bg1"/>
              </a:solidFill>
              <a:latin typeface="Verdana"/>
              <a:cs typeface="Verdana"/>
            </a:rPr>
            <a:t>Salamanca</a:t>
          </a:r>
          <a:r>
            <a:rPr lang="pt-PT" sz="2000" kern="1200" dirty="0" smtClean="0">
              <a:solidFill>
                <a:schemeClr val="bg1"/>
              </a:solidFill>
              <a:latin typeface="Verdana"/>
              <a:cs typeface="Verdana"/>
            </a:rPr>
            <a:t> (1994)      Educação/Escola Inclusiva</a:t>
          </a:r>
          <a:endParaRPr lang="pt-PT" sz="20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-52210" y="518612"/>
        <a:ext cx="8830944" cy="396332"/>
      </dsp:txXfrm>
    </dsp:sp>
    <dsp:sp modelId="{E518D916-7FC6-A243-A001-05118BAAAEAD}">
      <dsp:nvSpPr>
        <dsp:cNvPr id="0" name=""/>
        <dsp:cNvSpPr/>
      </dsp:nvSpPr>
      <dsp:spPr>
        <a:xfrm>
          <a:off x="3024330" y="988254"/>
          <a:ext cx="5741904" cy="837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/>
              <a:cs typeface="Verdana"/>
            </a:rPr>
            <a:t>Resoluções Parlamento Europeu (1988, 1998 e 2003)</a:t>
          </a:r>
          <a:endParaRPr lang="pt-PT" sz="16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3024330" y="988254"/>
        <a:ext cx="5741904" cy="837876"/>
      </dsp:txXfrm>
    </dsp:sp>
    <dsp:sp modelId="{CD05AFBA-2173-304A-B0FE-16999E8AA72A}">
      <dsp:nvSpPr>
        <dsp:cNvPr id="0" name=""/>
        <dsp:cNvSpPr/>
      </dsp:nvSpPr>
      <dsp:spPr>
        <a:xfrm>
          <a:off x="215769" y="1590541"/>
          <a:ext cx="3094281" cy="837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/>
              <a:cs typeface="Verdana"/>
            </a:rPr>
            <a:t>Resolução 48/96 das Nações Unidas (Março 1994)</a:t>
          </a:r>
          <a:endParaRPr lang="pt-PT" sz="16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215769" y="1590541"/>
        <a:ext cx="3094281" cy="837876"/>
      </dsp:txXfrm>
    </dsp:sp>
    <dsp:sp modelId="{B1E22C70-E3D2-624E-847D-86C531DBE561}">
      <dsp:nvSpPr>
        <dsp:cNvPr id="0" name=""/>
        <dsp:cNvSpPr/>
      </dsp:nvSpPr>
      <dsp:spPr>
        <a:xfrm>
          <a:off x="4242223" y="2923356"/>
          <a:ext cx="114160" cy="114160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723AA2C-EB50-E04F-99C4-F0B1B741A0D6}">
      <dsp:nvSpPr>
        <dsp:cNvPr id="0" name=""/>
        <dsp:cNvSpPr/>
      </dsp:nvSpPr>
      <dsp:spPr>
        <a:xfrm>
          <a:off x="4032455" y="2022592"/>
          <a:ext cx="4950939" cy="837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/>
              <a:cs typeface="Verdana"/>
            </a:rPr>
            <a:t>Artigo 74º, nº 2, alínea h) da Constituição da República Portuguesa (1997)</a:t>
          </a:r>
          <a:endParaRPr lang="pt-PT" sz="1600" kern="1200" dirty="0">
            <a:solidFill>
              <a:schemeClr val="bg1"/>
            </a:solidFill>
            <a:latin typeface="Verdana"/>
            <a:cs typeface="Verdana"/>
          </a:endParaRPr>
        </a:p>
      </dsp:txBody>
      <dsp:txXfrm>
        <a:off x="4032455" y="2022592"/>
        <a:ext cx="4950939" cy="837876"/>
      </dsp:txXfrm>
    </dsp:sp>
    <dsp:sp modelId="{FE3D532F-23E3-1A40-92ED-063F64CAE7CB}">
      <dsp:nvSpPr>
        <dsp:cNvPr id="0" name=""/>
        <dsp:cNvSpPr/>
      </dsp:nvSpPr>
      <dsp:spPr>
        <a:xfrm>
          <a:off x="887910" y="2579160"/>
          <a:ext cx="3072540" cy="837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/>
              <a:cs typeface="Verdana"/>
            </a:rPr>
            <a:t>Despacho 7520/98</a:t>
          </a:r>
        </a:p>
      </dsp:txBody>
      <dsp:txXfrm>
        <a:off x="887910" y="2579160"/>
        <a:ext cx="3072540" cy="837876"/>
      </dsp:txXfrm>
    </dsp:sp>
    <dsp:sp modelId="{4A4C8B42-3A22-014A-9D0B-CFF14F413C05}">
      <dsp:nvSpPr>
        <dsp:cNvPr id="0" name=""/>
        <dsp:cNvSpPr/>
      </dsp:nvSpPr>
      <dsp:spPr>
        <a:xfrm>
          <a:off x="4602263" y="3512085"/>
          <a:ext cx="114160" cy="114160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016999F-15B8-EB48-B1FE-E31DAAD8C4C7}">
      <dsp:nvSpPr>
        <dsp:cNvPr id="0" name=""/>
        <dsp:cNvSpPr/>
      </dsp:nvSpPr>
      <dsp:spPr>
        <a:xfrm>
          <a:off x="4896543" y="3246725"/>
          <a:ext cx="3699425" cy="837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Decretos-Lei 3 e 21/2008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EREBAS</a:t>
          </a:r>
        </a:p>
      </dsp:txBody>
      <dsp:txXfrm>
        <a:off x="4896543" y="3246725"/>
        <a:ext cx="3699425" cy="837876"/>
      </dsp:txXfrm>
    </dsp:sp>
    <dsp:sp modelId="{D36C43B7-1CE3-5242-BC41-4E85F79724B8}">
      <dsp:nvSpPr>
        <dsp:cNvPr id="0" name=""/>
        <dsp:cNvSpPr/>
      </dsp:nvSpPr>
      <dsp:spPr>
        <a:xfrm>
          <a:off x="2911251" y="4353225"/>
          <a:ext cx="5810690" cy="332243"/>
        </a:xfrm>
        <a:prstGeom prst="rect">
          <a:avLst/>
        </a:prstGeom>
        <a:noFill/>
        <a:ln w="3175" cmpd="sng"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EE5F0B"/>
              </a:solidFill>
              <a:latin typeface="Verdana"/>
              <a:cs typeface="Verdana"/>
            </a:rPr>
            <a:t>Reconhecimento e valorização da LGP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EE5F0B"/>
              </a:solidFill>
              <a:latin typeface="Verdana"/>
              <a:cs typeface="Verdana"/>
            </a:rPr>
            <a:t>Implementação da Educação Bilingue para os Surdos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800" kern="1200" dirty="0" smtClean="0">
            <a:solidFill>
              <a:srgbClr val="EE5F0B"/>
            </a:solidFill>
            <a:latin typeface="Verdana"/>
            <a:cs typeface="Verdana"/>
          </a:endParaRPr>
        </a:p>
      </dsp:txBody>
      <dsp:txXfrm>
        <a:off x="2911251" y="4353225"/>
        <a:ext cx="5810690" cy="3322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9032-0FB5-4F65-928E-6CA24E360C98}">
      <dsp:nvSpPr>
        <dsp:cNvPr id="0" name=""/>
        <dsp:cNvSpPr/>
      </dsp:nvSpPr>
      <dsp:spPr>
        <a:xfrm>
          <a:off x="1251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1521" y="353317"/>
        <a:ext cx="773852" cy="509116"/>
      </dsp:txXfrm>
    </dsp:sp>
    <dsp:sp modelId="{E233D50A-155D-450C-9A9B-643248885207}">
      <dsp:nvSpPr>
        <dsp:cNvPr id="0" name=""/>
        <dsp:cNvSpPr/>
      </dsp:nvSpPr>
      <dsp:spPr>
        <a:xfrm>
          <a:off x="876765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Topos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37035" y="353317"/>
        <a:ext cx="773852" cy="509116"/>
      </dsp:txXfrm>
    </dsp:sp>
    <dsp:sp modelId="{84500837-0601-4630-8197-7039663BFA2D}">
      <dsp:nvSpPr>
        <dsp:cNvPr id="0" name=""/>
        <dsp:cNvSpPr/>
      </dsp:nvSpPr>
      <dsp:spPr>
        <a:xfrm>
          <a:off x="1752279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12549" y="353317"/>
        <a:ext cx="773852" cy="5091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9032-0FB5-4F65-928E-6CA24E360C98}">
      <dsp:nvSpPr>
        <dsp:cNvPr id="0" name=""/>
        <dsp:cNvSpPr/>
      </dsp:nvSpPr>
      <dsp:spPr>
        <a:xfrm>
          <a:off x="1251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1521" y="353317"/>
        <a:ext cx="773852" cy="509116"/>
      </dsp:txXfrm>
    </dsp:sp>
    <dsp:sp modelId="{E233D50A-155D-450C-9A9B-643248885207}">
      <dsp:nvSpPr>
        <dsp:cNvPr id="0" name=""/>
        <dsp:cNvSpPr/>
      </dsp:nvSpPr>
      <dsp:spPr>
        <a:xfrm>
          <a:off x="876765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Tropos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37035" y="353317"/>
        <a:ext cx="773852" cy="509116"/>
      </dsp:txXfrm>
    </dsp:sp>
    <dsp:sp modelId="{84500837-0601-4630-8197-7039663BFA2D}">
      <dsp:nvSpPr>
        <dsp:cNvPr id="0" name=""/>
        <dsp:cNvSpPr/>
      </dsp:nvSpPr>
      <dsp:spPr>
        <a:xfrm>
          <a:off x="1752279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12549" y="353317"/>
        <a:ext cx="773852" cy="509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9032-0FB5-4F65-928E-6CA24E360C98}">
      <dsp:nvSpPr>
        <dsp:cNvPr id="0" name=""/>
        <dsp:cNvSpPr/>
      </dsp:nvSpPr>
      <dsp:spPr>
        <a:xfrm>
          <a:off x="1251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1521" y="353317"/>
        <a:ext cx="773852" cy="509116"/>
      </dsp:txXfrm>
    </dsp:sp>
    <dsp:sp modelId="{E233D50A-155D-450C-9A9B-643248885207}">
      <dsp:nvSpPr>
        <dsp:cNvPr id="0" name=""/>
        <dsp:cNvSpPr/>
      </dsp:nvSpPr>
      <dsp:spPr>
        <a:xfrm>
          <a:off x="876765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Form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37035" y="353317"/>
        <a:ext cx="773852" cy="509116"/>
      </dsp:txXfrm>
    </dsp:sp>
    <dsp:sp modelId="{84500837-0601-4630-8197-7039663BFA2D}">
      <dsp:nvSpPr>
        <dsp:cNvPr id="0" name=""/>
        <dsp:cNvSpPr/>
      </dsp:nvSpPr>
      <dsp:spPr>
        <a:xfrm>
          <a:off x="1752279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12549" y="353317"/>
        <a:ext cx="773852" cy="5091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9032-0FB5-4F65-928E-6CA24E360C98}">
      <dsp:nvSpPr>
        <dsp:cNvPr id="0" name=""/>
        <dsp:cNvSpPr/>
      </dsp:nvSpPr>
      <dsp:spPr>
        <a:xfrm>
          <a:off x="1251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92D050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Quiri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1521" y="353317"/>
        <a:ext cx="773852" cy="509116"/>
      </dsp:txXfrm>
    </dsp:sp>
    <dsp:sp modelId="{E233D50A-155D-450C-9A9B-643248885207}">
      <dsp:nvSpPr>
        <dsp:cNvPr id="0" name=""/>
        <dsp:cNvSpPr/>
      </dsp:nvSpPr>
      <dsp:spPr>
        <a:xfrm>
          <a:off x="876765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chemeClr val="accent1">
                <a:lumMod val="75000"/>
              </a:schemeClr>
            </a:gs>
          </a:gsLst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Cines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37035" y="353317"/>
        <a:ext cx="773852" cy="509116"/>
      </dsp:txXfrm>
    </dsp:sp>
    <dsp:sp modelId="{84500837-0601-4630-8197-7039663BFA2D}">
      <dsp:nvSpPr>
        <dsp:cNvPr id="0" name=""/>
        <dsp:cNvSpPr/>
      </dsp:nvSpPr>
      <dsp:spPr>
        <a:xfrm>
          <a:off x="1752279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12549" y="353317"/>
        <a:ext cx="773852" cy="5091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9032-0FB5-4F65-928E-6CA24E360C98}">
      <dsp:nvSpPr>
        <dsp:cNvPr id="0" name=""/>
        <dsp:cNvSpPr/>
      </dsp:nvSpPr>
      <dsp:spPr>
        <a:xfrm>
          <a:off x="1251" y="247875"/>
          <a:ext cx="1094392" cy="7200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FFFF00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Mascar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1521" y="353317"/>
        <a:ext cx="773852" cy="509116"/>
      </dsp:txXfrm>
    </dsp:sp>
    <dsp:sp modelId="{E233D50A-155D-450C-9A9B-643248885207}">
      <dsp:nvSpPr>
        <dsp:cNvPr id="0" name=""/>
        <dsp:cNvSpPr/>
      </dsp:nvSpPr>
      <dsp:spPr>
        <a:xfrm>
          <a:off x="876765" y="247875"/>
          <a:ext cx="1094392" cy="720000"/>
        </a:xfrm>
        <a:prstGeom prst="ellipse">
          <a:avLst/>
        </a:prstGeom>
        <a:gradFill flip="none" rotWithShape="1">
          <a:gsLst>
            <a:gs pos="0">
              <a:schemeClr val="bg1"/>
            </a:gs>
            <a:gs pos="100000">
              <a:schemeClr val="bg1">
                <a:alpha val="50000"/>
              </a:schemeClr>
            </a:gs>
            <a:gs pos="50000">
              <a:srgbClr val="EE5F0B">
                <a:alpha val="50000"/>
              </a:srgb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5240" rIns="6022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37035" y="353317"/>
        <a:ext cx="773852" cy="509116"/>
      </dsp:txXfrm>
    </dsp:sp>
    <dsp:sp modelId="{84500837-0601-4630-8197-7039663BFA2D}">
      <dsp:nvSpPr>
        <dsp:cNvPr id="0" name=""/>
        <dsp:cNvSpPr/>
      </dsp:nvSpPr>
      <dsp:spPr>
        <a:xfrm>
          <a:off x="1752279" y="247875"/>
          <a:ext cx="1094392" cy="720000"/>
        </a:xfrm>
        <a:prstGeom prst="ellipse">
          <a:avLst/>
        </a:prstGeom>
        <a:gradFill rotWithShape="0">
          <a:gsLst>
            <a:gs pos="0">
              <a:schemeClr val="bg1">
                <a:alpha val="0"/>
              </a:schemeClr>
            </a:gs>
            <a:gs pos="100000">
              <a:schemeClr val="bg1">
                <a:alpha val="0"/>
              </a:schemeClr>
            </a:gs>
            <a:gs pos="100000">
              <a:schemeClr val="bg1"/>
            </a:gs>
          </a:gsLst>
          <a:lin ang="162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228" tIns="16510" rIns="60228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Ema</a:t>
          </a:r>
          <a:endParaRPr lang="pt-PT" sz="13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12549" y="353317"/>
        <a:ext cx="773852" cy="5091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3240396" y="2254244"/>
          <a:ext cx="720006" cy="72000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3275544" y="2289392"/>
        <a:ext cx="649710" cy="649710"/>
      </dsp:txXfrm>
    </dsp:sp>
    <dsp:sp modelId="{043BF9E6-829D-EC41-8FF9-96E9A9A214FC}">
      <dsp:nvSpPr>
        <dsp:cNvPr id="0" name=""/>
        <dsp:cNvSpPr/>
      </dsp:nvSpPr>
      <dsp:spPr>
        <a:xfrm rot="16179653">
          <a:off x="3204125" y="1862427"/>
          <a:ext cx="7836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3648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2691501" y="750613"/>
          <a:ext cx="1799996" cy="71999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Quiriformema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>
              <a:solidFill>
                <a:schemeClr val="tx1"/>
              </a:solidFill>
              <a:latin typeface="Verdana"/>
              <a:cs typeface="Verdana"/>
            </a:rPr>
            <a:t>(configuração da(s) mão(s))</a:t>
          </a:r>
          <a:endParaRPr lang="pt-PT" sz="1400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2726648" y="785760"/>
        <a:ext cx="1729702" cy="649702"/>
      </dsp:txXfrm>
    </dsp:sp>
    <dsp:sp modelId="{7E8A8920-8BC8-B849-95FC-8F99A8E188B4}">
      <dsp:nvSpPr>
        <dsp:cNvPr id="0" name=""/>
        <dsp:cNvSpPr/>
      </dsp:nvSpPr>
      <dsp:spPr>
        <a:xfrm rot="20755980">
          <a:off x="3950090" y="2440453"/>
          <a:ext cx="6878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7805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75A69-B325-E543-8D8B-7245E86002B0}">
      <dsp:nvSpPr>
        <dsp:cNvPr id="0" name=""/>
        <dsp:cNvSpPr/>
      </dsp:nvSpPr>
      <dsp:spPr>
        <a:xfrm>
          <a:off x="4627582" y="1771354"/>
          <a:ext cx="1799996" cy="71999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Quiritoposema </a:t>
          </a:r>
          <a:r>
            <a:rPr lang="pt-PT" sz="1400" kern="1200" dirty="0" smtClean="0">
              <a:solidFill>
                <a:schemeClr val="tx1"/>
              </a:solidFill>
              <a:latin typeface="Verdana"/>
              <a:cs typeface="Verdana"/>
            </a:rPr>
            <a:t>(localização da(s) mão(s))</a:t>
          </a:r>
          <a:endParaRPr lang="pt-PT" sz="1400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4662729" y="1806501"/>
        <a:ext cx="1729702" cy="649702"/>
      </dsp:txXfrm>
    </dsp:sp>
    <dsp:sp modelId="{30F8A909-3907-AB48-90B0-2FC2EF680EAF}">
      <dsp:nvSpPr>
        <dsp:cNvPr id="0" name=""/>
        <dsp:cNvSpPr/>
      </dsp:nvSpPr>
      <dsp:spPr>
        <a:xfrm rot="2724473">
          <a:off x="3848065" y="3230585"/>
          <a:ext cx="719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9919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5E10E-C6AE-894B-A051-8E9CAD17CE16}">
      <dsp:nvSpPr>
        <dsp:cNvPr id="0" name=""/>
        <dsp:cNvSpPr/>
      </dsp:nvSpPr>
      <dsp:spPr>
        <a:xfrm>
          <a:off x="3915647" y="3486921"/>
          <a:ext cx="1799996" cy="71999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Quiritroposema </a:t>
          </a:r>
          <a:r>
            <a:rPr lang="pt-PT" sz="1400" kern="1200" dirty="0" smtClean="0">
              <a:solidFill>
                <a:schemeClr val="tx1"/>
              </a:solidFill>
              <a:latin typeface="Verdana"/>
              <a:cs typeface="Verdana"/>
            </a:rPr>
            <a:t>(orientação da(s) mão(s))</a:t>
          </a:r>
          <a:endParaRPr lang="pt-PT" sz="1400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3950794" y="3522068"/>
        <a:ext cx="1729702" cy="649702"/>
      </dsp:txXfrm>
    </dsp:sp>
    <dsp:sp modelId="{1DC404DE-D3E7-9542-BBC4-7728AA99F703}">
      <dsp:nvSpPr>
        <dsp:cNvPr id="0" name=""/>
        <dsp:cNvSpPr/>
      </dsp:nvSpPr>
      <dsp:spPr>
        <a:xfrm rot="8198021">
          <a:off x="2570595" y="3220603"/>
          <a:ext cx="7756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5692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A60F2-7056-7948-832B-8E3F66C299B0}">
      <dsp:nvSpPr>
        <dsp:cNvPr id="0" name=""/>
        <dsp:cNvSpPr/>
      </dsp:nvSpPr>
      <dsp:spPr>
        <a:xfrm>
          <a:off x="1395351" y="3486921"/>
          <a:ext cx="1799996" cy="71999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Quiricinesema </a:t>
          </a:r>
          <a:r>
            <a:rPr lang="pt-PT" sz="1400" kern="1200" dirty="0" smtClean="0">
              <a:solidFill>
                <a:schemeClr val="tx1"/>
              </a:solidFill>
              <a:latin typeface="Verdana"/>
              <a:cs typeface="Verdana"/>
            </a:rPr>
            <a:t>(movimento da(s) mão(s))</a:t>
          </a:r>
          <a:endParaRPr lang="pt-PT" sz="1400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430498" y="3522068"/>
        <a:ext cx="1729702" cy="649702"/>
      </dsp:txXfrm>
    </dsp:sp>
    <dsp:sp modelId="{86908F01-E26A-324E-8441-3BCBC5688168}">
      <dsp:nvSpPr>
        <dsp:cNvPr id="0" name=""/>
        <dsp:cNvSpPr/>
      </dsp:nvSpPr>
      <dsp:spPr>
        <a:xfrm rot="11702124">
          <a:off x="2468392" y="2415667"/>
          <a:ext cx="7854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5449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E86F6-7BE3-7543-951C-ED2C3AD8B26B}">
      <dsp:nvSpPr>
        <dsp:cNvPr id="0" name=""/>
        <dsp:cNvSpPr/>
      </dsp:nvSpPr>
      <dsp:spPr>
        <a:xfrm>
          <a:off x="681840" y="1712040"/>
          <a:ext cx="1799996" cy="71999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Mascarema </a:t>
          </a:r>
          <a:r>
            <a:rPr lang="pt-PT" sz="1400" kern="1200" dirty="0" smtClean="0">
              <a:solidFill>
                <a:schemeClr val="tx1"/>
              </a:solidFill>
              <a:latin typeface="Verdana"/>
              <a:cs typeface="Verdana"/>
            </a:rPr>
            <a:t>(Expressão facial/corporal)</a:t>
          </a:r>
          <a:endParaRPr lang="pt-PT" sz="1400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716987" y="1747187"/>
        <a:ext cx="1729702" cy="6497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1269-90EF-1F48-BFA8-28A88EA19A8D}">
      <dsp:nvSpPr>
        <dsp:cNvPr id="0" name=""/>
        <dsp:cNvSpPr/>
      </dsp:nvSpPr>
      <dsp:spPr>
        <a:xfrm>
          <a:off x="1085952" y="2409879"/>
          <a:ext cx="1128397" cy="816246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rgbClr val="000000"/>
              </a:solidFill>
              <a:latin typeface="Verdana"/>
              <a:cs typeface="Verdana"/>
            </a:rPr>
            <a:t>SW</a:t>
          </a:r>
          <a:endParaRPr lang="pt-PT" sz="1400" b="1" kern="1200" dirty="0">
            <a:solidFill>
              <a:srgbClr val="000000"/>
            </a:solidFill>
            <a:latin typeface="Verdana"/>
            <a:cs typeface="Verdana"/>
          </a:endParaRPr>
        </a:p>
      </dsp:txBody>
      <dsp:txXfrm>
        <a:off x="1125798" y="2449725"/>
        <a:ext cx="1048705" cy="736554"/>
      </dsp:txXfrm>
    </dsp:sp>
    <dsp:sp modelId="{043BF9E6-829D-EC41-8FF9-96E9A9A214FC}">
      <dsp:nvSpPr>
        <dsp:cNvPr id="0" name=""/>
        <dsp:cNvSpPr/>
      </dsp:nvSpPr>
      <dsp:spPr>
        <a:xfrm rot="18831014">
          <a:off x="1904171" y="2085848"/>
          <a:ext cx="898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8646" y="0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E81C-9D60-474F-8DE8-BA2A10FCC809}">
      <dsp:nvSpPr>
        <dsp:cNvPr id="0" name=""/>
        <dsp:cNvSpPr/>
      </dsp:nvSpPr>
      <dsp:spPr>
        <a:xfrm>
          <a:off x="1728183" y="1137879"/>
          <a:ext cx="2472567" cy="623938"/>
        </a:xfrm>
        <a:prstGeom prst="roundRect">
          <a:avLst/>
        </a:prstGeom>
        <a:gradFill flip="none" rotWithShape="1">
          <a:gsLst>
            <a:gs pos="0">
              <a:schemeClr val="bg1"/>
            </a:gs>
            <a:gs pos="100000">
              <a:schemeClr val="bg1"/>
            </a:gs>
            <a:gs pos="50000">
              <a:srgbClr val="EE5F0B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 smtClean="0">
              <a:solidFill>
                <a:schemeClr val="tx1"/>
              </a:solidFill>
              <a:latin typeface="Verdana"/>
              <a:cs typeface="Verdana"/>
            </a:rPr>
            <a:t>Quiriformema</a:t>
          </a:r>
          <a:endParaRPr lang="pt-PT" sz="1400" b="1" kern="1200" dirty="0">
            <a:solidFill>
              <a:schemeClr val="tx1"/>
            </a:solidFill>
            <a:latin typeface="Verdana"/>
            <a:cs typeface="Verdana"/>
          </a:endParaRPr>
        </a:p>
      </dsp:txBody>
      <dsp:txXfrm>
        <a:off x="1758641" y="1168337"/>
        <a:ext cx="2411651" cy="563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E04BF3-3E1E-A248-A7EF-C9E82DC427A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7271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Clique para 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1B1AE8-D7F9-4B41-BE74-7E3E42FB2D6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2531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3438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BR" noProof="0" dirty="0">
              <a:solidFill>
                <a:srgbClr val="000000"/>
              </a:solidFill>
              <a:ea typeface="MS PGothic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0B1F1DFE-48B8-4944-B50E-40FF7BF694EA}" type="slidenum">
              <a:rPr lang="pt-PT" sz="1200"/>
              <a:pPr/>
              <a:t>10</a:t>
            </a:fld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298672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1367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aseline="0" dirty="0" smtClean="0">
              <a:solidFill>
                <a:srgbClr val="000000"/>
              </a:solidFill>
            </a:endParaRPr>
          </a:p>
          <a:p>
            <a:endParaRPr lang="pt-PT" baseline="0" dirty="0" smtClean="0">
              <a:solidFill>
                <a:srgbClr val="000000"/>
              </a:solidFill>
            </a:endParaRPr>
          </a:p>
          <a:p>
            <a:endParaRPr lang="pt-PT" baseline="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1367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8506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7313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0010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1103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4831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8568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1533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182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="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34599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 smtClean="0">
              <a:solidFill>
                <a:srgbClr val="000000"/>
              </a:solidFill>
            </a:endParaRPr>
          </a:p>
          <a:p>
            <a:pPr marL="228600" indent="-228600">
              <a:buAutoNum type="arabicPeriod"/>
            </a:pPr>
            <a:endParaRPr lang="pt-PT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2446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aseline="0" dirty="0" smtClean="0">
              <a:solidFill>
                <a:srgbClr val="000000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baseline="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75307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10557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7173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69954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29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05571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39325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0883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00313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6236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59671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b="1" dirty="0" smtClean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15591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39552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37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4589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 smtClean="0">
              <a:solidFill>
                <a:srgbClr val="000000"/>
              </a:solidFill>
            </a:endParaRPr>
          </a:p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5967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000000"/>
              </a:solidFill>
            </a:endParaRPr>
          </a:p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5967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150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pt-PT" sz="1200" dirty="0" smtClean="0">
              <a:solidFill>
                <a:srgbClr val="000000"/>
              </a:solidFill>
              <a:latin typeface="Verdana"/>
              <a:cs typeface="Verdana"/>
            </a:endParaRPr>
          </a:p>
          <a:p>
            <a:endParaRPr lang="pt-PT" baseline="0" dirty="0" smtClean="0">
              <a:solidFill>
                <a:srgbClr val="000000"/>
              </a:solidFill>
            </a:endParaRPr>
          </a:p>
          <a:p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2143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b="1" dirty="0" smtClean="0">
              <a:solidFill>
                <a:srgbClr val="000000"/>
              </a:solidFill>
              <a:latin typeface="Verdana"/>
              <a:cs typeface="Verdan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b="0" baseline="0" dirty="0" smtClean="0">
              <a:solidFill>
                <a:srgbClr val="000000"/>
              </a:solidFill>
              <a:latin typeface="Verdana"/>
              <a:cs typeface="Verdan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b="0" dirty="0" smtClean="0">
              <a:solidFill>
                <a:srgbClr val="000000"/>
              </a:solidFill>
              <a:latin typeface="Verdana"/>
              <a:cs typeface="Verdan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b="0" dirty="0" smtClean="0">
              <a:solidFill>
                <a:srgbClr val="000000"/>
              </a:solidFill>
              <a:latin typeface="Verdana"/>
              <a:cs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2328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B1AE8-D7F9-4B41-BE74-7E3E42FB2D6C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189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681FF-DEB3-A545-AA1D-228B9908606B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EE413-C9B7-4840-A1D3-FAD752D0CD7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73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C5E22-9441-BF49-8239-084B5D35DEE4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592D3-DF4A-8A41-BA60-BAC7D6CA647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596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0E156-B71B-184B-8147-8665903689B3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68F8-0A0A-3B42-8561-9F47BC3A817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2632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BF5DB8-CCFA-7847-90AD-8C475E5F192B}" type="datetime1">
              <a:rPr lang="pt-PT" smtClean="0"/>
              <a:pPr>
                <a:defRPr/>
              </a:pPr>
              <a:t>13/07/16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BCD74-339B-2F4A-ACF6-3954E7B199EC}" type="slidenum">
              <a:rPr lang="pt-PT" smtClean="0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992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99C49-CCA0-6842-895A-FD6D49254F2A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E409D-F3FA-4046-8A04-8CBD213B394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424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C64A6-3BDD-104C-9C8E-3BAE68EAAD87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17911-7D51-8E4E-827A-2A6CEF278A6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458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AA44D-CFD4-2343-9ACA-1159299FC97D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B788-C5FB-574E-A4CB-7B9C3E156A1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399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77C45-6F6F-8D4F-8586-4375FF53F4C7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33C89-94DD-E942-85F2-E21729E22A8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405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0DF80-6FF1-8D4D-B52B-9BD4B6A6FC9D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1D806-9009-0E48-924C-47CCFAE09D1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508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E36F6-0FF0-8548-812B-CA3D11DC9FD6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70FD-1611-FF43-B744-F947F743145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667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F001F-951F-EE41-BC19-121BD06735E1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8874D-5487-B64F-86E9-5706D968718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074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D31C-2212-8540-9540-2FE133858E10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867FC-4B87-7748-8893-0E09994662E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384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20BF5DB8-CCFA-7847-90AD-8C475E5F192B}" type="datetime1">
              <a:rPr lang="pt-PT"/>
              <a:pPr>
                <a:defRPr/>
              </a:pPr>
              <a:t>13/07/16</a:t>
            </a:fld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9EBCD74-339B-2F4A-ACF6-3954E7B199E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9" Type="http://schemas.microsoft.com/office/2007/relationships/diagramDrawing" Target="../diagrams/drawing3.xml"/><Relationship Id="rId20" Type="http://schemas.openxmlformats.org/officeDocument/2006/relationships/diagramData" Target="../diagrams/data6.xml"/><Relationship Id="rId21" Type="http://schemas.openxmlformats.org/officeDocument/2006/relationships/diagramLayout" Target="../diagrams/layout6.xml"/><Relationship Id="rId22" Type="http://schemas.openxmlformats.org/officeDocument/2006/relationships/diagramQuickStyle" Target="../diagrams/quickStyle6.xml"/><Relationship Id="rId23" Type="http://schemas.openxmlformats.org/officeDocument/2006/relationships/diagramColors" Target="../diagrams/colors6.xml"/><Relationship Id="rId24" Type="http://schemas.microsoft.com/office/2007/relationships/diagramDrawing" Target="../diagrams/drawing6.xml"/><Relationship Id="rId25" Type="http://schemas.openxmlformats.org/officeDocument/2006/relationships/diagramData" Target="../diagrams/data7.xml"/><Relationship Id="rId26" Type="http://schemas.openxmlformats.org/officeDocument/2006/relationships/diagramLayout" Target="../diagrams/layout7.xml"/><Relationship Id="rId27" Type="http://schemas.openxmlformats.org/officeDocument/2006/relationships/diagramQuickStyle" Target="../diagrams/quickStyle7.xml"/><Relationship Id="rId28" Type="http://schemas.openxmlformats.org/officeDocument/2006/relationships/diagramColors" Target="../diagrams/colors7.xml"/><Relationship Id="rId29" Type="http://schemas.microsoft.com/office/2007/relationships/diagramDrawing" Target="../diagrams/drawing7.xml"/><Relationship Id="rId10" Type="http://schemas.openxmlformats.org/officeDocument/2006/relationships/diagramData" Target="../diagrams/data4.xml"/><Relationship Id="rId11" Type="http://schemas.openxmlformats.org/officeDocument/2006/relationships/diagramLayout" Target="../diagrams/layout4.xml"/><Relationship Id="rId12" Type="http://schemas.openxmlformats.org/officeDocument/2006/relationships/diagramQuickStyle" Target="../diagrams/quickStyle4.xml"/><Relationship Id="rId13" Type="http://schemas.openxmlformats.org/officeDocument/2006/relationships/diagramColors" Target="../diagrams/colors4.xml"/><Relationship Id="rId14" Type="http://schemas.microsoft.com/office/2007/relationships/diagramDrawing" Target="../diagrams/drawing4.xml"/><Relationship Id="rId15" Type="http://schemas.openxmlformats.org/officeDocument/2006/relationships/diagramData" Target="../diagrams/data5.xml"/><Relationship Id="rId16" Type="http://schemas.openxmlformats.org/officeDocument/2006/relationships/diagramLayout" Target="../diagrams/layout5.xml"/><Relationship Id="rId17" Type="http://schemas.openxmlformats.org/officeDocument/2006/relationships/diagramQuickStyle" Target="../diagrams/quickStyle5.xml"/><Relationship Id="rId18" Type="http://schemas.openxmlformats.org/officeDocument/2006/relationships/diagramColors" Target="../diagrams/colors5.xml"/><Relationship Id="rId19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8.xml"/><Relationship Id="rId4" Type="http://schemas.openxmlformats.org/officeDocument/2006/relationships/image" Target="../media/image2.jpeg"/><Relationship Id="rId5" Type="http://schemas.openxmlformats.org/officeDocument/2006/relationships/diagramData" Target="../diagrams/data3.xml"/><Relationship Id="rId6" Type="http://schemas.openxmlformats.org/officeDocument/2006/relationships/diagramLayout" Target="../diagrams/layout3.xml"/><Relationship Id="rId7" Type="http://schemas.openxmlformats.org/officeDocument/2006/relationships/diagramQuickStyle" Target="../diagrams/quickStyle3.xml"/><Relationship Id="rId8" Type="http://schemas.openxmlformats.org/officeDocument/2006/relationships/diagramColors" Target="../diagrams/colors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4" Type="http://schemas.openxmlformats.org/officeDocument/2006/relationships/image" Target="../media/image2.jpeg"/><Relationship Id="rId5" Type="http://schemas.openxmlformats.org/officeDocument/2006/relationships/diagramData" Target="../diagrams/data8.xml"/><Relationship Id="rId6" Type="http://schemas.openxmlformats.org/officeDocument/2006/relationships/diagramLayout" Target="../diagrams/layout8.xml"/><Relationship Id="rId7" Type="http://schemas.openxmlformats.org/officeDocument/2006/relationships/diagramQuickStyle" Target="../diagrams/quickStyle8.xml"/><Relationship Id="rId8" Type="http://schemas.openxmlformats.org/officeDocument/2006/relationships/diagramColors" Target="../diagrams/colors8.xml"/><Relationship Id="rId9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4" Type="http://schemas.openxmlformats.org/officeDocument/2006/relationships/image" Target="../media/image2.jpeg"/><Relationship Id="rId5" Type="http://schemas.openxmlformats.org/officeDocument/2006/relationships/diagramData" Target="../diagrams/data9.xml"/><Relationship Id="rId6" Type="http://schemas.openxmlformats.org/officeDocument/2006/relationships/diagramLayout" Target="../diagrams/layout9.xml"/><Relationship Id="rId7" Type="http://schemas.openxmlformats.org/officeDocument/2006/relationships/diagramQuickStyle" Target="../diagrams/quickStyle9.xml"/><Relationship Id="rId8" Type="http://schemas.openxmlformats.org/officeDocument/2006/relationships/diagramColors" Target="../diagrams/colors9.xml"/><Relationship Id="rId9" Type="http://schemas.microsoft.com/office/2007/relationships/diagramDrawing" Target="../diagrams/drawing9.xml"/><Relationship Id="rId1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diagramData" Target="../diagrams/data10.xml"/><Relationship Id="rId5" Type="http://schemas.openxmlformats.org/officeDocument/2006/relationships/diagramLayout" Target="../diagrams/layout10.xml"/><Relationship Id="rId6" Type="http://schemas.openxmlformats.org/officeDocument/2006/relationships/diagramQuickStyle" Target="../diagrams/quickStyle10.xml"/><Relationship Id="rId7" Type="http://schemas.openxmlformats.org/officeDocument/2006/relationships/diagramColors" Target="../diagrams/colors10.xml"/><Relationship Id="rId8" Type="http://schemas.microsoft.com/office/2007/relationships/diagramDrawing" Target="../diagrams/drawing10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diagramData" Target="../diagrams/data11.xml"/><Relationship Id="rId5" Type="http://schemas.openxmlformats.org/officeDocument/2006/relationships/diagramLayout" Target="../diagrams/layout11.xml"/><Relationship Id="rId6" Type="http://schemas.openxmlformats.org/officeDocument/2006/relationships/diagramQuickStyle" Target="../diagrams/quickStyle11.xml"/><Relationship Id="rId7" Type="http://schemas.openxmlformats.org/officeDocument/2006/relationships/diagramColors" Target="../diagrams/colors11.xml"/><Relationship Id="rId8" Type="http://schemas.microsoft.com/office/2007/relationships/diagramDrawing" Target="../diagrams/drawing11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slide" Target="slide23.xml"/><Relationship Id="rId3" Type="http://schemas.openxmlformats.org/officeDocument/2006/relationships/image" Target="../media/image2.jpeg"/><Relationship Id="rId4" Type="http://schemas.openxmlformats.org/officeDocument/2006/relationships/diagramData" Target="../diagrams/data12.xml"/><Relationship Id="rId5" Type="http://schemas.openxmlformats.org/officeDocument/2006/relationships/diagramLayout" Target="../diagrams/layout12.xml"/><Relationship Id="rId6" Type="http://schemas.openxmlformats.org/officeDocument/2006/relationships/diagramQuickStyle" Target="../diagrams/quickStyle12.xml"/><Relationship Id="rId7" Type="http://schemas.openxmlformats.org/officeDocument/2006/relationships/diagramColors" Target="../diagrams/colors12.xml"/><Relationship Id="rId8" Type="http://schemas.microsoft.com/office/2007/relationships/diagramDrawing" Target="../diagrams/drawing12.xml"/><Relationship Id="rId9" Type="http://schemas.openxmlformats.org/officeDocument/2006/relationships/image" Target="../media/image4.png"/><Relationship Id="rId10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png"/><Relationship Id="rId12" Type="http://schemas.openxmlformats.org/officeDocument/2006/relationships/image" Target="../media/image7.png"/><Relationship Id="rId13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slide" Target="slide24.xml"/><Relationship Id="rId3" Type="http://schemas.openxmlformats.org/officeDocument/2006/relationships/image" Target="../media/image2.jpeg"/><Relationship Id="rId4" Type="http://schemas.openxmlformats.org/officeDocument/2006/relationships/diagramData" Target="../diagrams/data13.xml"/><Relationship Id="rId5" Type="http://schemas.openxmlformats.org/officeDocument/2006/relationships/diagramLayout" Target="../diagrams/layout13.xml"/><Relationship Id="rId6" Type="http://schemas.openxmlformats.org/officeDocument/2006/relationships/diagramQuickStyle" Target="../diagrams/quickStyle13.xml"/><Relationship Id="rId7" Type="http://schemas.openxmlformats.org/officeDocument/2006/relationships/diagramColors" Target="../diagrams/colors13.xml"/><Relationship Id="rId8" Type="http://schemas.microsoft.com/office/2007/relationships/diagramDrawing" Target="../diagrams/drawing13.xml"/><Relationship Id="rId9" Type="http://schemas.openxmlformats.org/officeDocument/2006/relationships/image" Target="../media/image4.png"/><Relationship Id="rId10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slide" Target="slide26.xml"/><Relationship Id="rId14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slide" Target="slide25.xml"/><Relationship Id="rId4" Type="http://schemas.openxmlformats.org/officeDocument/2006/relationships/image" Target="../media/image2.jpeg"/><Relationship Id="rId5" Type="http://schemas.openxmlformats.org/officeDocument/2006/relationships/slide" Target="slide28.xml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4" Type="http://schemas.openxmlformats.org/officeDocument/2006/relationships/image" Target="../media/image2.jpeg"/><Relationship Id="rId5" Type="http://schemas.openxmlformats.org/officeDocument/2006/relationships/diagramData" Target="../diagrams/data14.xml"/><Relationship Id="rId6" Type="http://schemas.openxmlformats.org/officeDocument/2006/relationships/diagramLayout" Target="../diagrams/layout14.xml"/><Relationship Id="rId7" Type="http://schemas.openxmlformats.org/officeDocument/2006/relationships/diagramQuickStyle" Target="../diagrams/quickStyle14.xml"/><Relationship Id="rId8" Type="http://schemas.openxmlformats.org/officeDocument/2006/relationships/diagramColors" Target="../diagrams/colors14.xml"/><Relationship Id="rId9" Type="http://schemas.microsoft.com/office/2007/relationships/diagramDrawing" Target="../diagrams/drawing14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4" Type="http://schemas.openxmlformats.org/officeDocument/2006/relationships/image" Target="../media/image2.jpe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slide" Target="slide7.xml"/><Relationship Id="rId9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slide" Target="slide7.xml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image" Target="../media/image2.jpeg"/><Relationship Id="rId5" Type="http://schemas.openxmlformats.org/officeDocument/2006/relationships/slide" Target="slide11.xml"/><Relationship Id="rId6" Type="http://schemas.openxmlformats.org/officeDocument/2006/relationships/slide" Target="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2" descr="Untitled-1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72018" y="5748464"/>
            <a:ext cx="486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SignWriting </a:t>
            </a:r>
            <a:r>
              <a:rPr lang="pt-PT" sz="2400" b="1" dirty="0" err="1" smtClean="0"/>
              <a:t>Symposium</a:t>
            </a:r>
            <a:r>
              <a:rPr lang="pt-PT" sz="2400" b="1" dirty="0" smtClean="0"/>
              <a:t> 2016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7" name="Rectangle 8"/>
          <p:cNvSpPr>
            <a:spLocks noChangeArrowheads="1"/>
          </p:cNvSpPr>
          <p:nvPr/>
        </p:nvSpPr>
        <p:spPr bwMode="auto">
          <a:xfrm>
            <a:off x="310950" y="1559756"/>
            <a:ext cx="864235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/>
            <a:endParaRPr lang="pt-PT" dirty="0">
              <a:solidFill>
                <a:srgbClr val="EE5F0B"/>
              </a:solidFill>
              <a:latin typeface="Verdana" charset="0"/>
            </a:endParaRPr>
          </a:p>
          <a:p>
            <a:pPr algn="just" eaLnBrk="1" hangingPunct="1"/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/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976" y="2100026"/>
            <a:ext cx="3284673" cy="166199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eaLnBrk="1" hangingPunct="1"/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Língua Gestual Portuguesa</a:t>
            </a:r>
          </a:p>
          <a:p>
            <a:pPr algn="ctr" eaLnBrk="1" hangingPunct="1"/>
            <a:endParaRPr lang="pt-PT" sz="1200" dirty="0" smtClean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r>
              <a:rPr lang="pt-PT" b="1" dirty="0" smtClean="0">
                <a:solidFill>
                  <a:schemeClr val="bg1"/>
                </a:solidFill>
                <a:latin typeface="Verdana" charset="0"/>
              </a:rPr>
              <a:t>LGP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      </a:t>
            </a:r>
            <a:r>
              <a:rPr lang="pt-PT" b="1" dirty="0" smtClean="0">
                <a:solidFill>
                  <a:schemeClr val="bg1"/>
                </a:solidFill>
                <a:latin typeface="Verdana" charset="0"/>
              </a:rPr>
              <a:t>L1</a:t>
            </a:r>
            <a:endParaRPr lang="pt-PT" b="1" dirty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9187" y="2100026"/>
            <a:ext cx="3876678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Língua Portuguesa  (escrita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)</a:t>
            </a:r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sz="1200" dirty="0" smtClean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r>
              <a:rPr lang="pt-PT" b="1" dirty="0" smtClean="0">
                <a:solidFill>
                  <a:schemeClr val="bg1"/>
                </a:solidFill>
                <a:latin typeface="Verdana" charset="0"/>
              </a:rPr>
              <a:t>LP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        </a:t>
            </a:r>
            <a:r>
              <a:rPr lang="pt-PT" b="1" dirty="0" smtClean="0">
                <a:solidFill>
                  <a:schemeClr val="bg1"/>
                </a:solidFill>
                <a:latin typeface="Verdana" charset="0"/>
              </a:rPr>
              <a:t>L2</a:t>
            </a:r>
            <a:endParaRPr lang="pt-PT" b="1" dirty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algn="ctr" eaLnBrk="1" hangingPunct="1"/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  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40142" y="2757300"/>
            <a:ext cx="366778" cy="0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95525" y="2769395"/>
            <a:ext cx="353327" cy="0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19572" y="168070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Competências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 performance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em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duas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línguas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670" y="3188000"/>
            <a:ext cx="807819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a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cesso ao currículo comum assegurado em LGP</a:t>
            </a: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disciplina curricular de LGP</a:t>
            </a: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 smtClean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professores 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fluentes em 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LGP e 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intérpretes de 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LGP</a:t>
            </a: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pedagogia 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visual 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(pedagogia surda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)</a:t>
            </a: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LP 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com programa e objetivos adequados ao ensino de L2 para surdos</a:t>
            </a: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i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nteração com </a:t>
            </a:r>
            <a:r>
              <a:rPr lang="pt-PT" sz="1600" dirty="0">
                <a:solidFill>
                  <a:schemeClr val="bg1"/>
                </a:solidFill>
                <a:latin typeface="Verdana" charset="0"/>
              </a:rPr>
              <a:t>pares Surdos e com professores Surdos  de </a:t>
            </a:r>
            <a:r>
              <a:rPr lang="pt-PT" sz="1600" dirty="0" smtClean="0">
                <a:solidFill>
                  <a:schemeClr val="bg1"/>
                </a:solidFill>
                <a:latin typeface="Verdana" charset="0"/>
              </a:rPr>
              <a:t>LGP</a:t>
            </a:r>
          </a:p>
          <a:p>
            <a:pPr marL="368300" indent="-285750" algn="just" eaLnBrk="1" hangingPunct="1">
              <a:buFont typeface="Arial"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8300" indent="-285750" algn="just" eaLnBrk="1" hangingPunct="1">
              <a:buFont typeface="Arial"/>
              <a:buChar char="•"/>
            </a:pPr>
            <a:r>
              <a:rPr lang="pt-PT" sz="1600" dirty="0">
                <a:solidFill>
                  <a:srgbClr val="EE5F0B"/>
                </a:solidFill>
                <a:latin typeface="Verdana" charset="0"/>
              </a:rPr>
              <a:t>e</a:t>
            </a:r>
            <a:r>
              <a:rPr lang="pt-PT" sz="1600" dirty="0" smtClean="0">
                <a:solidFill>
                  <a:srgbClr val="EE5F0B"/>
                </a:solidFill>
                <a:latin typeface="Verdana" charset="0"/>
              </a:rPr>
              <a:t>nsino de uma modalidade de registo escrito da LGP </a:t>
            </a:r>
            <a:endParaRPr lang="pt-PT" sz="1600" dirty="0">
              <a:solidFill>
                <a:srgbClr val="EE5F0B"/>
              </a:solidFill>
              <a:latin typeface="Verdana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96707" y="6224094"/>
            <a:ext cx="2580014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32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E5F0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SignWriting</a:t>
            </a:r>
            <a:endParaRPr lang="pt-PT" sz="32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EE5F0B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5532" y="764704"/>
            <a:ext cx="4814739" cy="7771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pt-PT" b="1" dirty="0" smtClean="0">
                <a:solidFill>
                  <a:srgbClr val="EE5F0B"/>
                </a:solidFill>
              </a:rPr>
              <a:t> </a:t>
            </a:r>
          </a:p>
          <a:p>
            <a:pPr algn="ctr">
              <a:lnSpc>
                <a:spcPct val="50000"/>
              </a:lnSpc>
            </a:pPr>
            <a:r>
              <a:rPr lang="pt-PT" sz="2400" b="1" dirty="0" smtClean="0">
                <a:solidFill>
                  <a:srgbClr val="EE5F0B"/>
                </a:solidFill>
              </a:rPr>
              <a:t> </a:t>
            </a:r>
          </a:p>
          <a:p>
            <a:pPr algn="ctr">
              <a:lnSpc>
                <a:spcPct val="50000"/>
              </a:lnSpc>
            </a:pPr>
            <a:r>
              <a:rPr lang="pt-PT" sz="2400" b="1" dirty="0" smtClean="0"/>
              <a:t>.</a:t>
            </a:r>
            <a:r>
              <a:rPr lang="pt-PT" sz="2400" b="1" dirty="0" smtClean="0">
                <a:solidFill>
                  <a:srgbClr val="EE5F0B"/>
                </a:solidFill>
              </a:rPr>
              <a:t>Surdez e Educação Bilingue</a:t>
            </a:r>
            <a:endParaRPr lang="pt-PT" sz="2400" b="1" dirty="0">
              <a:solidFill>
                <a:srgbClr val="EE5F0B"/>
              </a:solidFill>
            </a:endParaRPr>
          </a:p>
          <a:p>
            <a:pPr algn="ctr">
              <a:lnSpc>
                <a:spcPct val="50000"/>
              </a:lnSpc>
            </a:pPr>
            <a:endParaRPr lang="pt-PT" b="1" dirty="0" smtClean="0">
              <a:solidFill>
                <a:srgbClr val="EE5F0B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440000">
            <a:off x="6218466" y="6301206"/>
            <a:ext cx="382777" cy="257115"/>
          </a:xfrm>
          <a:prstGeom prst="rightArrow">
            <a:avLst/>
          </a:prstGeom>
          <a:gradFill flip="none" rotWithShape="1">
            <a:gsLst>
              <a:gs pos="0">
                <a:srgbClr val="EE5F0B">
                  <a:alpha val="5000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4410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402" y="548680"/>
            <a:ext cx="3457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>
                <a:solidFill>
                  <a:srgbClr val="EE5F0B"/>
                </a:solidFill>
              </a:rPr>
              <a:t>A escrita para o Surdo</a:t>
            </a:r>
          </a:p>
          <a:p>
            <a:endParaRPr lang="pt-PT" b="1" dirty="0">
              <a:solidFill>
                <a:srgbClr val="EE5F0B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155009"/>
            <a:ext cx="8640960" cy="635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80000"/>
              </a:lnSpc>
            </a:pPr>
            <a:endParaRPr lang="pt-PT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80000"/>
              </a:lnSpc>
            </a:pPr>
            <a:endParaRPr lang="pt-PT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A leitura/escrita com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base no código 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alfabético é apontada como sendo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(…) 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natural e intuitiva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ao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ouvinte, 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mas artificial e arbitrária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ao </a:t>
            </a:r>
            <a:r>
              <a:rPr lang="pt-PT" i="1" dirty="0" smtClean="0">
                <a:solidFill>
                  <a:srgbClr val="FFFFFF"/>
                </a:solidFill>
                <a:latin typeface="Verdana"/>
                <a:cs typeface="Verdana"/>
              </a:rPr>
              <a:t>Surd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o.</a:t>
            </a:r>
          </a:p>
          <a:p>
            <a:pPr algn="r">
              <a:lnSpc>
                <a:spcPct val="150000"/>
              </a:lnSpc>
            </a:pP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Capovilla, Raphael, 2006: 1504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endParaRPr lang="pt-PT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A (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…) 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decodificação grafofonêmica produz a forma fonológica das palavras com que o ouvinte pensa, fortalecendo sua fala interna, mas não a forma quirêmica dos sinais com que o Surdo </a:t>
            </a:r>
            <a:r>
              <a:rPr lang="pt-PT" i="1" dirty="0" smtClean="0">
                <a:solidFill>
                  <a:srgbClr val="FFFFFF"/>
                </a:solidFill>
                <a:latin typeface="Verdana"/>
                <a:cs typeface="Verdana"/>
              </a:rPr>
              <a:t>pensa.</a:t>
            </a:r>
          </a:p>
          <a:p>
            <a:pPr algn="r">
              <a:lnSpc>
                <a:spcPct val="150000"/>
              </a:lnSpc>
            </a:pP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Capovilla, Raphael, 2006: 1504)</a:t>
            </a:r>
          </a:p>
          <a:p>
            <a:pPr algn="just"/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402" y="548680"/>
            <a:ext cx="3457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>
                <a:solidFill>
                  <a:srgbClr val="EE5F0B"/>
                </a:solidFill>
              </a:rPr>
              <a:t>A escrita para o Surdo</a:t>
            </a:r>
          </a:p>
          <a:p>
            <a:endParaRPr lang="pt-PT" b="1" dirty="0">
              <a:solidFill>
                <a:srgbClr val="EE5F0B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53320"/>
            <a:ext cx="8640960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A 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(...) escrita </a:t>
            </a:r>
            <a:r>
              <a:rPr lang="pt-PT" i="1" dirty="0">
                <a:solidFill>
                  <a:schemeClr val="bg1"/>
                </a:solidFill>
                <a:latin typeface="Verdana"/>
                <a:cs typeface="Verdana"/>
              </a:rPr>
              <a:t>da Língua de Sinais ocupa um “lugar” de marcador cultural, de tradução cultural surda, pois retrata a diferença e experiência de ser surdo no sentido mesmo de disseminador de uma cultura, que se alicerça em conceitos como diferença e 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experiência visual.</a:t>
            </a:r>
          </a:p>
          <a:p>
            <a:pPr algn="r"/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(Zappe, 2010: 63)</a:t>
            </a:r>
          </a:p>
          <a:p>
            <a:pPr algn="just"/>
            <a:endParaRPr lang="pt-PT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/>
            <a:r>
              <a:rPr lang="pt-PT" i="1" dirty="0">
                <a:solidFill>
                  <a:schemeClr val="bg1"/>
                </a:solidFill>
                <a:latin typeface="Verdana"/>
                <a:cs typeface="Verdana"/>
              </a:rPr>
              <a:t>E é só com o emergir natural desta ortografia de consenso que os maiores benefícios de SignWriting poderão se revelar: a simplicidade de escrita e a eficácia comunicativa, e, com elas, a união dos surdos em torno de sua cultura e de sua língua, ao longo das gerações e em todo o território nacional, a edificação cumulativa de seu patrimônio cultural e o registo perene de sua história à medida que ela se faz a cada novo poema, conto, peça de teatro e livro que poderão ser, doravante, escritos em sinais.</a:t>
            </a:r>
          </a:p>
          <a:p>
            <a:pPr algn="r"/>
            <a:r>
              <a:rPr lang="pt-PT" dirty="0">
                <a:solidFill>
                  <a:schemeClr val="bg1"/>
                </a:solidFill>
                <a:latin typeface="Verdana"/>
                <a:cs typeface="Verdana"/>
              </a:rPr>
              <a:t>(Capovilla, Sutton &amp; </a:t>
            </a:r>
            <a:r>
              <a:rPr lang="pt-PT" dirty="0">
                <a:solidFill>
                  <a:schemeClr val="bg1"/>
                </a:solidFill>
              </a:rPr>
              <a:t>Wöhrmann</a:t>
            </a:r>
            <a:r>
              <a:rPr lang="pt-PT" dirty="0">
                <a:solidFill>
                  <a:schemeClr val="bg1"/>
                </a:solidFill>
                <a:latin typeface="Verdana"/>
                <a:cs typeface="Verdana"/>
              </a:rPr>
              <a:t>, 2011: 210)</a:t>
            </a:r>
          </a:p>
          <a:p>
            <a:pPr algn="just"/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9656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8"/>
          <p:cNvSpPr>
            <a:spLocks noChangeArrowheads="1"/>
          </p:cNvSpPr>
          <p:nvPr/>
        </p:nvSpPr>
        <p:spPr bwMode="auto">
          <a:xfrm>
            <a:off x="395535" y="975499"/>
            <a:ext cx="8352929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/>
            <a:endParaRPr lang="pt-PT" sz="700" dirty="0">
              <a:solidFill>
                <a:schemeClr val="bg1"/>
              </a:solidFill>
              <a:latin typeface="Verdana" charset="0"/>
            </a:endParaRPr>
          </a:p>
          <a:p>
            <a:pPr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3174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89006" y="5697332"/>
            <a:ext cx="41303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convergem para uma única língua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pt-PT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pt-PT" b="1" dirty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Língua Gestual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eta entalhada para a direita 6"/>
          <p:cNvSpPr/>
          <p:nvPr/>
        </p:nvSpPr>
        <p:spPr>
          <a:xfrm rot="5400000">
            <a:off x="3205445" y="3851129"/>
            <a:ext cx="2664296" cy="1099957"/>
          </a:xfrm>
          <a:prstGeom prst="notchedRightArrow">
            <a:avLst/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50000">
                <a:srgbClr val="EE5F0B">
                  <a:alpha val="50000"/>
                </a:srgbClr>
              </a:gs>
              <a:gs pos="100000">
                <a:schemeClr val="bg1">
                  <a:alpha val="50000"/>
                </a:schemeClr>
              </a:gs>
            </a:gsLst>
            <a:lin ang="16200000" scaled="0"/>
          </a:gra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o 7"/>
          <p:cNvGrpSpPr/>
          <p:nvPr/>
        </p:nvGrpSpPr>
        <p:grpSpPr>
          <a:xfrm>
            <a:off x="4855177" y="3195782"/>
            <a:ext cx="2207892" cy="593258"/>
            <a:chOff x="0" y="29592"/>
            <a:chExt cx="2207892" cy="593258"/>
          </a:xfrm>
        </p:grpSpPr>
        <p:sp>
          <p:nvSpPr>
            <p:cNvPr id="9" name="Arredondar Retângulo de Canto do Mesmo Lado 8"/>
            <p:cNvSpPr/>
            <p:nvPr/>
          </p:nvSpPr>
          <p:spPr>
            <a:xfrm rot="5400000">
              <a:off x="807590" y="-777452"/>
              <a:ext cx="593258" cy="2207346"/>
            </a:xfrm>
            <a:prstGeom prst="round2Same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Arredondar Retângulo de Canto do Mesmo Lado 4"/>
            <p:cNvSpPr/>
            <p:nvPr/>
          </p:nvSpPr>
          <p:spPr>
            <a:xfrm>
              <a:off x="0" y="69173"/>
              <a:ext cx="2167764" cy="553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t-PT" sz="1800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pensamento</a:t>
              </a:r>
              <a:endParaRPr lang="pt-PT" sz="1800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4855723" y="3843112"/>
            <a:ext cx="2206800" cy="594001"/>
            <a:chOff x="873207" y="1395790"/>
            <a:chExt cx="2207346" cy="810836"/>
          </a:xfrm>
        </p:grpSpPr>
        <p:sp>
          <p:nvSpPr>
            <p:cNvPr id="12" name="Arredondar Retângulo de Canto do Mesmo Lado 11"/>
            <p:cNvSpPr/>
            <p:nvPr/>
          </p:nvSpPr>
          <p:spPr>
            <a:xfrm rot="5400000">
              <a:off x="1571462" y="697535"/>
              <a:ext cx="810835" cy="2207346"/>
            </a:xfrm>
            <a:prstGeom prst="round2Same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Arredondar Retângulo de Canto do Mesmo Lado 4"/>
            <p:cNvSpPr/>
            <p:nvPr/>
          </p:nvSpPr>
          <p:spPr>
            <a:xfrm>
              <a:off x="873207" y="1474955"/>
              <a:ext cx="2167764" cy="731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t-PT" sz="1800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comunicação</a:t>
              </a:r>
              <a:endParaRPr lang="pt-PT" sz="1600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855723" y="4509120"/>
            <a:ext cx="2207346" cy="594000"/>
            <a:chOff x="873207" y="2095844"/>
            <a:chExt cx="2207346" cy="810835"/>
          </a:xfrm>
        </p:grpSpPr>
        <p:sp>
          <p:nvSpPr>
            <p:cNvPr id="15" name="Arredondar Retângulo de Canto do Mesmo Lado 14"/>
            <p:cNvSpPr/>
            <p:nvPr/>
          </p:nvSpPr>
          <p:spPr>
            <a:xfrm rot="5400000">
              <a:off x="1571462" y="1397589"/>
              <a:ext cx="810835" cy="2207346"/>
            </a:xfrm>
            <a:prstGeom prst="round2Same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Arredondar Retângulo de Canto do Mesmo Lado 4"/>
            <p:cNvSpPr/>
            <p:nvPr/>
          </p:nvSpPr>
          <p:spPr>
            <a:xfrm>
              <a:off x="873207" y="2135426"/>
              <a:ext cx="2167764" cy="731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t-PT" sz="1800" kern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escrita</a:t>
              </a:r>
              <a:endParaRPr lang="pt-PT" sz="1800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057" y="1481733"/>
            <a:ext cx="7992889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7" algn="just" eaLnBrk="1" hangingPunct="1">
              <a:lnSpc>
                <a:spcPct val="150000"/>
              </a:lnSpc>
            </a:pP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lang="pt-PT" i="1" dirty="0" err="1">
                <a:solidFill>
                  <a:srgbClr val="FFFFFF"/>
                </a:solidFill>
                <a:latin typeface="Verdana"/>
                <a:cs typeface="Verdana"/>
              </a:rPr>
              <a:t>SignWriting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é um sistema de escrita para as LG, criado por </a:t>
            </a:r>
            <a:r>
              <a:rPr lang="pt-PT" i="1" dirty="0" err="1">
                <a:solidFill>
                  <a:srgbClr val="FFFFFF"/>
                </a:solidFill>
                <a:latin typeface="Verdana"/>
                <a:cs typeface="Verdana"/>
              </a:rPr>
              <a:t>Valerie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i="1" dirty="0" err="1">
                <a:solidFill>
                  <a:srgbClr val="FFFFFF"/>
                </a:solidFill>
                <a:latin typeface="Verdana"/>
                <a:cs typeface="Verdana"/>
              </a:rPr>
              <a:t>Sutton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, em 1974, nos EUA, que 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permite escrever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diretamente a partir da LG, sem 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recorrer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à tradução para outra língua.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>
                <a:solidFill>
                  <a:srgbClr val="EE5F0B"/>
                </a:solidFill>
              </a:rPr>
              <a:t>O Sistema </a:t>
            </a:r>
            <a:r>
              <a:rPr lang="pt-PT" sz="2400" b="1" i="1" dirty="0">
                <a:solidFill>
                  <a:srgbClr val="EE5F0B"/>
                </a:solidFill>
              </a:rPr>
              <a:t>SignWriting</a:t>
            </a: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8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0312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15052" y="1556792"/>
            <a:ext cx="891389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algn="just">
              <a:lnSpc>
                <a:spcPct val="120000"/>
              </a:lnSpc>
            </a:pPr>
            <a:endParaRPr lang="pt-PT" dirty="0" smtClean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dapta-se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à escrita de qualquer língua gestual do mundo</a:t>
            </a: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chemeClr val="bg1"/>
                </a:solidFill>
              </a:rPr>
              <a:t>regista </a:t>
            </a:r>
            <a:r>
              <a:rPr lang="pt-PT" dirty="0">
                <a:solidFill>
                  <a:schemeClr val="bg1"/>
                </a:solidFill>
              </a:rPr>
              <a:t>a forma física e visível do signo gestual e não o seu </a:t>
            </a:r>
            <a:r>
              <a:rPr lang="pt-PT" dirty="0" smtClean="0">
                <a:solidFill>
                  <a:schemeClr val="bg1"/>
                </a:solidFill>
              </a:rPr>
              <a:t>significado</a:t>
            </a: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/>
                </a:solidFill>
              </a:rPr>
              <a:t>c</a:t>
            </a:r>
            <a:r>
              <a:rPr lang="pt-PT" dirty="0" smtClean="0">
                <a:solidFill>
                  <a:schemeClr val="bg1"/>
                </a:solidFill>
              </a:rPr>
              <a:t>onsiste num </a:t>
            </a:r>
            <a:r>
              <a:rPr lang="pt-PT" dirty="0">
                <a:solidFill>
                  <a:schemeClr val="bg1"/>
                </a:solidFill>
              </a:rPr>
              <a:t>sistema de escrita visual direta e assente na forma visível dos gestos </a:t>
            </a:r>
            <a:r>
              <a:rPr lang="pt-PT" dirty="0" smtClean="0">
                <a:solidFill>
                  <a:schemeClr val="bg1"/>
                </a:solidFill>
              </a:rPr>
              <a:t>(não é um </a:t>
            </a:r>
            <a:r>
              <a:rPr lang="pt-PT" dirty="0">
                <a:solidFill>
                  <a:schemeClr val="bg1"/>
                </a:solidFill>
              </a:rPr>
              <a:t>sistema de escrita </a:t>
            </a:r>
            <a:r>
              <a:rPr lang="pt-PT" dirty="0" err="1">
                <a:solidFill>
                  <a:schemeClr val="bg1"/>
                </a:solidFill>
              </a:rPr>
              <a:t>semantográfica</a:t>
            </a:r>
            <a:r>
              <a:rPr lang="pt-PT" dirty="0">
                <a:solidFill>
                  <a:schemeClr val="bg1"/>
                </a:solidFill>
              </a:rPr>
              <a:t> ou </a:t>
            </a:r>
            <a:r>
              <a:rPr lang="pt-PT" dirty="0" smtClean="0">
                <a:solidFill>
                  <a:schemeClr val="bg1"/>
                </a:solidFill>
              </a:rPr>
              <a:t>ideográfica)</a:t>
            </a:r>
            <a:endParaRPr lang="pt-PT" dirty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/>
                </a:solidFill>
              </a:rPr>
              <a:t>u</a:t>
            </a:r>
            <a:r>
              <a:rPr lang="pt-PT" dirty="0" smtClean="0">
                <a:solidFill>
                  <a:schemeClr val="bg1"/>
                </a:solidFill>
              </a:rPr>
              <a:t>ma pessoa que domine o SW será </a:t>
            </a:r>
            <a:r>
              <a:rPr lang="pt-PT" dirty="0">
                <a:solidFill>
                  <a:schemeClr val="bg1"/>
                </a:solidFill>
              </a:rPr>
              <a:t>capaz </a:t>
            </a:r>
            <a:r>
              <a:rPr lang="pt-PT" dirty="0" smtClean="0">
                <a:solidFill>
                  <a:schemeClr val="bg1"/>
                </a:solidFill>
              </a:rPr>
              <a:t>de </a:t>
            </a:r>
            <a:r>
              <a:rPr lang="pt-PT" dirty="0">
                <a:solidFill>
                  <a:schemeClr val="bg1"/>
                </a:solidFill>
              </a:rPr>
              <a:t>emitir o gesto que lhe </a:t>
            </a:r>
            <a:r>
              <a:rPr lang="pt-PT" dirty="0" smtClean="0">
                <a:solidFill>
                  <a:schemeClr val="bg1"/>
                </a:solidFill>
              </a:rPr>
              <a:t>corresponde</a:t>
            </a: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PT" dirty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/>
                </a:solidFill>
              </a:rPr>
              <a:t>a</a:t>
            </a:r>
            <a:r>
              <a:rPr lang="pt-PT" dirty="0" smtClean="0">
                <a:solidFill>
                  <a:schemeClr val="bg1"/>
                </a:solidFill>
              </a:rPr>
              <a:t> escrita e a leitura ocorrem </a:t>
            </a:r>
            <a:r>
              <a:rPr lang="pt-PT" dirty="0">
                <a:solidFill>
                  <a:schemeClr val="bg1"/>
                </a:solidFill>
              </a:rPr>
              <a:t>na direção vertical, no sentido de cima para baixo, com signos separados por um espaço em branco</a:t>
            </a:r>
          </a:p>
          <a:p>
            <a:pPr marL="274638" indent="-187325" algn="just">
              <a:lnSpc>
                <a:spcPct val="12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chemeClr val="bg1"/>
                </a:solidFill>
              </a:rPr>
              <a:t> é composto por, aproximadamente, </a:t>
            </a:r>
            <a:r>
              <a:rPr lang="pt-PT" dirty="0">
                <a:solidFill>
                  <a:schemeClr val="bg1"/>
                </a:solidFill>
              </a:rPr>
              <a:t>950 símbolos</a:t>
            </a:r>
          </a:p>
          <a:p>
            <a:pPr marL="274638" indent="-187325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PT" sz="1600" dirty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43402" y="458368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2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8"/>
          <p:cNvSpPr>
            <a:spLocks noChangeArrowheads="1"/>
          </p:cNvSpPr>
          <p:nvPr/>
        </p:nvSpPr>
        <p:spPr bwMode="auto">
          <a:xfrm>
            <a:off x="124121" y="980728"/>
            <a:ext cx="8785671" cy="717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42913" eaLnBrk="1" hangingPunct="1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173037" algn="just" eaLnBrk="1" hangingPunct="1">
              <a:lnSpc>
                <a:spcPct val="150000"/>
              </a:lnSpc>
            </a:pPr>
            <a:endParaRPr lang="pt-PT" sz="160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533400" indent="-360363" algn="just" eaLnBrk="1" hangingPunct="1">
              <a:lnSpc>
                <a:spcPct val="150000"/>
              </a:lnSpc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/>
                <a:cs typeface="Verdana"/>
              </a:rPr>
              <a:t>torna 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possível a explicitação de gestos em função de todos os parâmetros </a:t>
            </a:r>
            <a:r>
              <a:rPr lang="pt-PT" sz="1600" i="1" u="sng" dirty="0" err="1">
                <a:solidFill>
                  <a:schemeClr val="bg1"/>
                </a:solidFill>
                <a:latin typeface="Verdana"/>
                <a:cs typeface="Verdana"/>
              </a:rPr>
              <a:t>simatosêmicos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, sem recorrer à imagem pictórica e ao português escrito, sendo tão flexível que pode ser escrito em qualquer perspetiva (</a:t>
            </a:r>
            <a:r>
              <a:rPr lang="pt-PT" sz="1600" dirty="0" err="1">
                <a:solidFill>
                  <a:schemeClr val="bg1"/>
                </a:solidFill>
                <a:latin typeface="Verdana"/>
                <a:cs typeface="Verdana"/>
              </a:rPr>
              <a:t>Capovilla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pt-PT" sz="1600" dirty="0" err="1" smtClean="0">
                <a:solidFill>
                  <a:schemeClr val="bg1"/>
                </a:solidFill>
                <a:latin typeface="Verdana"/>
                <a:cs typeface="Verdana"/>
              </a:rPr>
              <a:t>Sutton</a:t>
            </a:r>
            <a:r>
              <a:rPr lang="pt-PT" sz="16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&amp; </a:t>
            </a:r>
            <a:r>
              <a:rPr lang="pt-PT" sz="1600" dirty="0" err="1">
                <a:solidFill>
                  <a:schemeClr val="bg1"/>
                </a:solidFill>
                <a:latin typeface="Verdana"/>
                <a:cs typeface="Verdana"/>
              </a:rPr>
              <a:t>Wöhrmann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, 2011)</a:t>
            </a:r>
          </a:p>
          <a:p>
            <a:pPr marL="533400" indent="-360363" algn="just" eaLnBrk="1" hangingPunct="1">
              <a:lnSpc>
                <a:spcPct val="150000"/>
              </a:lnSpc>
              <a:buFont typeface="Arial"/>
              <a:buChar char="•"/>
            </a:pP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reconhecido como um sistema de notação linguística para estudos científicos </a:t>
            </a:r>
            <a:endParaRPr lang="pt-PT" sz="160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533400" indent="-360363" algn="just" eaLnBrk="1" hangingPunct="1">
              <a:lnSpc>
                <a:spcPct val="150000"/>
              </a:lnSpc>
              <a:buFont typeface="Arial"/>
              <a:buChar char="•"/>
            </a:pP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usado </a:t>
            </a: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em </a:t>
            </a: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mais de 40 países do mundo</a:t>
            </a: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(Brasil, França, Finlândia, EUA, Nicarágua, Tunísia...)</a:t>
            </a:r>
            <a:endParaRPr lang="pt-PT" sz="16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533400" indent="-360363" algn="just">
              <a:lnSpc>
                <a:spcPct val="150000"/>
              </a:lnSpc>
              <a:buFont typeface="Arial"/>
              <a:buChar char="•"/>
            </a:pPr>
            <a:r>
              <a:rPr lang="pt-PT" sz="1600" dirty="0" smtClean="0">
                <a:solidFill>
                  <a:schemeClr val="bg1"/>
                </a:solidFill>
                <a:latin typeface="Verdana"/>
                <a:cs typeface="Verdana"/>
              </a:rPr>
              <a:t>adotado </a:t>
            </a: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no Brasil desde </a:t>
            </a:r>
            <a:r>
              <a:rPr lang="pt-PT" sz="1600" dirty="0" smtClean="0">
                <a:solidFill>
                  <a:schemeClr val="bg1"/>
                </a:solidFill>
                <a:latin typeface="Verdana"/>
                <a:cs typeface="Verdana"/>
              </a:rPr>
              <a:t>1996, no âmbito da prática pedagógica com alunos surdos</a:t>
            </a:r>
          </a:p>
          <a:p>
            <a:pPr marL="533400" indent="-360363" algn="just">
              <a:lnSpc>
                <a:spcPct val="150000"/>
              </a:lnSpc>
              <a:buFont typeface="Arial"/>
              <a:buChar char="•"/>
            </a:pPr>
            <a:r>
              <a:rPr lang="pt-PT" sz="1600" dirty="0">
                <a:solidFill>
                  <a:schemeClr val="bg1"/>
                </a:solidFill>
                <a:latin typeface="Verdana"/>
                <a:cs typeface="Verdana"/>
              </a:rPr>
              <a:t>n</a:t>
            </a:r>
            <a:r>
              <a:rPr lang="pt-PT" sz="1600" dirty="0" smtClean="0">
                <a:solidFill>
                  <a:schemeClr val="bg1"/>
                </a:solidFill>
                <a:latin typeface="Verdana"/>
                <a:cs typeface="Verdana"/>
              </a:rPr>
              <a:t>o Brasil e EUA existem artigos científicos publicados em SW</a:t>
            </a:r>
            <a:endParaRPr lang="pt-PT" sz="16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533400" indent="-360363" algn="just" eaLnBrk="1" hangingPunct="1">
              <a:lnSpc>
                <a:spcPct val="150000"/>
              </a:lnSpc>
              <a:buFont typeface="Arial"/>
              <a:buChar char="•"/>
            </a:pP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em </a:t>
            </a: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Portugal, o SW é estudado e lecionado em algumas instituições do Ensino </a:t>
            </a: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Superior, mas não </a:t>
            </a: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é </a:t>
            </a: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ainda aplicado no âmbito do trabalho pedagógico com alunos </a:t>
            </a:r>
            <a:r>
              <a:rPr lang="pt-PT" sz="1600" dirty="0">
                <a:solidFill>
                  <a:srgbClr val="FFFFFF"/>
                </a:solidFill>
                <a:latin typeface="Verdana"/>
                <a:cs typeface="Verdana"/>
              </a:rPr>
              <a:t>Surdos até ao 12º </a:t>
            </a:r>
            <a:r>
              <a:rPr lang="pt-PT" sz="1600" dirty="0" smtClean="0">
                <a:solidFill>
                  <a:srgbClr val="FFFFFF"/>
                </a:solidFill>
                <a:latin typeface="Verdana"/>
                <a:cs typeface="Verdana"/>
              </a:rPr>
              <a:t>ano</a:t>
            </a:r>
            <a:endParaRPr lang="pt-PT" sz="1400" dirty="0">
              <a:solidFill>
                <a:schemeClr val="bg1"/>
              </a:solidFill>
              <a:latin typeface="Verdana" charset="0"/>
            </a:endParaRPr>
          </a:p>
          <a:p>
            <a:pPr marL="533400" indent="-360363" algn="just">
              <a:lnSpc>
                <a:spcPct val="150000"/>
              </a:lnSpc>
              <a:buFont typeface="Arial"/>
              <a:buChar char="•"/>
            </a:pPr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808038" algn="just" eaLnBrk="1" hangingPunct="1"/>
            <a:endParaRPr lang="pt-PT" sz="1600" dirty="0" smtClean="0">
              <a:solidFill>
                <a:schemeClr val="bg1"/>
              </a:solidFill>
              <a:latin typeface="Verdana" charset="0"/>
            </a:endParaRPr>
          </a:p>
          <a:p>
            <a:pPr marL="44291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36866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61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0104" y="1129356"/>
            <a:ext cx="8913896" cy="510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endParaRPr lang="pt-PT" dirty="0" smtClean="0">
              <a:solidFill>
                <a:srgbClr val="EE5F0B"/>
              </a:solidFill>
              <a:latin typeface="Verdana"/>
              <a:cs typeface="Verdana"/>
            </a:endParaRPr>
          </a:p>
          <a:p>
            <a:pPr algn="ctr">
              <a:lnSpc>
                <a:spcPct val="120000"/>
              </a:lnSpc>
            </a:pPr>
            <a:r>
              <a:rPr lang="pt-PT" b="1" dirty="0" smtClean="0">
                <a:solidFill>
                  <a:srgbClr val="EE5F0B"/>
                </a:solidFill>
                <a:latin typeface="Verdana"/>
                <a:cs typeface="Verdana"/>
              </a:rPr>
              <a:t>Sistema pioneiro de transcrição de gestos de Stokoe</a:t>
            </a:r>
          </a:p>
          <a:p>
            <a:pPr algn="ctr">
              <a:lnSpc>
                <a:spcPct val="120000"/>
              </a:lnSpc>
            </a:pPr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Parâmetros definidos por </a:t>
            </a:r>
            <a:r>
              <a:rPr lang="pt-PT" dirty="0" err="1" smtClean="0">
                <a:solidFill>
                  <a:schemeClr val="bg1"/>
                </a:solidFill>
                <a:latin typeface="Verdana"/>
                <a:cs typeface="Verdana"/>
              </a:rPr>
              <a:t>Stokoe</a:t>
            </a:r>
            <a:r>
              <a:rPr lang="pt-PT" dirty="0">
                <a:solidFill>
                  <a:schemeClr val="bg1"/>
                </a:solidFill>
                <a:latin typeface="Verdana"/>
                <a:cs typeface="Verdana"/>
              </a:rPr>
              <a:t> (anos 60, século 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XX)</a:t>
            </a:r>
          </a:p>
          <a:p>
            <a:pPr algn="just">
              <a:lnSpc>
                <a:spcPct val="150000"/>
              </a:lnSpc>
            </a:pPr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L="720725" indent="-285750" algn="just">
              <a:lnSpc>
                <a:spcPct val="150000"/>
              </a:lnSpc>
              <a:buFont typeface="Arial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19 símbolos DEZ (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designator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 ou 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handshape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)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 – </a:t>
            </a:r>
            <a:r>
              <a:rPr lang="pt-PT" b="1" dirty="0" smtClean="0">
                <a:solidFill>
                  <a:schemeClr val="bg1"/>
                </a:solidFill>
                <a:latin typeface="Verdana"/>
                <a:cs typeface="Verdana"/>
              </a:rPr>
              <a:t>Configuração</a:t>
            </a:r>
            <a:endParaRPr lang="pt-PT" u="sng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L="720725" indent="-285750" algn="just">
              <a:lnSpc>
                <a:spcPct val="150000"/>
              </a:lnSpc>
              <a:buFont typeface="Arial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12 símbolos TAB (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t</a:t>
            </a:r>
            <a:r>
              <a:rPr lang="pt-PT" i="1" dirty="0" err="1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bula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 ou 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sign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location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) 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– </a:t>
            </a:r>
            <a:r>
              <a:rPr lang="pt-PT" b="1" dirty="0" smtClean="0">
                <a:solidFill>
                  <a:schemeClr val="bg1"/>
                </a:solidFill>
                <a:latin typeface="Verdana"/>
                <a:cs typeface="Verdana"/>
              </a:rPr>
              <a:t>Localização</a:t>
            </a:r>
          </a:p>
          <a:p>
            <a:pPr marL="720725" indent="-285750" algn="just">
              <a:lnSpc>
                <a:spcPct val="150000"/>
              </a:lnSpc>
              <a:buFont typeface="Arial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24 símbolos SIG (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signator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 ou </a:t>
            </a:r>
            <a:r>
              <a:rPr lang="pt-PT" i="1" dirty="0" err="1" smtClean="0">
                <a:solidFill>
                  <a:schemeClr val="bg1"/>
                </a:solidFill>
                <a:latin typeface="Verdana"/>
                <a:cs typeface="Verdana"/>
              </a:rPr>
              <a:t>action</a:t>
            </a:r>
            <a:r>
              <a:rPr lang="pt-PT" i="1" dirty="0" smtClean="0">
                <a:solidFill>
                  <a:schemeClr val="bg1"/>
                </a:solidFill>
                <a:latin typeface="Verdana"/>
                <a:cs typeface="Verdana"/>
              </a:rPr>
              <a:t>)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 – </a:t>
            </a:r>
            <a:r>
              <a:rPr lang="pt-PT" b="1" dirty="0" smtClean="0">
                <a:solidFill>
                  <a:schemeClr val="bg1"/>
                </a:solidFill>
                <a:latin typeface="Verdana"/>
                <a:cs typeface="Verdana"/>
              </a:rPr>
              <a:t>Movimento</a:t>
            </a:r>
            <a:endParaRPr lang="pt-PT" b="1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Battison (1974) acrescentou novo </a:t>
            </a:r>
            <a:r>
              <a:rPr lang="pt-PT" dirty="0" err="1" smtClean="0">
                <a:solidFill>
                  <a:srgbClr val="FFFFFF"/>
                </a:solidFill>
                <a:latin typeface="Verdana"/>
                <a:cs typeface="Verdana"/>
              </a:rPr>
              <a:t>parâmtero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– </a:t>
            </a:r>
            <a:r>
              <a:rPr lang="pt-PT" b="1" dirty="0" smtClean="0">
                <a:solidFill>
                  <a:srgbClr val="FFFFFF"/>
                </a:solidFill>
                <a:latin typeface="Verdana"/>
                <a:cs typeface="Verdana"/>
              </a:rPr>
              <a:t>Orientação</a:t>
            </a:r>
            <a:endParaRPr lang="pt-PT" b="1" dirty="0">
              <a:solidFill>
                <a:srgbClr val="FFFFFF"/>
              </a:solidFill>
              <a:latin typeface="Verdana"/>
              <a:cs typeface="Verdana"/>
            </a:endParaRPr>
          </a:p>
          <a:p>
            <a:pPr>
              <a:lnSpc>
                <a:spcPct val="150000"/>
              </a:lnSpc>
            </a:pPr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  <a:latin typeface="Verdana"/>
                <a:cs typeface="Verdana"/>
              </a:rPr>
              <a:t>Liddell &amp; </a:t>
            </a:r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Johnson (1989) definiram mais um parâmetro – </a:t>
            </a:r>
            <a:r>
              <a:rPr lang="pt-PT" b="1" dirty="0" smtClean="0">
                <a:solidFill>
                  <a:schemeClr val="bg1"/>
                </a:solidFill>
                <a:latin typeface="Verdana"/>
                <a:cs typeface="Verdana"/>
              </a:rPr>
              <a:t>Expressão</a:t>
            </a:r>
            <a:endParaRPr lang="pt-PT" b="1" dirty="0">
              <a:solidFill>
                <a:schemeClr val="bg1"/>
              </a:solidFill>
              <a:latin typeface="Verdana"/>
              <a:cs typeface="Verdana"/>
            </a:endParaRPr>
          </a:p>
          <a:p>
            <a:endParaRPr lang="pt-PT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21193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>
                <a:solidFill>
                  <a:srgbClr val="EE5F0B"/>
                </a:solidFill>
              </a:rPr>
              <a:t>O Sistema </a:t>
            </a:r>
            <a:r>
              <a:rPr lang="pt-PT" sz="2400" b="1" i="1" dirty="0" err="1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29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8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25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16937115"/>
              </p:ext>
            </p:extLst>
          </p:nvPr>
        </p:nvGraphicFramePr>
        <p:xfrm>
          <a:off x="1167819" y="3188451"/>
          <a:ext cx="2847923" cy="121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39133746"/>
              </p:ext>
            </p:extLst>
          </p:nvPr>
        </p:nvGraphicFramePr>
        <p:xfrm>
          <a:off x="1167819" y="4108196"/>
          <a:ext cx="2847923" cy="121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31111239"/>
              </p:ext>
            </p:extLst>
          </p:nvPr>
        </p:nvGraphicFramePr>
        <p:xfrm>
          <a:off x="1167819" y="2260486"/>
          <a:ext cx="2847923" cy="121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192614292"/>
              </p:ext>
            </p:extLst>
          </p:nvPr>
        </p:nvGraphicFramePr>
        <p:xfrm>
          <a:off x="1167819" y="5054171"/>
          <a:ext cx="2847923" cy="121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593072840"/>
              </p:ext>
            </p:extLst>
          </p:nvPr>
        </p:nvGraphicFramePr>
        <p:xfrm>
          <a:off x="2035119" y="5767151"/>
          <a:ext cx="2847923" cy="121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5" r:lo="rId26" r:qs="rId27" r:cs="rId28"/>
          </a:graphicData>
        </a:graphic>
      </p:graphicFrame>
      <p:sp>
        <p:nvSpPr>
          <p:cNvPr id="16" name="Seta para baixo 15"/>
          <p:cNvSpPr/>
          <p:nvPr/>
        </p:nvSpPr>
        <p:spPr>
          <a:xfrm rot="16200000">
            <a:off x="4855078" y="1724223"/>
            <a:ext cx="664607" cy="2349679"/>
          </a:xfrm>
          <a:prstGeom prst="downArrow">
            <a:avLst/>
          </a:prstGeom>
          <a:gradFill flip="none" rotWithShape="1">
            <a:gsLst>
              <a:gs pos="0">
                <a:schemeClr val="bg1">
                  <a:alpha val="40000"/>
                </a:schemeClr>
              </a:gs>
              <a:gs pos="100000">
                <a:srgbClr val="000000">
                  <a:alpha val="40000"/>
                </a:srgbClr>
              </a:gs>
            </a:gsLst>
            <a:lin ang="16200000" scaled="0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pt-PT" dirty="0" smtClean="0"/>
              <a:t>                                                                                </a:t>
            </a:r>
            <a:endParaRPr lang="pt-PT" dirty="0"/>
          </a:p>
        </p:txBody>
      </p:sp>
      <p:sp>
        <p:nvSpPr>
          <p:cNvPr id="17" name="Seta para baixo 16"/>
          <p:cNvSpPr/>
          <p:nvPr/>
        </p:nvSpPr>
        <p:spPr>
          <a:xfrm rot="16200000">
            <a:off x="4855075" y="4474662"/>
            <a:ext cx="664607" cy="2349679"/>
          </a:xfrm>
          <a:prstGeom prst="downArrow">
            <a:avLst/>
          </a:prstGeom>
          <a:gradFill flip="none" rotWithShape="1">
            <a:gsLst>
              <a:gs pos="0">
                <a:schemeClr val="bg1">
                  <a:alpha val="40000"/>
                </a:schemeClr>
              </a:gs>
              <a:gs pos="100000">
                <a:srgbClr val="000000">
                  <a:alpha val="40000"/>
                </a:srgbClr>
              </a:gs>
            </a:gsLst>
            <a:lin ang="16200000" scaled="0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eta para baixo 17"/>
          <p:cNvSpPr/>
          <p:nvPr/>
        </p:nvSpPr>
        <p:spPr>
          <a:xfrm rot="16200000">
            <a:off x="4855076" y="3551135"/>
            <a:ext cx="664607" cy="2349679"/>
          </a:xfrm>
          <a:prstGeom prst="downArrow">
            <a:avLst/>
          </a:prstGeom>
          <a:gradFill flip="none" rotWithShape="1">
            <a:gsLst>
              <a:gs pos="0">
                <a:schemeClr val="bg1">
                  <a:alpha val="40000"/>
                </a:schemeClr>
              </a:gs>
              <a:gs pos="100000">
                <a:srgbClr val="000000">
                  <a:alpha val="40000"/>
                </a:srgbClr>
              </a:gs>
            </a:gsLst>
            <a:lin ang="16200000" scaled="0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Seta para baixo 18"/>
          <p:cNvSpPr/>
          <p:nvPr/>
        </p:nvSpPr>
        <p:spPr>
          <a:xfrm rot="16200000">
            <a:off x="4855077" y="2602197"/>
            <a:ext cx="664607" cy="2349679"/>
          </a:xfrm>
          <a:prstGeom prst="downArrow">
            <a:avLst/>
          </a:prstGeom>
          <a:gradFill flip="none" rotWithShape="1">
            <a:gsLst>
              <a:gs pos="0">
                <a:schemeClr val="bg1">
                  <a:alpha val="40000"/>
                </a:schemeClr>
              </a:gs>
              <a:gs pos="100000">
                <a:srgbClr val="000000">
                  <a:alpha val="40000"/>
                </a:srgbClr>
              </a:gs>
            </a:gsLst>
            <a:lin ang="16200000" scaled="0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Seta para baixo 19"/>
          <p:cNvSpPr/>
          <p:nvPr/>
        </p:nvSpPr>
        <p:spPr>
          <a:xfrm rot="16200000">
            <a:off x="4839366" y="5332694"/>
            <a:ext cx="664607" cy="2349679"/>
          </a:xfrm>
          <a:prstGeom prst="downArrow">
            <a:avLst/>
          </a:prstGeom>
          <a:gradFill flip="none" rotWithShape="1">
            <a:gsLst>
              <a:gs pos="0">
                <a:schemeClr val="bg1">
                  <a:alpha val="40000"/>
                </a:schemeClr>
              </a:gs>
              <a:gs pos="100000">
                <a:srgbClr val="000000">
                  <a:alpha val="40000"/>
                </a:srgbClr>
              </a:gs>
            </a:gsLst>
            <a:lin ang="16200000" scaled="0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CaixaDeTexto 14"/>
          <p:cNvSpPr txBox="1"/>
          <p:nvPr/>
        </p:nvSpPr>
        <p:spPr>
          <a:xfrm>
            <a:off x="6410729" y="2699897"/>
            <a:ext cx="1781257" cy="369332"/>
          </a:xfrm>
          <a:prstGeom prst="rect">
            <a:avLst/>
          </a:prstGeom>
          <a:noFill/>
          <a:ln>
            <a:solidFill>
              <a:srgbClr val="EE5F0B"/>
            </a:solidFill>
          </a:ln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Quiriformema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392225" y="3564850"/>
            <a:ext cx="1872629" cy="369332"/>
          </a:xfrm>
          <a:prstGeom prst="rect">
            <a:avLst/>
          </a:prstGeom>
          <a:noFill/>
          <a:ln>
            <a:solidFill>
              <a:srgbClr val="EE5F0B"/>
            </a:solidFill>
          </a:ln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Quiritoposema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369281" y="4511358"/>
            <a:ext cx="1970411" cy="369332"/>
          </a:xfrm>
          <a:prstGeom prst="rect">
            <a:avLst/>
          </a:prstGeom>
          <a:noFill/>
          <a:ln>
            <a:solidFill>
              <a:srgbClr val="EE5F0B"/>
            </a:solidFill>
          </a:ln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Quiritroposema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369281" y="5454283"/>
            <a:ext cx="1826141" cy="369332"/>
          </a:xfrm>
          <a:prstGeom prst="rect">
            <a:avLst/>
          </a:prstGeom>
          <a:noFill/>
          <a:ln>
            <a:solidFill>
              <a:srgbClr val="EE5F0B"/>
            </a:solidFill>
          </a:ln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Quiricinesema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353573" y="6322867"/>
            <a:ext cx="1492716" cy="369332"/>
          </a:xfrm>
          <a:prstGeom prst="rect">
            <a:avLst/>
          </a:prstGeom>
          <a:noFill/>
          <a:ln>
            <a:solidFill>
              <a:srgbClr val="EE5F0B"/>
            </a:solidFill>
          </a:ln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Mascarema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737525" y="1612055"/>
            <a:ext cx="752732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b="1" i="1" dirty="0" smtClean="0">
              <a:solidFill>
                <a:srgbClr val="EE5F0B"/>
              </a:solidFill>
              <a:latin typeface="Verdana" charset="0"/>
            </a:endParaRPr>
          </a:p>
          <a:p>
            <a:pPr marL="360363" eaLnBrk="1" hangingPunct="1"/>
            <a:r>
              <a:rPr lang="pt-PT" sz="1800" dirty="0" smtClean="0">
                <a:solidFill>
                  <a:schemeClr val="bg1"/>
                </a:solidFill>
                <a:latin typeface="Verdana"/>
                <a:cs typeface="Verdana"/>
              </a:rPr>
              <a:t>De </a:t>
            </a:r>
            <a:r>
              <a:rPr lang="pt-PT" sz="1800" dirty="0">
                <a:solidFill>
                  <a:schemeClr val="bg1"/>
                </a:solidFill>
                <a:latin typeface="Verdana"/>
                <a:cs typeface="Verdana"/>
              </a:rPr>
              <a:t>acordo com a taxonomia de Capovilla &amp; Garcia (2011):  </a:t>
            </a:r>
          </a:p>
          <a:p>
            <a:pPr marL="342900" indent="-342900" algn="ctr" eaLnBrk="1" hangingPunct="1">
              <a:buFontTx/>
              <a:buChar char="•"/>
            </a:pPr>
            <a:endParaRPr lang="pt-PT" sz="2000" b="1" i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59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51520" y="1745367"/>
            <a:ext cx="8777428" cy="2189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endParaRPr lang="pt-PT" sz="2000" dirty="0">
              <a:solidFill>
                <a:srgbClr val="EE5F0B"/>
              </a:solidFill>
            </a:endParaRPr>
          </a:p>
          <a:p>
            <a:pPr marL="182562"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334965"/>
              </p:ext>
            </p:extLst>
          </p:nvPr>
        </p:nvGraphicFramePr>
        <p:xfrm>
          <a:off x="944394" y="2318348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8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960" y="3212976"/>
            <a:ext cx="388843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3498047404"/>
              </p:ext>
            </p:extLst>
          </p:nvPr>
        </p:nvGraphicFramePr>
        <p:xfrm>
          <a:off x="-540568" y="2363109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12492" y="5053985"/>
            <a:ext cx="487368" cy="641274"/>
          </a:xfrm>
          <a:prstGeom prst="rect">
            <a:avLst/>
          </a:prstGeom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80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95288" y="1347788"/>
            <a:ext cx="8424862" cy="3773016"/>
          </a:xfrm>
        </p:spPr>
        <p:txBody>
          <a:bodyPr/>
          <a:lstStyle/>
          <a:p>
            <a:pPr marL="0" indent="0">
              <a:lnSpc>
                <a:spcPct val="130000"/>
              </a:lnSpc>
              <a:buFontTx/>
              <a:buNone/>
            </a:pPr>
            <a:endParaRPr lang="pt-PT" sz="18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1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 algn="just">
              <a:lnSpc>
                <a:spcPct val="140000"/>
              </a:lnSpc>
              <a:buFontTx/>
              <a:buNone/>
            </a:pPr>
            <a:r>
              <a:rPr lang="pt-PT" sz="2400" b="1" i="1" dirty="0">
                <a:solidFill>
                  <a:srgbClr val="F37B19"/>
                </a:solidFill>
                <a:latin typeface="Verdana" charset="0"/>
                <a:ea typeface="MS PGothic" charset="0"/>
              </a:rPr>
              <a:t>SignWriting</a:t>
            </a:r>
            <a:r>
              <a:rPr lang="pt-PT" sz="2400" b="1" dirty="0">
                <a:solidFill>
                  <a:srgbClr val="F37B19"/>
                </a:solidFill>
                <a:latin typeface="Verdana" charset="0"/>
                <a:ea typeface="MS PGothic" charset="0"/>
              </a:rPr>
              <a:t> como um sistema de escrita apropriado às línguas gestuais. </a:t>
            </a:r>
          </a:p>
          <a:p>
            <a:pPr marL="0" indent="0" algn="just">
              <a:lnSpc>
                <a:spcPct val="140000"/>
              </a:lnSpc>
              <a:buFontTx/>
              <a:buNone/>
            </a:pPr>
            <a:r>
              <a:rPr lang="pt-PT" sz="2400" b="1" dirty="0">
                <a:solidFill>
                  <a:srgbClr val="F37B19"/>
                </a:solidFill>
                <a:latin typeface="Verdana" charset="0"/>
                <a:ea typeface="MS PGothic" charset="0"/>
              </a:rPr>
              <a:t>Um contributo para o desenvolvimento de competências de escrita do aluno surdo?</a:t>
            </a: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2400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 algn="just" eaLnBrk="1" hangingPunct="1">
              <a:lnSpc>
                <a:spcPct val="130000"/>
              </a:lnSpc>
              <a:buFontTx/>
              <a:buNone/>
            </a:pP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Jorge Manuel Ferreira Pinto</a:t>
            </a:r>
          </a:p>
          <a:p>
            <a:pPr marL="0" indent="0">
              <a:buNone/>
            </a:pPr>
            <a:r>
              <a:rPr lang="pt-PT" sz="800" dirty="0" smtClean="0">
                <a:latin typeface="Verdana" charset="0"/>
                <a:ea typeface="MS PGothic" charset="0"/>
              </a:rPr>
              <a:t>.</a:t>
            </a:r>
            <a:endParaRPr lang="pt-PT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/>
            <a:endParaRPr lang="en-US" dirty="0">
              <a:latin typeface="Arial" charset="0"/>
              <a:ea typeface="MS PGothic" charset="0"/>
            </a:endParaRPr>
          </a:p>
        </p:txBody>
      </p:sp>
      <p:pic>
        <p:nvPicPr>
          <p:cNvPr id="16387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46036" y="5505953"/>
            <a:ext cx="4474114" cy="1518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just" eaLnBrk="1" hangingPunct="1">
              <a:lnSpc>
                <a:spcPct val="130000"/>
              </a:lnSpc>
              <a:buFontTx/>
              <a:buNone/>
            </a:pPr>
            <a:r>
              <a:rPr lang="pt-PT" dirty="0">
                <a:solidFill>
                  <a:schemeClr val="bg1"/>
                </a:solidFill>
                <a:latin typeface="Verdana" charset="0"/>
              </a:rPr>
              <a:t>Professora Doutora Orquídea Coelho</a:t>
            </a:r>
          </a:p>
          <a:p>
            <a:pPr marL="0" indent="0" algn="just" eaLnBrk="1" hangingPunct="1">
              <a:lnSpc>
                <a:spcPct val="130000"/>
              </a:lnSpc>
              <a:buFontTx/>
              <a:buNone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Professora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Doutora </a:t>
            </a:r>
            <a:r>
              <a:rPr lang="pt-PT" dirty="0" err="1">
                <a:solidFill>
                  <a:schemeClr val="bg1"/>
                </a:solidFill>
                <a:latin typeface="Verdana" charset="0"/>
              </a:rPr>
              <a:t>Marianne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pt-PT" dirty="0" err="1" smtClean="0">
                <a:solidFill>
                  <a:schemeClr val="bg1"/>
                </a:solidFill>
                <a:latin typeface="Verdana" charset="0"/>
              </a:rPr>
              <a:t>Stumpf</a:t>
            </a:r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pt-PT" dirty="0">
                <a:solidFill>
                  <a:schemeClr val="bg1"/>
                </a:solidFill>
                <a:latin typeface="Verdana" charset="0"/>
              </a:rPr>
              <a:t>Professor Doutor Rui Trindade</a:t>
            </a:r>
          </a:p>
          <a:p>
            <a:pPr marL="0" indent="0" algn="just" eaLnBrk="1" hangingPunct="1">
              <a:lnSpc>
                <a:spcPct val="130000"/>
              </a:lnSpc>
              <a:buFontTx/>
              <a:buNone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9288" y="5565833"/>
            <a:ext cx="1681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Verdana"/>
                <a:cs typeface="Verdana"/>
              </a:rPr>
              <a:t>Orientadores</a:t>
            </a:r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960" y="3212976"/>
            <a:ext cx="388843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3850753423"/>
              </p:ext>
            </p:extLst>
          </p:nvPr>
        </p:nvGraphicFramePr>
        <p:xfrm>
          <a:off x="-540568" y="2363109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2492" y="5053985"/>
            <a:ext cx="487368" cy="6412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82751" y="4025825"/>
            <a:ext cx="915343" cy="915343"/>
          </a:xfrm>
          <a:prstGeom prst="rect">
            <a:avLst/>
          </a:prstGeom>
        </p:spPr>
      </p:pic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34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53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960" y="3212976"/>
            <a:ext cx="388843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4245969845"/>
              </p:ext>
            </p:extLst>
          </p:nvPr>
        </p:nvGraphicFramePr>
        <p:xfrm>
          <a:off x="-540568" y="2363109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2492" y="5053985"/>
            <a:ext cx="487368" cy="6412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82751" y="4025825"/>
            <a:ext cx="915343" cy="91534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156177" y="5324712"/>
            <a:ext cx="164716" cy="3365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6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960" y="3212976"/>
            <a:ext cx="388843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4044771349"/>
              </p:ext>
            </p:extLst>
          </p:nvPr>
        </p:nvGraphicFramePr>
        <p:xfrm>
          <a:off x="-540568" y="2363109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2492" y="5053985"/>
            <a:ext cx="487368" cy="6412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82751" y="4025825"/>
            <a:ext cx="915343" cy="91534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156177" y="5324712"/>
            <a:ext cx="164716" cy="3365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4192" y="4841634"/>
            <a:ext cx="199068" cy="19906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11093" y="4820100"/>
            <a:ext cx="328407" cy="197044"/>
          </a:xfrm>
          <a:prstGeom prst="rect">
            <a:avLst/>
          </a:prstGeom>
        </p:spPr>
      </p:pic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37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211960" y="3212976"/>
            <a:ext cx="388843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1506992272"/>
              </p:ext>
            </p:extLst>
          </p:nvPr>
        </p:nvGraphicFramePr>
        <p:xfrm>
          <a:off x="-540568" y="2363109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2492" y="5053985"/>
            <a:ext cx="487368" cy="6412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82751" y="4025825"/>
            <a:ext cx="915343" cy="91534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156177" y="5324712"/>
            <a:ext cx="164716" cy="3365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4192" y="4841634"/>
            <a:ext cx="199068" cy="19906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11093" y="4820100"/>
            <a:ext cx="328407" cy="197044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21086" y="4062238"/>
            <a:ext cx="1369580" cy="1675932"/>
          </a:xfrm>
          <a:prstGeom prst="rect">
            <a:avLst/>
          </a:prstGeom>
        </p:spPr>
      </p:pic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grafar um gesto em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>
                <a:solidFill>
                  <a:schemeClr val="bg1"/>
                </a:solidFill>
              </a:rPr>
              <a:t>Gesto correspondente à expressão </a:t>
            </a:r>
            <a:r>
              <a:rPr lang="pt-PT" sz="2000" dirty="0" smtClean="0">
                <a:solidFill>
                  <a:schemeClr val="bg1"/>
                </a:solidFill>
              </a:rPr>
              <a:t>“ainda </a:t>
            </a:r>
            <a:r>
              <a:rPr lang="pt-PT" sz="2000" dirty="0">
                <a:solidFill>
                  <a:schemeClr val="bg1"/>
                </a:solidFill>
              </a:rPr>
              <a:t>não”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8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32">
            <a:hlinkClick r:id="rId5" action="ppaction://hlinksldjump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73539" y="4888268"/>
            <a:ext cx="852805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agem 95">
            <a:hlinkClick r:id="rId3" action="ppaction://hlinksldjump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05704" y="4888270"/>
            <a:ext cx="852805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Imagem 118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12625" y="4897324"/>
            <a:ext cx="852805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Imagem 22">
            <a:hlinkClick r:id="" action="ppaction://hlinkshowjump?jump=nextslide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3539" y="3094004"/>
            <a:ext cx="900000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Imagem 57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82617" y="4888269"/>
            <a:ext cx="864235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Imagem 32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05704" y="3094003"/>
            <a:ext cx="883920" cy="925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34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12625" y="3094003"/>
            <a:ext cx="882650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25">
            <a:hlinkClick r:id="rId13" action="ppaction://hlinksldjump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46853" y="3095738"/>
            <a:ext cx="900000" cy="899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1652987" y="3995533"/>
            <a:ext cx="89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Tarde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3479674" y="4019198"/>
            <a:ext cx="89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Muitos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5107017" y="3995533"/>
            <a:ext cx="89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Querer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6284954" y="4004136"/>
            <a:ext cx="172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Frequentemente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529169" y="5797119"/>
            <a:ext cx="1135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Amêndoa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3353673" y="5788067"/>
            <a:ext cx="1092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Intérprete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820355" y="5788067"/>
            <a:ext cx="146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Faísca de relâmpago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6577224" y="5797119"/>
            <a:ext cx="1110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Sociedade</a:t>
            </a:r>
            <a:endParaRPr lang="pt-P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885989" y="1339850"/>
            <a:ext cx="737202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 smtClean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Exemplos de aplicação do SW à LGP</a:t>
            </a: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ctr" eaLnBrk="1" hangingPunct="1"/>
            <a:endParaRPr lang="pt-PT" sz="2000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5"/>
          <p:cNvSpPr/>
          <p:nvPr/>
        </p:nvSpPr>
        <p:spPr>
          <a:xfrm>
            <a:off x="2843402" y="548680"/>
            <a:ext cx="35564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PT" b="1" dirty="0" smtClean="0">
              <a:solidFill>
                <a:srgbClr val="EE5F0B"/>
              </a:solidFill>
            </a:endParaRPr>
          </a:p>
          <a:p>
            <a:r>
              <a:rPr lang="pt-PT" sz="2400" b="1" dirty="0" smtClean="0">
                <a:solidFill>
                  <a:srgbClr val="EE5F0B"/>
                </a:solidFill>
              </a:rPr>
              <a:t>O Sistema </a:t>
            </a:r>
            <a:r>
              <a:rPr lang="pt-PT" sz="2400" b="1" i="1" dirty="0" smtClean="0">
                <a:solidFill>
                  <a:srgbClr val="EE5F0B"/>
                </a:solidFill>
              </a:rPr>
              <a:t>SignWriting</a:t>
            </a:r>
            <a:endParaRPr lang="pt-PT" sz="2400" b="1" i="1" dirty="0">
              <a:solidFill>
                <a:srgbClr val="EE5F0B"/>
              </a:solidFill>
            </a:endParaRPr>
          </a:p>
          <a:p>
            <a:endParaRPr lang="pt-PT" b="1" dirty="0">
              <a:solidFill>
                <a:srgbClr val="EE5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8621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8"/>
          <p:cNvSpPr>
            <a:spLocks noChangeArrowheads="1"/>
          </p:cNvSpPr>
          <p:nvPr/>
        </p:nvSpPr>
        <p:spPr bwMode="auto">
          <a:xfrm>
            <a:off x="250825" y="1844824"/>
            <a:ext cx="8642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36866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595659" y="992172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Desenho da pesquisa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67353348"/>
              </p:ext>
            </p:extLst>
          </p:nvPr>
        </p:nvGraphicFramePr>
        <p:xfrm>
          <a:off x="1485399" y="2045147"/>
          <a:ext cx="6173202" cy="4422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9963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02037" y="1742608"/>
            <a:ext cx="8673181" cy="715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Passos efetuados ao longo da pesquisa</a:t>
            </a:r>
          </a:p>
          <a:p>
            <a:pPr algn="just">
              <a:lnSpc>
                <a:spcPct val="140000"/>
              </a:lnSpc>
            </a:pP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40000"/>
              </a:lnSpc>
              <a:buAutoNum type="arabicPeriod"/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Análise documental, registo documental e elaboração de grafias exemplificativas em LGP.</a:t>
            </a: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Estudo exploratório:</a:t>
            </a:r>
          </a:p>
          <a:p>
            <a:pPr marL="892175" indent="-285750" algn="just">
              <a:lnSpc>
                <a:spcPct val="140000"/>
              </a:lnSpc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definição dos procedimentos a observar</a:t>
            </a:r>
          </a:p>
          <a:p>
            <a:pPr marL="892175" indent="-285750" algn="just">
              <a:lnSpc>
                <a:spcPct val="140000"/>
              </a:lnSpc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construção dos instrumentos a aplicar (guiões, consentimento informado, outros)</a:t>
            </a:r>
          </a:p>
          <a:p>
            <a:pPr marL="892175" indent="-285750" algn="just">
              <a:lnSpc>
                <a:spcPct val="140000"/>
              </a:lnSpc>
              <a:buFontTx/>
              <a:buChar char="-"/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ritérios de seleção, e captação dos sujeitos da investigação</a:t>
            </a:r>
          </a:p>
          <a:p>
            <a:pPr marL="892175" indent="-285750" algn="just">
              <a:lnSpc>
                <a:spcPct val="140000"/>
              </a:lnSpc>
              <a:buFontTx/>
              <a:buChar char="-"/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realização de entrevistas (no Brasil)</a:t>
            </a:r>
          </a:p>
          <a:p>
            <a:pPr marL="892175" indent="-285750" algn="just">
              <a:lnSpc>
                <a:spcPct val="140000"/>
              </a:lnSpc>
              <a:buFontTx/>
              <a:buChar char="-"/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ealização de inquéritos (a sujeitos brasileiros)</a:t>
            </a:r>
          </a:p>
          <a:p>
            <a:pPr marL="606425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  transcrição das entrevistas</a:t>
            </a:r>
          </a:p>
          <a:p>
            <a:pPr marL="606425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  análise de conteúdo</a:t>
            </a:r>
          </a:p>
          <a:p>
            <a:pPr algn="just">
              <a:lnSpc>
                <a:spcPct val="140000"/>
              </a:lnSpc>
            </a:pP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endParaRPr lang="pt-PT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595659" y="1109017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Desenho da pesquisa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5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02037" y="2171586"/>
            <a:ext cx="8673181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Realização de:</a:t>
            </a: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- 5 </a:t>
            </a: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entrevistas semiestruturadas </a:t>
            </a: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presenciais (Brasil)</a:t>
            </a: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- 3 </a:t>
            </a: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inquéritos por questionário, autoadministrados</a:t>
            </a: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Sujeitos da investigação:</a:t>
            </a: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- 5 professores </a:t>
            </a: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surdos </a:t>
            </a:r>
            <a:endParaRPr lang="pt-PT" sz="16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- 1 professor / intérprete de Libras ouvinte</a:t>
            </a: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- 1 professor ouvinte</a:t>
            </a: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- 1 </a:t>
            </a: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intérprete de Libras</a:t>
            </a: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Critérios de seleção</a:t>
            </a: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ter conhecimentos de SW e preferencialmente ser usuário</a:t>
            </a:r>
            <a:endParaRPr lang="pt-PT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638" algn="just">
              <a:lnSpc>
                <a:spcPct val="140000"/>
              </a:lnSpc>
            </a:pPr>
            <a:r>
              <a:rPr lang="pt-PT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preferencialmente</a:t>
            </a:r>
            <a:r>
              <a:rPr lang="pt-PT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aplicar o SW a nível profissional</a:t>
            </a:r>
          </a:p>
          <a:p>
            <a:pPr algn="just">
              <a:lnSpc>
                <a:spcPct val="140000"/>
              </a:lnSpc>
            </a:pPr>
            <a:endParaRPr lang="pt-PT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595659" y="1709921"/>
            <a:ext cx="59526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Entrevistas e Questionários</a:t>
            </a:r>
            <a:endParaRPr lang="pt-PT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595659" y="1109017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Desenho da pesquisa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70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8" y="2195693"/>
            <a:ext cx="8918184" cy="39240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595659" y="1109017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Desenho da pesquisa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971600" y="3513016"/>
            <a:ext cx="7200800" cy="419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Visão Panorâmica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Espaço da Libras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Espaço do Sistema de Escrita SW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Espaço de atividade profissional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Espaço da Cidadania, Mediação e Redes Informais de Participação e Ajuda</a:t>
            </a:r>
          </a:p>
          <a:p>
            <a:pPr algn="just">
              <a:lnSpc>
                <a:spcPct val="140000"/>
              </a:lnSpc>
            </a:pPr>
            <a:endParaRPr lang="pt-PT" sz="1600" dirty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4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87524" y="1964833"/>
            <a:ext cx="85689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>
              <a:lnSpc>
                <a:spcPct val="150000"/>
              </a:lnSpc>
            </a:pPr>
            <a:r>
              <a:rPr lang="pt-PT" sz="2000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Guião de entrevistas constituído por Questões Orientadoras agrupadas em Dimensões / Categorias:</a:t>
            </a:r>
            <a:endParaRPr lang="pt-PT" sz="2000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595659" y="1109017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Desenho da pesquisa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63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59804" y="1887603"/>
            <a:ext cx="8424862" cy="4710189"/>
          </a:xfrm>
        </p:spPr>
        <p:txBody>
          <a:bodyPr/>
          <a:lstStyle/>
          <a:p>
            <a:pPr marL="1290638" indent="-285750">
              <a:lnSpc>
                <a:spcPct val="110000"/>
              </a:lnSpc>
            </a:pPr>
            <a:r>
              <a:rPr lang="en-US" sz="1800" dirty="0" err="1" smtClean="0">
                <a:solidFill>
                  <a:srgbClr val="FFFFFF"/>
                </a:solidFill>
                <a:latin typeface="Verdana"/>
                <a:cs typeface="Verdana"/>
              </a:rPr>
              <a:t>Objeto</a:t>
            </a:r>
            <a:r>
              <a:rPr lang="en-US" sz="1800" dirty="0" smtClean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sz="1800" dirty="0" err="1">
                <a:solidFill>
                  <a:srgbClr val="FFFFFF"/>
                </a:solidFill>
                <a:latin typeface="Verdana"/>
                <a:cs typeface="Verdana"/>
              </a:rPr>
              <a:t>Estudo</a:t>
            </a:r>
            <a:endParaRPr lang="pt-PT" sz="18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1347788">
              <a:lnSpc>
                <a:spcPct val="110000"/>
              </a:lnSpc>
            </a:pPr>
            <a:r>
              <a:rPr lang="en-US" sz="1800" dirty="0" err="1" smtClean="0">
                <a:solidFill>
                  <a:srgbClr val="FFFFFF"/>
                </a:solidFill>
                <a:latin typeface="Verdana"/>
                <a:cs typeface="Verdana"/>
              </a:rPr>
              <a:t>Objetivos</a:t>
            </a:r>
            <a:r>
              <a:rPr lang="en-US" sz="18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  <a:latin typeface="Verdana"/>
                <a:cs typeface="Verdana"/>
              </a:rPr>
              <a:t>Gerais</a:t>
            </a:r>
            <a:endParaRPr lang="en-US" sz="180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347788">
              <a:lnSpc>
                <a:spcPct val="110000"/>
              </a:lnSpc>
            </a:pPr>
            <a:r>
              <a:rPr lang="en-US" sz="1800" dirty="0" err="1" smtClean="0">
                <a:solidFill>
                  <a:srgbClr val="FFFFFF"/>
                </a:solidFill>
                <a:latin typeface="Verdana"/>
                <a:cs typeface="Verdana"/>
              </a:rPr>
              <a:t>Pertinência</a:t>
            </a:r>
            <a:r>
              <a:rPr lang="en-US" sz="18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800" dirty="0">
                <a:solidFill>
                  <a:srgbClr val="FFFFFF"/>
                </a:solidFill>
                <a:latin typeface="Verdana"/>
                <a:cs typeface="Verdana"/>
              </a:rPr>
              <a:t>do </a:t>
            </a:r>
            <a:r>
              <a:rPr lang="en-US" sz="1800" dirty="0" err="1">
                <a:solidFill>
                  <a:srgbClr val="FFFFFF"/>
                </a:solidFill>
                <a:latin typeface="Verdana"/>
                <a:cs typeface="Verdana"/>
              </a:rPr>
              <a:t>Estudo</a:t>
            </a:r>
            <a:endParaRPr lang="pt-PT" sz="18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1347788">
              <a:lnSpc>
                <a:spcPct val="110000"/>
              </a:lnSpc>
            </a:pPr>
            <a:r>
              <a:rPr lang="en-US" sz="1800" dirty="0" err="1">
                <a:solidFill>
                  <a:srgbClr val="FFFFFF"/>
                </a:solidFill>
                <a:latin typeface="Verdana"/>
                <a:cs typeface="Verdana"/>
              </a:rPr>
              <a:t>Enquadramento</a:t>
            </a:r>
            <a:r>
              <a:rPr lang="en-US" sz="18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800" dirty="0" err="1">
                <a:solidFill>
                  <a:srgbClr val="FFFFFF"/>
                </a:solidFill>
                <a:latin typeface="Verdana"/>
                <a:cs typeface="Verdana"/>
              </a:rPr>
              <a:t>teórico</a:t>
            </a:r>
            <a:r>
              <a:rPr lang="en-US" sz="1800" dirty="0">
                <a:solidFill>
                  <a:srgbClr val="FFFFFF"/>
                </a:solidFill>
                <a:latin typeface="Verdana"/>
                <a:cs typeface="Verdana"/>
              </a:rPr>
              <a:t> e </a:t>
            </a:r>
            <a:r>
              <a:rPr lang="en-US" sz="1800" dirty="0" err="1">
                <a:solidFill>
                  <a:srgbClr val="FFFFFF"/>
                </a:solidFill>
                <a:latin typeface="Verdana"/>
                <a:cs typeface="Verdana"/>
              </a:rPr>
              <a:t>Construção</a:t>
            </a:r>
            <a:r>
              <a:rPr lang="en-US" sz="1800" dirty="0">
                <a:solidFill>
                  <a:srgbClr val="FFFFFF"/>
                </a:solidFill>
                <a:latin typeface="Verdana"/>
                <a:cs typeface="Verdana"/>
              </a:rPr>
              <a:t> da </a:t>
            </a:r>
            <a:r>
              <a:rPr lang="en-US" sz="1800" dirty="0" err="1" smtClean="0">
                <a:solidFill>
                  <a:srgbClr val="FFFFFF"/>
                </a:solidFill>
                <a:latin typeface="Verdana"/>
                <a:cs typeface="Verdana"/>
              </a:rPr>
              <a:t>Problemática</a:t>
            </a:r>
            <a:r>
              <a:rPr lang="en-US" sz="1800" dirty="0" smtClean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endParaRPr lang="pt-PT" sz="18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2071688" lvl="1" indent="-342900">
              <a:lnSpc>
                <a:spcPct val="110000"/>
              </a:lnSpc>
              <a:tabLst>
                <a:tab pos="2416175" algn="l"/>
              </a:tabLst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Políticas de educação inclusiva e Legislação</a:t>
            </a:r>
          </a:p>
          <a:p>
            <a:pPr marL="2071688" lvl="1" indent="-342900">
              <a:lnSpc>
                <a:spcPct val="110000"/>
              </a:lnSpc>
              <a:tabLst>
                <a:tab pos="2416175" algn="l"/>
              </a:tabLst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Perspetivas sobre a Surdez</a:t>
            </a:r>
          </a:p>
          <a:p>
            <a:pPr marL="2071688" lvl="1" indent="-342900">
              <a:lnSpc>
                <a:spcPct val="110000"/>
              </a:lnSpc>
              <a:tabLst>
                <a:tab pos="2416175" algn="l"/>
              </a:tabLst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Surdez e Educação Bilingue</a:t>
            </a:r>
          </a:p>
          <a:p>
            <a:pPr marL="2071688" lvl="1" indent="-342900">
              <a:lnSpc>
                <a:spcPct val="110000"/>
              </a:lnSpc>
              <a:tabLst>
                <a:tab pos="2416175" algn="l"/>
              </a:tabLst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A escrita para o  Surdo</a:t>
            </a:r>
          </a:p>
          <a:p>
            <a:pPr marL="2071688" lvl="1" indent="-342900">
              <a:lnSpc>
                <a:spcPct val="110000"/>
              </a:lnSpc>
              <a:tabLst>
                <a:tab pos="2416175" algn="l"/>
              </a:tabLst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O Sistema </a:t>
            </a:r>
            <a:r>
              <a:rPr lang="pt-PT" sz="1800" i="1" dirty="0">
                <a:solidFill>
                  <a:srgbClr val="FFFFFF"/>
                </a:solidFill>
                <a:latin typeface="Verdana"/>
                <a:cs typeface="Verdana"/>
              </a:rPr>
              <a:t>SignWriting</a:t>
            </a:r>
            <a:endParaRPr lang="pt-PT" sz="18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1347788">
              <a:lnSpc>
                <a:spcPct val="110000"/>
              </a:lnSpc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Desenho da Pesquisa</a:t>
            </a:r>
          </a:p>
          <a:p>
            <a:pPr marL="1347788">
              <a:lnSpc>
                <a:spcPct val="110000"/>
              </a:lnSpc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Resultados</a:t>
            </a:r>
          </a:p>
          <a:p>
            <a:pPr marL="1347788">
              <a:lnSpc>
                <a:spcPct val="110000"/>
              </a:lnSpc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Considerações Finais</a:t>
            </a:r>
          </a:p>
          <a:p>
            <a:pPr marL="1347788">
              <a:lnSpc>
                <a:spcPct val="110000"/>
              </a:lnSpc>
            </a:pPr>
            <a:r>
              <a:rPr lang="pt-PT" sz="1800" dirty="0">
                <a:solidFill>
                  <a:srgbClr val="FFFFFF"/>
                </a:solidFill>
                <a:latin typeface="Verdana"/>
                <a:cs typeface="Verdana"/>
              </a:rPr>
              <a:t>Referências Bibliográficas</a:t>
            </a: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8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0" indent="0"/>
            <a:endParaRPr lang="pt-PT" sz="1800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/>
            <a:endParaRPr lang="en-US" sz="1800" dirty="0">
              <a:latin typeface="Arial" charset="0"/>
              <a:ea typeface="MS PGothic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5532" y="764704"/>
            <a:ext cx="4814739" cy="5924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pt-PT" b="1" dirty="0" smtClean="0">
                <a:solidFill>
                  <a:srgbClr val="EE5F0B"/>
                </a:solidFill>
              </a:rPr>
              <a:t> </a:t>
            </a:r>
          </a:p>
          <a:p>
            <a:pPr algn="ctr">
              <a:lnSpc>
                <a:spcPct val="50000"/>
              </a:lnSpc>
            </a:pPr>
            <a:r>
              <a:rPr lang="pt-PT" sz="2400" b="1" dirty="0" smtClean="0">
                <a:solidFill>
                  <a:srgbClr val="EE5F0B"/>
                </a:solidFill>
              </a:rPr>
              <a:t>Estrutura da Apresentação</a:t>
            </a:r>
            <a:endParaRPr lang="pt-PT" sz="2400" b="1" dirty="0">
              <a:solidFill>
                <a:srgbClr val="EE5F0B"/>
              </a:solidFill>
            </a:endParaRPr>
          </a:p>
          <a:p>
            <a:pPr algn="ctr">
              <a:lnSpc>
                <a:spcPct val="50000"/>
              </a:lnSpc>
            </a:pPr>
            <a:endParaRPr lang="pt-PT" b="1" dirty="0" smtClean="0">
              <a:solidFill>
                <a:srgbClr val="EE5F0B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196752"/>
            <a:ext cx="900075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Percurso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escolar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dos entrevistados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surdos marcado pelo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oralismo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Angústia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 experiências marcantes,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na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comunicação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interpessoal e no acesso ao conhecimento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Cultura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 a construção identitária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colocados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em segundo plano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devido à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hegemonia de uma cultura e de uma língua que lhes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foram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impostas – a Cultura e a Língua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Portuguesas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Resultados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196752"/>
            <a:ext cx="9000751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>
                <a:solidFill>
                  <a:schemeClr val="bg1"/>
                </a:solidFill>
                <a:latin typeface="Verdana" charset="0"/>
              </a:rPr>
              <a:t>E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nsino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assente em modelos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ouvintistas</a:t>
            </a: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Insucesso nas aprendizagens</a:t>
            </a:r>
          </a:p>
          <a:p>
            <a:pPr marL="80962" algn="just" eaLnBrk="1" hangingPunct="1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Medidas compensatórias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de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apoio suplementar,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em salas especiais,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não representaram mudança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de paradigma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educacional (o oralismo)</a:t>
            </a: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Acesso tardio à Libras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(entre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os quinze e os dezoito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anos)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Resultados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9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196752"/>
            <a:ext cx="9000751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6712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marL="3619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Só conheceram o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 no ensino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superior</a:t>
            </a:r>
          </a:p>
          <a:p>
            <a:pPr marL="366712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6712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profissionais adultos conduzem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suas atuações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alunos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urdos para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processos visuais e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lúdicos</a:t>
            </a: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6712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6712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aplicado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trabalho com os alunos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referido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de fácil acesso, de apropriação rápida e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indicado 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idades 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precoce (cinco</a:t>
            </a:r>
            <a:r>
              <a:rPr lang="pt-P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pt-P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seis anos)</a:t>
            </a:r>
          </a:p>
          <a:p>
            <a:pPr marL="80962" algn="just" eaLnBrk="1" hangingPunct="1"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 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Resultados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6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196752"/>
            <a:ext cx="9000751" cy="552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Sendo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o Brasil um país de grandes dimensões, contrastes, assimetrias e diversidades,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 disseminação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do SW tem sido lento.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Apesar disso,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tem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aumentado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o número de escolas onde o SW está a ser implementado prevendo-se que se expanda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mais.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sz="1600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Concluiu-se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, através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das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opiniões recolhidas,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e da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análise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dos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resultados obtidos, que o SW é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adequado às LG, favorecendo 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desenvolvimento cognitivo e linguístico da criança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surda, podendo auxiliar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na aquisição do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Português Escrito (PE),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dado que antecipa a consciência da escrita da criança surda.</a:t>
            </a:r>
          </a:p>
          <a:p>
            <a:pPr marL="44291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Resultados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6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090906"/>
            <a:ext cx="9000751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O SW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vai para além dos seus aspetos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práticos, concorrendo para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a herança cultural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das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LG,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investindo-as de estatuto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e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dimensão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nos planos cultural, social e histórico,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e conferindo ao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surdo uma maior autonomia e poder de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decisão.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O presente estudo sugere que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o sentimento de rejeição do aluno Surdo perante a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escrita e o insucesso, poderão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ser superados através da aplicação do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SW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. </a:t>
            </a:r>
            <a:endParaRPr lang="pt-PT" dirty="0" smtClean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O SW constitui uma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ferramenta pedagógica capaz de permitir aceder ao registo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da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língua nativa,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servindo também de suporte para </a:t>
            </a:r>
            <a:r>
              <a:rPr lang="pt-PT" dirty="0">
                <a:solidFill>
                  <a:schemeClr val="bg1"/>
                </a:solidFill>
                <a:latin typeface="Verdana" charset="0"/>
              </a:rPr>
              <a:t>a aprendizagem e aprimoramento do </a:t>
            </a:r>
            <a:r>
              <a:rPr lang="pt-PT" dirty="0" smtClean="0">
                <a:solidFill>
                  <a:schemeClr val="bg1"/>
                </a:solidFill>
                <a:latin typeface="Verdana" charset="0"/>
              </a:rPr>
              <a:t>PE.</a:t>
            </a:r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442913" eaLnBrk="1" hangingPunct="1"/>
            <a:endParaRPr lang="pt-PT" dirty="0">
              <a:solidFill>
                <a:srgbClr val="EE5F0B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rgbClr val="EE5F0B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Considerações Finais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69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610468"/>
            <a:ext cx="9000751" cy="146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 smtClean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>
              <a:solidFill>
                <a:schemeClr val="bg1"/>
              </a:solidFill>
              <a:latin typeface="Verdana" charset="0"/>
            </a:endParaRPr>
          </a:p>
          <a:p>
            <a:pPr marL="365125" indent="-284163" algn="just" eaLnBrk="1" hangingPunct="1">
              <a:lnSpc>
                <a:spcPct val="150000"/>
              </a:lnSpc>
              <a:buFontTx/>
              <a:buChar char="•"/>
            </a:pPr>
            <a:endParaRPr lang="pt-PT" dirty="0">
              <a:solidFill>
                <a:srgbClr val="EE5F0B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51520" y="1916527"/>
            <a:ext cx="8640960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PT" i="1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Não temos todo o tempo do mundo para discutir. SignWriting é uma ferramenta e precisamos usá-la. Apenas o seu uso crescente na literatura infantil e de ficção, em livros escolares didáticos, em edições da Bíblia e de outros textos religiosos, em livros científicos e profissionais e na correspondência </a:t>
            </a:r>
            <a:r>
              <a:rPr lang="pt-PT" i="1" dirty="0" err="1">
                <a:solidFill>
                  <a:srgbClr val="FFFFFF"/>
                </a:solidFill>
                <a:latin typeface="Verdana"/>
                <a:cs typeface="Verdana"/>
              </a:rPr>
              <a:t>cotidiana</a:t>
            </a:r>
            <a:r>
              <a:rPr lang="pt-PT" i="1" dirty="0">
                <a:solidFill>
                  <a:srgbClr val="FFFFFF"/>
                </a:solidFill>
                <a:latin typeface="Verdana"/>
                <a:cs typeface="Verdana"/>
              </a:rPr>
              <a:t> de surdos é que pode dar vida à escrita de sinais e criar naturalmente uma ortografia convencional e bem </a:t>
            </a:r>
            <a:r>
              <a:rPr lang="pt-PT" i="1" dirty="0" smtClean="0">
                <a:solidFill>
                  <a:srgbClr val="FFFFFF"/>
                </a:solidFill>
                <a:latin typeface="Verdana"/>
                <a:cs typeface="Verdana"/>
              </a:rPr>
              <a:t>aceita.</a:t>
            </a:r>
          </a:p>
          <a:p>
            <a:pPr algn="r">
              <a:lnSpc>
                <a:spcPct val="150000"/>
              </a:lnSpc>
            </a:pPr>
            <a:r>
              <a:rPr lang="pt-PT" i="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Capovilla, Sutton, &amp; Wöhrmann 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pt-PT" dirty="0">
                <a:solidFill>
                  <a:srgbClr val="FFFFFF"/>
                </a:solidFill>
                <a:latin typeface="Verdana"/>
                <a:cs typeface="Verdana"/>
              </a:rPr>
              <a:t>2011: 210</a:t>
            </a:r>
            <a:r>
              <a:rPr lang="pt-PT" dirty="0" smtClean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lang="pt-PT" dirty="0">
              <a:solidFill>
                <a:srgbClr val="FFFFFF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187450" y="1341438"/>
            <a:ext cx="6048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pt-PT" sz="2200" b="1" dirty="0" smtClean="0">
                <a:solidFill>
                  <a:srgbClr val="EE5F0B"/>
                </a:solidFill>
                <a:latin typeface="Verdana" charset="0"/>
              </a:rPr>
              <a:t>Considerações Finais</a:t>
            </a:r>
            <a:endParaRPr lang="pt-PT" sz="2200" b="1" dirty="0">
              <a:solidFill>
                <a:srgbClr val="EE5F0B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594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8"/>
          <p:cNvSpPr>
            <a:spLocks noChangeArrowheads="1"/>
          </p:cNvSpPr>
          <p:nvPr/>
        </p:nvSpPr>
        <p:spPr bwMode="auto">
          <a:xfrm>
            <a:off x="35744" y="1196752"/>
            <a:ext cx="9000751" cy="146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3525" indent="-182563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dirty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 smtClean="0">
              <a:solidFill>
                <a:schemeClr val="bg1"/>
              </a:solidFill>
              <a:latin typeface="Verdana" charset="0"/>
            </a:endParaRPr>
          </a:p>
          <a:p>
            <a:pPr marL="263525" indent="-182563" algn="just" eaLnBrk="1" hangingPunct="1"/>
            <a:endParaRPr lang="pt-PT" sz="1400" dirty="0">
              <a:solidFill>
                <a:schemeClr val="bg1"/>
              </a:solidFill>
              <a:latin typeface="Verdana" charset="0"/>
            </a:endParaRPr>
          </a:p>
          <a:p>
            <a:pPr marL="80962" algn="just" eaLnBrk="1" hangingPunct="1">
              <a:lnSpc>
                <a:spcPct val="150000"/>
              </a:lnSpc>
            </a:pPr>
            <a:endParaRPr lang="pt-PT" dirty="0">
              <a:solidFill>
                <a:srgbClr val="EE5F0B"/>
              </a:solidFill>
              <a:latin typeface="Verdana" charset="0"/>
            </a:endParaRPr>
          </a:p>
        </p:txBody>
      </p:sp>
      <p:pic>
        <p:nvPicPr>
          <p:cNvPr id="41986" name="Picture 20" descr="Untitled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206" y="1931568"/>
            <a:ext cx="3285589" cy="2654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2"/>
          <p:cNvSpPr txBox="1"/>
          <p:nvPr/>
        </p:nvSpPr>
        <p:spPr>
          <a:xfrm>
            <a:off x="2777053" y="4993080"/>
            <a:ext cx="3589895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PT" b="1" spc="150" dirty="0" smtClean="0">
                <a:ln w="11430"/>
                <a:solidFill>
                  <a:srgbClr val="EE5F0B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Verdana"/>
                <a:cs typeface="Verdana"/>
              </a:rPr>
              <a:t>Obrigado pela atenção.</a:t>
            </a:r>
            <a:endParaRPr lang="pt-PT" b="1" spc="150" dirty="0">
              <a:ln w="11430"/>
              <a:solidFill>
                <a:srgbClr val="EE5F0B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2668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0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595659" y="992172"/>
            <a:ext cx="5952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algn="ctr" eaLnBrk="1" hangingPunct="1"/>
            <a:r>
              <a:rPr lang="pt-PT" b="1" dirty="0" smtClean="0">
                <a:solidFill>
                  <a:srgbClr val="EE5F0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Referências Bibliográficas</a:t>
            </a:r>
            <a:endParaRPr lang="pt-PT" b="1" dirty="0">
              <a:solidFill>
                <a:srgbClr val="EE5F0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0869" y="20816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251520" y="1869922"/>
            <a:ext cx="864096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000" dirty="0" smtClean="0">
                <a:solidFill>
                  <a:schemeClr val="bg1"/>
                </a:solidFill>
                <a:latin typeface="Verdana" charset="0"/>
              </a:rPr>
              <a:t>BATTISON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Robbin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"</a:t>
            </a:r>
            <a:r>
              <a:rPr lang="pt-PT" sz="1000" i="1" dirty="0" err="1">
                <a:solidFill>
                  <a:schemeClr val="bg1"/>
                </a:solidFill>
                <a:latin typeface="Verdana" charset="0"/>
              </a:rPr>
              <a:t>Phonological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pt-PT" sz="1000" i="1" dirty="0" err="1">
                <a:solidFill>
                  <a:schemeClr val="bg1"/>
                </a:solidFill>
                <a:latin typeface="Verdana" charset="0"/>
              </a:rPr>
              <a:t>Deletion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pt-PT" sz="1000" i="1" dirty="0" err="1">
                <a:solidFill>
                  <a:schemeClr val="bg1"/>
                </a:solidFill>
                <a:latin typeface="Verdana" charset="0"/>
              </a:rPr>
              <a:t>in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pt-PT" sz="1000" i="1" dirty="0" err="1">
                <a:solidFill>
                  <a:schemeClr val="bg1"/>
                </a:solidFill>
                <a:latin typeface="Verdana" charset="0"/>
              </a:rPr>
              <a:t>American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 Sign Language"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 Sign Language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Studies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5, pp. 1-19, </a:t>
            </a:r>
            <a:r>
              <a:rPr lang="pt-PT" sz="1000" dirty="0" smtClean="0">
                <a:solidFill>
                  <a:schemeClr val="bg1"/>
                </a:solidFill>
                <a:latin typeface="Verdana" charset="0"/>
              </a:rPr>
              <a:t>1974</a:t>
            </a:r>
            <a:endParaRPr lang="pt-PT" sz="1000" dirty="0">
              <a:solidFill>
                <a:schemeClr val="bg1"/>
              </a:solidFill>
              <a:latin typeface="Verdana" charset="0"/>
            </a:endParaRP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CAPOVILLA, Fernando C., &amp; RAPHAEL, Walkiria D. (2001).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Dicionário Enciclopédico Ilustrado Trilíngüe da Língua de Sinais Brasileira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2ª Ed., Vol. II. São Paulo: EDUSP</a:t>
            </a:r>
            <a:r>
              <a:rPr lang="pt-PT" sz="1000" dirty="0" smtClean="0">
                <a:solidFill>
                  <a:schemeClr val="bg1"/>
                </a:solidFill>
                <a:latin typeface="Verdana" charset="0"/>
              </a:rPr>
              <a:t>.</a:t>
            </a:r>
            <a:endParaRPr lang="pt-PT" sz="1000" dirty="0">
              <a:solidFill>
                <a:schemeClr val="bg1"/>
              </a:solidFill>
              <a:latin typeface="Verdana" charset="0"/>
            </a:endParaRP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CAPOVILLA, Fernando C., &amp; RAPHAEL, Walkiria D. (2006).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Dicionário Enciclopédico Ilustrado Trilíngüe da Língua de Sinais Brasileira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Vol. II. São Paulo: EDUSP</a:t>
            </a:r>
            <a:r>
              <a:rPr lang="pt-PT" sz="1000" dirty="0" smtClean="0">
                <a:solidFill>
                  <a:schemeClr val="bg1"/>
                </a:solidFill>
                <a:latin typeface="Verdana" charset="0"/>
              </a:rPr>
              <a:t>.</a:t>
            </a:r>
            <a:endParaRPr lang="pt-PT" sz="1000" dirty="0">
              <a:solidFill>
                <a:schemeClr val="bg1"/>
              </a:solidFill>
              <a:latin typeface="Verdana" charset="0"/>
            </a:endParaRP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CAPOVILLA, Fernando. C., &amp; GARCIA, Wanessa (2011).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Visemas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quiremas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e bípedes implumes: Por uma revisão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taxonómica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da linguagem do surdo que substitua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visemas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por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fanerolaliemas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, e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quiremas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por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simatosemas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para forma de mão (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quiriformemas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), local de mão (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quiritoposemas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), movimento de mão (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quiricinesema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), e expressão facial (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mascarema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).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In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Fernando César Capovilla (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Org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.),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Transtornos de Aprendizagem – 2, da análise laboratorial e reabilitação clínica para as políticas públicas de prevenção pela via da educação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(pp. 82-91). São Paulo: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Memnon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</a:t>
            </a:r>
            <a:endParaRPr lang="pt-PT" sz="10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CAPOVILLA, Fernando. C., SUTTON, Valerie., &amp; WÖHRMANN, Stefan (2011). Recursos metalinguísticos na educação bilíngue Libras-Português do surdo: Como ler-escrever a articulação visível dos sinais de Libras via SignWriting e a das palavras faladas do Português via SpeechWriting promovendo leitura orofacial e leitura-escrita alfabéticas. In Fernando César Capovilla (Org.),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Transtornos de Aprendizagem – 2, da análise laboratorial e reabilitação clínica para as políticas públicas de prevenção pela via da educação 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(pp.206-285). São Paulo: Memnon. </a:t>
            </a: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LIDDELL, S. K. &amp; JOHNSON, R. E. (1989).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American Sign Language : the </a:t>
            </a:r>
            <a:r>
              <a:rPr lang="pt-PT" sz="1000" i="1" dirty="0" err="1">
                <a:solidFill>
                  <a:schemeClr val="bg1"/>
                </a:solidFill>
                <a:latin typeface="Verdana" charset="0"/>
              </a:rPr>
              <a:t>phonological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 base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 Sign Language </a:t>
            </a:r>
            <a:r>
              <a:rPr lang="pt-PT" sz="1000" dirty="0" err="1">
                <a:solidFill>
                  <a:schemeClr val="bg1"/>
                </a:solidFill>
                <a:latin typeface="Verdana" charset="0"/>
              </a:rPr>
              <a:t>Studies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 64. </a:t>
            </a:r>
            <a:r>
              <a:rPr lang="pt-PT" sz="1000" dirty="0" smtClean="0">
                <a:solidFill>
                  <a:schemeClr val="bg1"/>
                </a:solidFill>
                <a:latin typeface="Verdana" charset="0"/>
              </a:rPr>
              <a:t>197–278</a:t>
            </a:r>
            <a:endParaRPr lang="pt-PT" sz="1000" dirty="0">
              <a:solidFill>
                <a:schemeClr val="bg1"/>
              </a:solidFill>
              <a:latin typeface="Verdana" charset="0"/>
            </a:endParaRPr>
          </a:p>
          <a:p>
            <a:pPr algn="just">
              <a:lnSpc>
                <a:spcPct val="150000"/>
              </a:lnSpc>
            </a:pP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ZAPPE, Carla T. (2010). </a:t>
            </a:r>
            <a:r>
              <a:rPr lang="pt-PT" sz="1000" i="1" dirty="0">
                <a:solidFill>
                  <a:schemeClr val="bg1"/>
                </a:solidFill>
                <a:latin typeface="Verdana" charset="0"/>
              </a:rPr>
              <a:t>Escrita da Língua de Sinais em Comunidades do ORKUT: marcador cultural na Educação de Surdos</a:t>
            </a:r>
            <a:r>
              <a:rPr lang="pt-PT" sz="1000" dirty="0">
                <a:solidFill>
                  <a:schemeClr val="bg1"/>
                </a:solidFill>
                <a:latin typeface="Verdana" charset="0"/>
              </a:rPr>
              <a:t>. Dissertação de Mestrado, Universidade Federal de Santa Maria (UFSM, RS), Brasil.</a:t>
            </a:r>
            <a:endParaRPr lang="pt-PT" sz="10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lnSpc>
                <a:spcPct val="150000"/>
              </a:lnSpc>
            </a:pPr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59804" y="908720"/>
            <a:ext cx="8424862" cy="5068888"/>
          </a:xfrm>
        </p:spPr>
        <p:txBody>
          <a:bodyPr/>
          <a:lstStyle/>
          <a:p>
            <a:pPr marL="0" indent="0">
              <a:lnSpc>
                <a:spcPct val="130000"/>
              </a:lnSpc>
              <a:buFontTx/>
              <a:buNone/>
            </a:pPr>
            <a:endParaRPr lang="pt-PT" sz="18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1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 algn="ctr">
              <a:lnSpc>
                <a:spcPct val="140000"/>
              </a:lnSpc>
              <a:buFontTx/>
              <a:buNone/>
            </a:pPr>
            <a:r>
              <a:rPr lang="pt-PT" sz="2400" b="1" dirty="0">
                <a:solidFill>
                  <a:srgbClr val="F37B19"/>
                </a:solidFill>
                <a:latin typeface="Verdana" charset="0"/>
                <a:ea typeface="MS PGothic" charset="0"/>
              </a:rPr>
              <a:t>Objeto de Estudo</a:t>
            </a: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2800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4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0" indent="0" algn="just">
              <a:lnSpc>
                <a:spcPct val="150000"/>
              </a:lnSpc>
              <a:buFontTx/>
              <a:buNone/>
            </a:pP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O </a:t>
            </a:r>
            <a:r>
              <a:rPr lang="pt-PT" sz="2000" b="1" i="1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SignWriting </a:t>
            </a:r>
            <a:r>
              <a:rPr lang="pt-PT" sz="2000" b="1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(SW) enquanto </a:t>
            </a: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sistema de escrita apropriado às línguas gestuais e como possível promotor do desenvolvimento de competências de escrita do aluno Surdo.</a:t>
            </a:r>
          </a:p>
          <a:p>
            <a:pPr marL="0" indent="0"/>
            <a:endParaRPr lang="pt-PT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/>
            <a:endParaRPr lang="en-US" dirty="0">
              <a:latin typeface="Arial" charset="0"/>
              <a:ea typeface="MS PGothic" charset="0"/>
            </a:endParaRPr>
          </a:p>
        </p:txBody>
      </p:sp>
      <p:pic>
        <p:nvPicPr>
          <p:cNvPr id="17411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092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59804" y="824055"/>
            <a:ext cx="8424862" cy="5068888"/>
          </a:xfrm>
        </p:spPr>
        <p:txBody>
          <a:bodyPr/>
          <a:lstStyle/>
          <a:p>
            <a:pPr marL="0" indent="0">
              <a:lnSpc>
                <a:spcPct val="130000"/>
              </a:lnSpc>
              <a:buFontTx/>
              <a:buNone/>
            </a:pPr>
            <a:endParaRPr lang="pt-PT" sz="18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100" i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 algn="ctr">
              <a:lnSpc>
                <a:spcPct val="140000"/>
              </a:lnSpc>
              <a:buFontTx/>
              <a:buNone/>
            </a:pPr>
            <a:r>
              <a:rPr lang="pt-PT" sz="2400" b="1" dirty="0" smtClean="0">
                <a:solidFill>
                  <a:srgbClr val="F37B19"/>
                </a:solidFill>
                <a:latin typeface="Verdana" charset="0"/>
                <a:ea typeface="MS PGothic" charset="0"/>
              </a:rPr>
              <a:t>Objetivos Gerais</a:t>
            </a:r>
            <a:endParaRPr lang="pt-PT" sz="2400" b="1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>
              <a:lnSpc>
                <a:spcPct val="130000"/>
              </a:lnSpc>
              <a:buFontTx/>
              <a:buNone/>
            </a:pPr>
            <a:endParaRPr lang="pt-PT" sz="14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algn="just"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Recolher e organizar informações sobre o SW</a:t>
            </a:r>
          </a:p>
          <a:p>
            <a:pPr algn="just"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Indagar se o SW é um sistema de escrita que se adequa às Línguas Gestuais</a:t>
            </a:r>
          </a:p>
          <a:p>
            <a:pPr algn="just"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latin typeface="Verdana" charset="0"/>
                <a:ea typeface="MS PGothic" charset="0"/>
              </a:rPr>
              <a:t>Compreender em que medida o SW pode ser um contributo relevante para o desenvolvimento de competências de escrita do aluno surdo, no âmbito do registo escrito das LG e das Línguas Vocais (LV)</a:t>
            </a:r>
            <a:endParaRPr lang="pt-PT" sz="2000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/>
            <a:endParaRPr lang="pt-PT" dirty="0">
              <a:solidFill>
                <a:srgbClr val="F37B19"/>
              </a:solidFill>
              <a:latin typeface="Verdana" charset="0"/>
              <a:ea typeface="MS PGothic" charset="0"/>
            </a:endParaRPr>
          </a:p>
          <a:p>
            <a:pPr marL="0" indent="0"/>
            <a:endParaRPr lang="en-US" dirty="0">
              <a:latin typeface="Arial" charset="0"/>
              <a:ea typeface="MS PGothic" charset="0"/>
            </a:endParaRPr>
          </a:p>
        </p:txBody>
      </p:sp>
      <p:pic>
        <p:nvPicPr>
          <p:cNvPr id="17411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81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336"/>
          </a:xfrm>
        </p:spPr>
        <p:txBody>
          <a:bodyPr/>
          <a:lstStyle/>
          <a:p>
            <a:pPr marL="0" indent="0" algn="ctr">
              <a:lnSpc>
                <a:spcPct val="140000"/>
              </a:lnSpc>
              <a:buFontTx/>
              <a:buNone/>
            </a:pPr>
            <a:r>
              <a:rPr lang="pt-PT" sz="2400" b="1" dirty="0" smtClean="0">
                <a:solidFill>
                  <a:srgbClr val="EE5F0B"/>
                </a:solidFill>
                <a:latin typeface="Verdana"/>
                <a:ea typeface="MS PGothic" charset="0"/>
                <a:cs typeface="Verdana"/>
              </a:rPr>
              <a:t>Pertinência </a:t>
            </a:r>
            <a:r>
              <a:rPr lang="pt-PT" sz="2400" b="1" dirty="0">
                <a:solidFill>
                  <a:srgbClr val="EE5F0B"/>
                </a:solidFill>
                <a:latin typeface="Verdana"/>
                <a:ea typeface="MS PGothic" charset="0"/>
                <a:cs typeface="Verdana"/>
              </a:rPr>
              <a:t>do </a:t>
            </a:r>
            <a:r>
              <a:rPr lang="pt-PT" sz="2400" b="1" dirty="0" smtClean="0">
                <a:solidFill>
                  <a:srgbClr val="EE5F0B"/>
                </a:solidFill>
                <a:latin typeface="Verdana"/>
                <a:ea typeface="MS PGothic" charset="0"/>
                <a:cs typeface="Verdana"/>
              </a:rPr>
              <a:t>Estudo</a:t>
            </a:r>
          </a:p>
          <a:p>
            <a:pPr marL="0" indent="0" algn="ctr">
              <a:lnSpc>
                <a:spcPct val="140000"/>
              </a:lnSpc>
              <a:buFontTx/>
              <a:buNone/>
            </a:pPr>
            <a:endParaRPr lang="pt-PT" sz="20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260350" indent="-260350" algn="just">
              <a:lnSpc>
                <a:spcPct val="150000"/>
              </a:lnSpc>
            </a:pP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E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scassez de estudos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e publicações sobre o SW em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Portugal</a:t>
            </a:r>
            <a:endParaRPr lang="pt-PT" sz="18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260350" indent="-260350" algn="just">
              <a:lnSpc>
                <a:spcPct val="150000"/>
              </a:lnSpc>
            </a:pP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Necessidade de aprofundar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o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estudo sobre uma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modalidade de escrita para as línguas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gestuais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e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de antever os seus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efeitos em contexto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escolar no âmbito do ensino bilingue de crianças surdas</a:t>
            </a:r>
            <a:endParaRPr lang="pt-PT" sz="18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260350" indent="-260350" algn="just">
              <a:lnSpc>
                <a:spcPct val="150000"/>
              </a:lnSpc>
            </a:pP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Importância para as Ciências da Educação, contribuindo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para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o avanço do conhecimento e para a formação </a:t>
            </a:r>
            <a:r>
              <a:rPr lang="pt-PT" sz="1800" dirty="0">
                <a:solidFill>
                  <a:schemeClr val="bg1"/>
                </a:solidFill>
                <a:latin typeface="Verdana" charset="0"/>
                <a:ea typeface="MS PGothic" charset="0"/>
              </a:rPr>
              <a:t>dos intervenientes na educação de alunos </a:t>
            </a: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surdos</a:t>
            </a:r>
            <a:endParaRPr lang="pt-PT" sz="1800" dirty="0">
              <a:solidFill>
                <a:schemeClr val="bg1"/>
              </a:solidFill>
              <a:latin typeface="Verdana" charset="0"/>
              <a:ea typeface="MS PGothic" charset="0"/>
            </a:endParaRPr>
          </a:p>
          <a:p>
            <a:pPr marL="260350" indent="-260350" algn="just">
              <a:lnSpc>
                <a:spcPct val="150000"/>
              </a:lnSpc>
            </a:pPr>
            <a:r>
              <a:rPr lang="pt-PT" sz="1800" dirty="0" smtClean="0">
                <a:solidFill>
                  <a:schemeClr val="bg1"/>
                </a:solidFill>
                <a:latin typeface="Verdana" charset="0"/>
                <a:ea typeface="MS PGothic" charset="0"/>
              </a:rPr>
              <a:t>Valorização das LG (Línguas Gestuais), e da importância social, cultural,  histórica, comunitária, linguística e pedagógica de uma modalidade escrita dessas línguas (estabilidade, uniformidade e afirmação das LG)</a:t>
            </a:r>
            <a:endParaRPr lang="pt-PT" sz="1800" dirty="0">
              <a:solidFill>
                <a:schemeClr val="bg1"/>
              </a:solidFill>
              <a:latin typeface="Verdana" charset="0"/>
              <a:ea typeface="MS PGothic" charset="0"/>
            </a:endParaRPr>
          </a:p>
        </p:txBody>
      </p:sp>
      <p:pic>
        <p:nvPicPr>
          <p:cNvPr id="19459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990717"/>
              </p:ext>
            </p:extLst>
          </p:nvPr>
        </p:nvGraphicFramePr>
        <p:xfrm>
          <a:off x="1547664" y="2132856"/>
          <a:ext cx="626469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3" name="Rectangle 23"/>
          <p:cNvSpPr>
            <a:spLocks noChangeArrowheads="1"/>
          </p:cNvSpPr>
          <p:nvPr/>
        </p:nvSpPr>
        <p:spPr bwMode="auto">
          <a:xfrm>
            <a:off x="395288" y="1412875"/>
            <a:ext cx="8569325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40000"/>
              </a:lnSpc>
            </a:pPr>
            <a:r>
              <a:rPr lang="pt-PT" sz="2000" b="1" dirty="0">
                <a:solidFill>
                  <a:srgbClr val="EE5F0B"/>
                </a:solidFill>
                <a:latin typeface="Verdana" charset="0"/>
              </a:rPr>
              <a:t>Enquadramento teórico e construção da problemática</a:t>
            </a:r>
            <a:endParaRPr lang="pt-PT" sz="2000" dirty="0">
              <a:solidFill>
                <a:srgbClr val="EE5F0B"/>
              </a:solidFill>
              <a:latin typeface="Verdana" charset="0"/>
            </a:endParaRPr>
          </a:p>
        </p:txBody>
      </p:sp>
      <p:pic>
        <p:nvPicPr>
          <p:cNvPr id="20481" name="Picture 18" descr="Untitled-2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Untitled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8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5" name="Picture 20" descr="Untitled-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8785" y1="56818" x2="28785" y2="56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70737658"/>
              </p:ext>
            </p:extLst>
          </p:nvPr>
        </p:nvGraphicFramePr>
        <p:xfrm>
          <a:off x="107504" y="1504638"/>
          <a:ext cx="8928992" cy="5236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7564" y="1268760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sz="2400" b="1" dirty="0">
                <a:solidFill>
                  <a:srgbClr val="EE5F0B"/>
                </a:solidFill>
                <a:latin typeface="Verdana"/>
                <a:cs typeface="Verdana"/>
              </a:rPr>
              <a:t>Políticas de educação </a:t>
            </a:r>
            <a:r>
              <a:rPr lang="pt-PT" sz="2400" b="1" dirty="0" smtClean="0">
                <a:solidFill>
                  <a:srgbClr val="EE5F0B"/>
                </a:solidFill>
                <a:latin typeface="Verdana"/>
                <a:cs typeface="Verdana"/>
              </a:rPr>
              <a:t>inclusiva e Legislação</a:t>
            </a:r>
            <a:endParaRPr lang="pt-PT" sz="2400" b="1" dirty="0">
              <a:solidFill>
                <a:srgbClr val="EE5F0B"/>
              </a:solidFill>
              <a:latin typeface="Verdana"/>
              <a:cs typeface="Verdana"/>
            </a:endParaRPr>
          </a:p>
          <a:p>
            <a:pPr lvl="0" algn="ctr"/>
            <a:endParaRPr lang="pt-PT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788024" y="2276872"/>
            <a:ext cx="216024" cy="0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35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0" descr="Untitled-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4732406" y="1772253"/>
            <a:ext cx="4306638" cy="93666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/>
              </a:gs>
              <a:gs pos="50000">
                <a:schemeClr val="accent3">
                  <a:lumMod val="6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endParaRPr lang="pt-PT" sz="1400" b="1" dirty="0" smtClean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PT" sz="1400" b="1" dirty="0" smtClean="0">
                <a:solidFill>
                  <a:srgbClr val="000000"/>
                </a:solidFill>
              </a:rPr>
              <a:t>Perspetiva Socioantropológica</a:t>
            </a:r>
          </a:p>
          <a:p>
            <a:pPr algn="ctr">
              <a:lnSpc>
                <a:spcPct val="80000"/>
              </a:lnSpc>
            </a:pPr>
            <a:endParaRPr lang="pt-PT" sz="12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PT" sz="1400" dirty="0">
                <a:solidFill>
                  <a:srgbClr val="000000"/>
                </a:solidFill>
              </a:rPr>
              <a:t>s</a:t>
            </a:r>
            <a:r>
              <a:rPr lang="pt-PT" sz="1400" dirty="0" smtClean="0">
                <a:solidFill>
                  <a:srgbClr val="000000"/>
                </a:solidFill>
              </a:rPr>
              <a:t>urdez enquanto realidade biopsicossocial e cultural</a:t>
            </a:r>
          </a:p>
          <a:p>
            <a:pPr algn="ctr">
              <a:lnSpc>
                <a:spcPct val="80000"/>
              </a:lnSpc>
            </a:pPr>
            <a:endParaRPr lang="pt-PT" sz="1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19" y="1772253"/>
            <a:ext cx="4305600" cy="93666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/>
              </a:gs>
              <a:gs pos="50000">
                <a:schemeClr val="accent3">
                  <a:lumMod val="6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gradFill flip="none" rotWithShape="1">
              <a:gsLst>
                <a:gs pos="0">
                  <a:srgbClr val="FFFFFF"/>
                </a:gs>
                <a:gs pos="100000">
                  <a:schemeClr val="bg1"/>
                </a:gs>
                <a:gs pos="50000">
                  <a:schemeClr val="bg2">
                    <a:lumMod val="40000"/>
                    <a:lumOff val="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pt-PT" sz="14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PT" sz="1400" b="1" dirty="0" smtClean="0">
                <a:solidFill>
                  <a:srgbClr val="000000"/>
                </a:solidFill>
              </a:rPr>
              <a:t>Perspetiva Clínica</a:t>
            </a:r>
          </a:p>
          <a:p>
            <a:pPr algn="ctr">
              <a:lnSpc>
                <a:spcPct val="80000"/>
              </a:lnSpc>
            </a:pPr>
            <a:endParaRPr lang="pt-PT" sz="12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PT" sz="1400" dirty="0" smtClean="0">
                <a:solidFill>
                  <a:srgbClr val="000000"/>
                </a:solidFill>
              </a:rPr>
              <a:t>surdez enquanto patologia</a:t>
            </a:r>
          </a:p>
          <a:p>
            <a:pPr algn="ctr">
              <a:lnSpc>
                <a:spcPct val="8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35315" y="2852936"/>
            <a:ext cx="2580090" cy="1476431"/>
            <a:chOff x="712619" y="1099547"/>
            <a:chExt cx="1485724" cy="1485724"/>
          </a:xfrm>
        </p:grpSpPr>
        <p:sp>
          <p:nvSpPr>
            <p:cNvPr id="12" name="Oval 11">
              <a:hlinkClick r:id="rId6" action="ppaction://hlinksldjump"/>
            </p:cNvPr>
            <p:cNvSpPr/>
            <p:nvPr/>
          </p:nvSpPr>
          <p:spPr>
            <a:xfrm>
              <a:off x="712619" y="1099547"/>
              <a:ext cx="1485724" cy="148572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  <a:gs pos="50000">
                  <a:srgbClr val="EE5F0B">
                    <a:alpha val="5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Oval 4"/>
            <p:cNvSpPr/>
            <p:nvPr/>
          </p:nvSpPr>
          <p:spPr>
            <a:xfrm>
              <a:off x="930198" y="1317126"/>
              <a:ext cx="1050566" cy="1050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200" b="1" dirty="0" smtClean="0">
                  <a:solidFill>
                    <a:schemeClr val="bg1"/>
                  </a:solidFill>
                  <a:latin typeface="Verdana"/>
                  <a:cs typeface="Verdana"/>
                </a:rPr>
                <a:t>enfatiza a</a:t>
              </a:r>
              <a:r>
                <a:rPr lang="pt-PT" sz="1200" b="1" dirty="0">
                  <a:solidFill>
                    <a:schemeClr val="bg1"/>
                  </a:solidFill>
                  <a:latin typeface="Verdana"/>
                  <a:cs typeface="Verdana"/>
                </a:rPr>
                <a:t> </a:t>
              </a:r>
              <a:r>
                <a:rPr lang="pt-PT" sz="1200" b="1" dirty="0" smtClean="0">
                  <a:solidFill>
                    <a:schemeClr val="bg1"/>
                  </a:solidFill>
                  <a:latin typeface="Verdana"/>
                  <a:cs typeface="Verdana"/>
                </a:rPr>
                <a:t>deficiência e conceptualiza-a como um “erro da natureza”</a:t>
              </a:r>
              <a:endParaRPr lang="pt-PT" sz="1200" b="1" kern="1200" dirty="0">
                <a:solidFill>
                  <a:schemeClr val="bg1"/>
                </a:solidFill>
                <a:latin typeface="Verdana"/>
                <a:cs typeface="Verdana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1219" y="4479521"/>
            <a:ext cx="4305600" cy="161377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pt-PT" sz="14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pt-PT" sz="1400" dirty="0" smtClean="0">
                <a:solidFill>
                  <a:schemeClr val="bg1"/>
                </a:solidFill>
              </a:rPr>
              <a:t>Conceitos-chave</a:t>
            </a:r>
          </a:p>
          <a:p>
            <a:pPr>
              <a:lnSpc>
                <a:spcPct val="80000"/>
              </a:lnSpc>
            </a:pPr>
            <a:endParaRPr lang="pt-PT" sz="1100" dirty="0" smtClean="0">
              <a:solidFill>
                <a:schemeClr val="bg1"/>
              </a:solidFill>
            </a:endParaRPr>
          </a:p>
          <a:p>
            <a:pPr marL="890588" indent="-114300">
              <a:buFontTx/>
              <a:buChar char="-"/>
              <a:tabLst>
                <a:tab pos="531813" algn="l"/>
              </a:tabLst>
            </a:pPr>
            <a:r>
              <a:rPr lang="pt-PT" sz="1400" dirty="0">
                <a:solidFill>
                  <a:schemeClr val="bg1"/>
                </a:solidFill>
              </a:rPr>
              <a:t>r</a:t>
            </a:r>
            <a:r>
              <a:rPr lang="pt-PT" sz="1400" dirty="0" smtClean="0">
                <a:solidFill>
                  <a:schemeClr val="bg1"/>
                </a:solidFill>
              </a:rPr>
              <a:t>eabilitação</a:t>
            </a:r>
          </a:p>
          <a:p>
            <a:pPr marL="890588" indent="-114300">
              <a:buFontTx/>
              <a:buChar char="-"/>
              <a:tabLst>
                <a:tab pos="531813" algn="l"/>
              </a:tabLst>
            </a:pPr>
            <a:r>
              <a:rPr lang="pt-PT" sz="1400" dirty="0">
                <a:solidFill>
                  <a:schemeClr val="bg1"/>
                </a:solidFill>
              </a:rPr>
              <a:t>d</a:t>
            </a:r>
            <a:r>
              <a:rPr lang="pt-PT" sz="1400" dirty="0" smtClean="0">
                <a:solidFill>
                  <a:schemeClr val="bg1"/>
                </a:solidFill>
              </a:rPr>
              <a:t>esmutização</a:t>
            </a:r>
          </a:p>
          <a:p>
            <a:pPr marL="890588" indent="-114300">
              <a:buFontTx/>
              <a:buChar char="-"/>
              <a:tabLst>
                <a:tab pos="531813" algn="l"/>
              </a:tabLst>
            </a:pPr>
            <a:r>
              <a:rPr lang="pt-PT" sz="1400" dirty="0">
                <a:solidFill>
                  <a:schemeClr val="bg1"/>
                </a:solidFill>
              </a:rPr>
              <a:t>n</a:t>
            </a:r>
            <a:r>
              <a:rPr lang="pt-PT" sz="1400" dirty="0" smtClean="0">
                <a:solidFill>
                  <a:schemeClr val="bg1"/>
                </a:solidFill>
              </a:rPr>
              <a:t>ormalização</a:t>
            </a:r>
          </a:p>
          <a:p>
            <a:pPr marL="890588" indent="-114300">
              <a:buFontTx/>
              <a:buChar char="-"/>
              <a:tabLst>
                <a:tab pos="531813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oralização</a:t>
            </a:r>
          </a:p>
          <a:p>
            <a:pPr marL="171450">
              <a:lnSpc>
                <a:spcPct val="80000"/>
              </a:lnSpc>
            </a:pP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51739" y="4504170"/>
            <a:ext cx="4382930" cy="2296013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endParaRPr lang="pt-PT" sz="1400" dirty="0" smtClean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pt-PT" sz="1400" dirty="0" smtClean="0">
                <a:solidFill>
                  <a:schemeClr val="bg1"/>
                </a:solidFill>
              </a:rPr>
              <a:t>Conceitos-chave</a:t>
            </a:r>
          </a:p>
          <a:p>
            <a:pPr>
              <a:lnSpc>
                <a:spcPct val="80000"/>
              </a:lnSpc>
            </a:pPr>
            <a:endParaRPr lang="pt-PT" sz="1100" dirty="0" smtClean="0">
              <a:solidFill>
                <a:schemeClr val="bg1"/>
              </a:solidFill>
            </a:endParaRP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minoria linguística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identidade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cultura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comunidade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história e arte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pedagogia visual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acessibilidade informacional e educativa</a:t>
            </a:r>
          </a:p>
          <a:p>
            <a:pPr marL="892175" indent="-11113">
              <a:buFontTx/>
              <a:buChar char="-"/>
              <a:tabLst>
                <a:tab pos="446088" algn="l"/>
              </a:tabLst>
            </a:pPr>
            <a:r>
              <a:rPr lang="pt-PT" sz="1400" dirty="0" smtClean="0">
                <a:solidFill>
                  <a:schemeClr val="bg1"/>
                </a:solidFill>
              </a:rPr>
              <a:t> acessibilidade de bens sociais</a:t>
            </a: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5533" y="764704"/>
            <a:ext cx="4660364" cy="777136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pt-PT" b="1" dirty="0" smtClean="0">
                <a:solidFill>
                  <a:srgbClr val="EE5F0B"/>
                </a:solidFill>
              </a:rPr>
              <a:t> </a:t>
            </a:r>
          </a:p>
          <a:p>
            <a:pPr algn="ctr">
              <a:lnSpc>
                <a:spcPct val="50000"/>
              </a:lnSpc>
            </a:pPr>
            <a:r>
              <a:rPr lang="pt-PT" sz="2400" b="1" dirty="0" smtClean="0">
                <a:solidFill>
                  <a:srgbClr val="EE5F0B"/>
                </a:solidFill>
              </a:rPr>
              <a:t> </a:t>
            </a:r>
          </a:p>
          <a:p>
            <a:pPr algn="ctr">
              <a:lnSpc>
                <a:spcPct val="50000"/>
              </a:lnSpc>
            </a:pPr>
            <a:r>
              <a:rPr lang="pt-PT" sz="2400" b="1" dirty="0" smtClean="0"/>
              <a:t>.</a:t>
            </a:r>
            <a:r>
              <a:rPr lang="pt-PT" sz="2400" b="1" dirty="0" smtClean="0">
                <a:solidFill>
                  <a:srgbClr val="EE5F0B"/>
                </a:solidFill>
              </a:rPr>
              <a:t>Perspetivas sobre a Surdez  </a:t>
            </a:r>
            <a:endParaRPr lang="pt-PT" sz="2400" b="1" dirty="0">
              <a:solidFill>
                <a:srgbClr val="EE5F0B"/>
              </a:solidFill>
            </a:endParaRPr>
          </a:p>
          <a:p>
            <a:pPr algn="ctr">
              <a:lnSpc>
                <a:spcPct val="50000"/>
              </a:lnSpc>
            </a:pPr>
            <a:endParaRPr lang="pt-PT" b="1" dirty="0" smtClean="0">
              <a:solidFill>
                <a:srgbClr val="EE5F0B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627372" y="2887592"/>
            <a:ext cx="2580090" cy="1476431"/>
            <a:chOff x="712619" y="1066734"/>
            <a:chExt cx="1485724" cy="1485724"/>
          </a:xfrm>
        </p:grpSpPr>
        <p:sp>
          <p:nvSpPr>
            <p:cNvPr id="42" name="Oval 41">
              <a:hlinkClick r:id="rId6" action="ppaction://hlinksldjump"/>
            </p:cNvPr>
            <p:cNvSpPr/>
            <p:nvPr/>
          </p:nvSpPr>
          <p:spPr>
            <a:xfrm>
              <a:off x="712619" y="1066734"/>
              <a:ext cx="1485724" cy="148572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  <a:gs pos="50000">
                  <a:srgbClr val="EE5F0B">
                    <a:alpha val="5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3" name="Oval 4"/>
            <p:cNvSpPr/>
            <p:nvPr/>
          </p:nvSpPr>
          <p:spPr>
            <a:xfrm>
              <a:off x="930198" y="1317126"/>
              <a:ext cx="1050566" cy="1050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1200" b="1" dirty="0">
                  <a:solidFill>
                    <a:schemeClr val="bg1"/>
                  </a:solidFill>
                  <a:latin typeface="Verdana"/>
                  <a:cs typeface="Verdana"/>
                </a:rPr>
                <a:t>a </a:t>
              </a:r>
              <a:r>
                <a:rPr lang="pt-PT" sz="1200" b="1" dirty="0" smtClean="0">
                  <a:solidFill>
                    <a:schemeClr val="bg1"/>
                  </a:solidFill>
                  <a:latin typeface="Verdana"/>
                  <a:cs typeface="Verdana"/>
                </a:rPr>
                <a:t>surdez como </a:t>
              </a:r>
              <a:r>
                <a:rPr lang="pt-PT" sz="1200" b="1" dirty="0">
                  <a:solidFill>
                    <a:schemeClr val="bg1"/>
                  </a:solidFill>
                  <a:latin typeface="Verdana"/>
                  <a:cs typeface="Verdana"/>
                </a:rPr>
                <a:t>diferença a partir do seu </a:t>
              </a:r>
              <a:r>
                <a:rPr lang="pt-PT" sz="1200" b="1" dirty="0" smtClean="0">
                  <a:solidFill>
                    <a:schemeClr val="bg1"/>
                  </a:solidFill>
                  <a:latin typeface="Verdana"/>
                  <a:cs typeface="Verdana"/>
                </a:rPr>
                <a:t>reconhecimento, linguístico</a:t>
              </a:r>
              <a:r>
                <a:rPr lang="pt-PT" sz="1200" b="1" dirty="0">
                  <a:solidFill>
                    <a:schemeClr val="bg1"/>
                  </a:solidFill>
                  <a:latin typeface="Verdana"/>
                  <a:cs typeface="Verdana"/>
                </a:rPr>
                <a:t>, cultural e político</a:t>
              </a:r>
            </a:p>
          </p:txBody>
        </p:sp>
      </p:grpSp>
      <p:cxnSp>
        <p:nvCxnSpPr>
          <p:cNvPr id="23556" name="Straight Arrow Connector 23555"/>
          <p:cNvCxnSpPr>
            <a:stCxn id="7" idx="2"/>
            <a:endCxn id="12" idx="0"/>
          </p:cNvCxnSpPr>
          <p:nvPr/>
        </p:nvCxnSpPr>
        <p:spPr>
          <a:xfrm>
            <a:off x="2224019" y="2708920"/>
            <a:ext cx="1341" cy="144016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58" name="Straight Arrow Connector 23557"/>
          <p:cNvCxnSpPr>
            <a:stCxn id="6" idx="2"/>
          </p:cNvCxnSpPr>
          <p:nvPr/>
        </p:nvCxnSpPr>
        <p:spPr>
          <a:xfrm flipH="1">
            <a:off x="6884711" y="2708920"/>
            <a:ext cx="1014" cy="178672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60" name="Straight Arrow Connector 23559"/>
          <p:cNvCxnSpPr>
            <a:stCxn id="12" idx="4"/>
            <a:endCxn id="14" idx="0"/>
          </p:cNvCxnSpPr>
          <p:nvPr/>
        </p:nvCxnSpPr>
        <p:spPr>
          <a:xfrm flipH="1">
            <a:off x="2224019" y="4329367"/>
            <a:ext cx="1341" cy="150154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62" name="Straight Arrow Connector 23561"/>
          <p:cNvCxnSpPr>
            <a:stCxn id="42" idx="4"/>
            <a:endCxn id="15" idx="0"/>
          </p:cNvCxnSpPr>
          <p:nvPr/>
        </p:nvCxnSpPr>
        <p:spPr>
          <a:xfrm>
            <a:off x="6917417" y="4364023"/>
            <a:ext cx="25787" cy="140147"/>
          </a:xfrm>
          <a:prstGeom prst="straightConnector1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71" name="Elbow Connector 23570"/>
          <p:cNvCxnSpPr>
            <a:stCxn id="4" idx="2"/>
            <a:endCxn id="7" idx="0"/>
          </p:cNvCxnSpPr>
          <p:nvPr/>
        </p:nvCxnSpPr>
        <p:spPr>
          <a:xfrm rot="5400000">
            <a:off x="3264661" y="501198"/>
            <a:ext cx="230413" cy="2311696"/>
          </a:xfrm>
          <a:prstGeom prst="bentConnector3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73" name="Elbow Connector 23572"/>
          <p:cNvCxnSpPr>
            <a:stCxn id="4" idx="2"/>
            <a:endCxn id="6" idx="0"/>
          </p:cNvCxnSpPr>
          <p:nvPr/>
        </p:nvCxnSpPr>
        <p:spPr>
          <a:xfrm rot="16200000" flipH="1">
            <a:off x="5595514" y="482041"/>
            <a:ext cx="230413" cy="2350010"/>
          </a:xfrm>
          <a:prstGeom prst="bentConnector3">
            <a:avLst/>
          </a:prstGeom>
          <a:ln>
            <a:solidFill>
              <a:srgbClr val="EE5F0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EE5F0B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5336</TotalTime>
  <Words>2518</Words>
  <Application>Microsoft Macintosh PowerPoint</Application>
  <PresentationFormat>On-screen Show (4:3)</PresentationFormat>
  <Paragraphs>462</Paragraphs>
  <Slides>37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Modelo de apresentação predefinido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FPCEUP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Serviço Informática</dc:creator>
  <cp:lastModifiedBy>Jorge Pinto</cp:lastModifiedBy>
  <cp:revision>521</cp:revision>
  <dcterms:created xsi:type="dcterms:W3CDTF">2010-07-21T16:27:36Z</dcterms:created>
  <dcterms:modified xsi:type="dcterms:W3CDTF">2016-07-13T16:22:34Z</dcterms:modified>
</cp:coreProperties>
</file>