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7331988" cy="38404800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1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1693494" algn="l" rtl="0" fontAlgn="base">
      <a:spcBef>
        <a:spcPct val="0"/>
      </a:spcBef>
      <a:spcAft>
        <a:spcPct val="0"/>
      </a:spcAft>
      <a:defRPr sz="91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3386985" algn="l" rtl="0" fontAlgn="base">
      <a:spcBef>
        <a:spcPct val="0"/>
      </a:spcBef>
      <a:spcAft>
        <a:spcPct val="0"/>
      </a:spcAft>
      <a:defRPr sz="91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5080476" algn="l" rtl="0" fontAlgn="base">
      <a:spcBef>
        <a:spcPct val="0"/>
      </a:spcBef>
      <a:spcAft>
        <a:spcPct val="0"/>
      </a:spcAft>
      <a:defRPr sz="91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6773971" algn="l" rtl="0" fontAlgn="base">
      <a:spcBef>
        <a:spcPct val="0"/>
      </a:spcBef>
      <a:spcAft>
        <a:spcPct val="0"/>
      </a:spcAft>
      <a:defRPr sz="91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8467462" algn="l" defTabSz="1693494" rtl="0" eaLnBrk="1" latinLnBrk="0" hangingPunct="1">
      <a:defRPr sz="91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10160957" algn="l" defTabSz="1693494" rtl="0" eaLnBrk="1" latinLnBrk="0" hangingPunct="1">
      <a:defRPr sz="91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11854447" algn="l" defTabSz="1693494" rtl="0" eaLnBrk="1" latinLnBrk="0" hangingPunct="1">
      <a:defRPr sz="91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13547941" algn="l" defTabSz="1693494" rtl="0" eaLnBrk="1" latinLnBrk="0" hangingPunct="1">
      <a:defRPr sz="9100" i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96">
          <p15:clr>
            <a:srgbClr val="A4A3A4"/>
          </p15:clr>
        </p15:guide>
        <p15:guide id="2" pos="86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7D6"/>
    <a:srgbClr val="96ABC8"/>
    <a:srgbClr val="E2E7EE"/>
    <a:srgbClr val="EBF0F6"/>
    <a:srgbClr val="800D00"/>
    <a:srgbClr val="133C69"/>
    <a:srgbClr val="FDB50A"/>
    <a:srgbClr val="149FEB"/>
    <a:srgbClr val="800000"/>
    <a:srgbClr val="789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975" autoAdjust="0"/>
    <p:restoredTop sz="95674" autoAdjust="0"/>
  </p:normalViewPr>
  <p:slideViewPr>
    <p:cSldViewPr snapToGrid="0">
      <p:cViewPr varScale="1">
        <p:scale>
          <a:sx n="31" d="100"/>
          <a:sy n="31" d="100"/>
        </p:scale>
        <p:origin x="-928" y="-112"/>
      </p:cViewPr>
      <p:guideLst>
        <p:guide orient="horz" pos="12096"/>
        <p:guide pos="86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1048" y="-104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69" tIns="48435" rIns="96869" bIns="48435" numCol="1" anchor="t" anchorCtr="0" compatLnSpc="1">
            <a:prstTxWarp prst="textNoShape">
              <a:avLst/>
            </a:prstTxWarp>
          </a:bodyPr>
          <a:lstStyle>
            <a:lvl1pPr defTabSz="968375">
              <a:defRPr sz="1300" i="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3988" y="0"/>
            <a:ext cx="4002087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69" tIns="48435" rIns="96869" bIns="48435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 i="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21463"/>
            <a:ext cx="40020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69" tIns="48435" rIns="96869" bIns="48435" numCol="1" anchor="b" anchorCtr="0" compatLnSpc="1">
            <a:prstTxWarp prst="textNoShape">
              <a:avLst/>
            </a:prstTxWarp>
          </a:bodyPr>
          <a:lstStyle>
            <a:lvl1pPr defTabSz="968375">
              <a:defRPr sz="1300" i="0"/>
            </a:lvl1pPr>
          </a:lstStyle>
          <a:p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3988" y="6621463"/>
            <a:ext cx="4002087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69" tIns="48435" rIns="96869" bIns="48435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 i="0"/>
            </a:lvl1pPr>
          </a:lstStyle>
          <a:p>
            <a:fld id="{47E6CA3F-0C8A-6249-849B-7655E9F4FD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51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69" tIns="48435" rIns="96869" bIns="48435" numCol="1" anchor="t" anchorCtr="0" compatLnSpc="1">
            <a:prstTxWarp prst="textNoShape">
              <a:avLst/>
            </a:prstTxWarp>
          </a:bodyPr>
          <a:lstStyle>
            <a:lvl1pPr defTabSz="968375">
              <a:defRPr sz="1300" i="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3988" y="0"/>
            <a:ext cx="4002087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69" tIns="48435" rIns="96869" bIns="48435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 i="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76650" y="544513"/>
            <a:ext cx="1885950" cy="264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1900" y="3349625"/>
            <a:ext cx="6772275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69" tIns="48435" rIns="96869" bIns="48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21463"/>
            <a:ext cx="40020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69" tIns="48435" rIns="96869" bIns="48435" numCol="1" anchor="b" anchorCtr="0" compatLnSpc="1">
            <a:prstTxWarp prst="textNoShape">
              <a:avLst/>
            </a:prstTxWarp>
          </a:bodyPr>
          <a:lstStyle>
            <a:lvl1pPr defTabSz="968375">
              <a:defRPr sz="1300" i="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3988" y="6621463"/>
            <a:ext cx="4002087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869" tIns="48435" rIns="96869" bIns="48435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 i="0"/>
            </a:lvl1pPr>
          </a:lstStyle>
          <a:p>
            <a:fld id="{5E6D45E1-6E54-A045-906A-BBFDDEF1454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8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1693494" algn="l" rtl="0" fontAlgn="base">
      <a:spcBef>
        <a:spcPct val="3000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3386985" algn="l" rtl="0" fontAlgn="base">
      <a:spcBef>
        <a:spcPct val="3000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5080476" algn="l" rtl="0" fontAlgn="base">
      <a:spcBef>
        <a:spcPct val="3000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6773971" algn="l" rtl="0" fontAlgn="base">
      <a:spcBef>
        <a:spcPct val="30000"/>
      </a:spcBef>
      <a:spcAft>
        <a:spcPct val="0"/>
      </a:spcAft>
      <a:defRPr sz="4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8467462" algn="l" defTabSz="169349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10160957" algn="l" defTabSz="169349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11854447" algn="l" defTabSz="169349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13547941" algn="l" defTabSz="169349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43045-3B98-0843-87D8-C54889DA10B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76650" y="544513"/>
            <a:ext cx="1885950" cy="264953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7690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9045" y="11930920"/>
            <a:ext cx="23233914" cy="82284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8078" y="21759589"/>
            <a:ext cx="19135843" cy="9820837"/>
          </a:xfrm>
        </p:spPr>
        <p:txBody>
          <a:bodyPr/>
          <a:lstStyle>
            <a:lvl1pPr marL="0" indent="0" algn="ctr">
              <a:buNone/>
              <a:defRPr/>
            </a:lvl1pPr>
            <a:lvl2pPr marL="1693494" indent="0" algn="ctr">
              <a:buNone/>
              <a:defRPr/>
            </a:lvl2pPr>
            <a:lvl3pPr marL="3386985" indent="0" algn="ctr">
              <a:buNone/>
              <a:defRPr/>
            </a:lvl3pPr>
            <a:lvl4pPr marL="5080476" indent="0" algn="ctr">
              <a:buNone/>
              <a:defRPr/>
            </a:lvl4pPr>
            <a:lvl5pPr marL="6773971" indent="0" algn="ctr">
              <a:buNone/>
              <a:defRPr/>
            </a:lvl5pPr>
            <a:lvl6pPr marL="8467462" indent="0" algn="ctr">
              <a:buNone/>
              <a:defRPr/>
            </a:lvl6pPr>
            <a:lvl7pPr marL="10160957" indent="0" algn="ctr">
              <a:buNone/>
              <a:defRPr/>
            </a:lvl7pPr>
            <a:lvl8pPr marL="11854447" indent="0" algn="ctr">
              <a:buNone/>
              <a:defRPr/>
            </a:lvl8pPr>
            <a:lvl9pPr marL="135479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5E761-0A6E-4341-A679-4E958174A46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0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B3BF4-9829-B74D-9C3C-3CC368A1E7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3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476632" y="3412202"/>
            <a:ext cx="5806323" cy="307254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9042" y="3412202"/>
            <a:ext cx="17013473" cy="307254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EBA11-A5E7-AD48-83ED-225E714D563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BA6D1-F410-474A-B0DC-A1BA9A3BB1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1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199" y="24677594"/>
            <a:ext cx="23229599" cy="7632329"/>
          </a:xfrm>
        </p:spPr>
        <p:txBody>
          <a:bodyPr anchor="t"/>
          <a:lstStyle>
            <a:lvl1pPr algn="l">
              <a:defRPr sz="1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1199" y="16276557"/>
            <a:ext cx="23229599" cy="8401047"/>
          </a:xfrm>
        </p:spPr>
        <p:txBody>
          <a:bodyPr anchor="b"/>
          <a:lstStyle>
            <a:lvl1pPr marL="0" indent="0">
              <a:buNone/>
              <a:defRPr sz="7400"/>
            </a:lvl1pPr>
            <a:lvl2pPr marL="1693494" indent="0">
              <a:buNone/>
              <a:defRPr sz="6600"/>
            </a:lvl2pPr>
            <a:lvl3pPr marL="3386985" indent="0">
              <a:buNone/>
              <a:defRPr sz="5900"/>
            </a:lvl3pPr>
            <a:lvl4pPr marL="5080476" indent="0">
              <a:buNone/>
              <a:defRPr sz="5100"/>
            </a:lvl4pPr>
            <a:lvl5pPr marL="6773971" indent="0">
              <a:buNone/>
              <a:defRPr sz="5100"/>
            </a:lvl5pPr>
            <a:lvl6pPr marL="8467462" indent="0">
              <a:buNone/>
              <a:defRPr sz="5100"/>
            </a:lvl6pPr>
            <a:lvl7pPr marL="10160957" indent="0">
              <a:buNone/>
              <a:defRPr sz="5100"/>
            </a:lvl7pPr>
            <a:lvl8pPr marL="11854447" indent="0">
              <a:buNone/>
              <a:defRPr sz="5100"/>
            </a:lvl8pPr>
            <a:lvl9pPr marL="13547941" indent="0">
              <a:buNone/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8AA59-6526-5E4C-A83A-56F36574EE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9042" y="11091586"/>
            <a:ext cx="11409897" cy="23046016"/>
          </a:xfrm>
        </p:spPr>
        <p:txBody>
          <a:bodyPr/>
          <a:lstStyle>
            <a:lvl1pPr>
              <a:defRPr sz="10500"/>
            </a:lvl1pPr>
            <a:lvl2pPr>
              <a:defRPr sz="91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73059" y="11091586"/>
            <a:ext cx="11409899" cy="23046016"/>
          </a:xfrm>
        </p:spPr>
        <p:txBody>
          <a:bodyPr/>
          <a:lstStyle>
            <a:lvl1pPr>
              <a:defRPr sz="10500"/>
            </a:lvl1pPr>
            <a:lvl2pPr>
              <a:defRPr sz="91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C892B-6021-784A-9506-65F52AA2CF6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1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468" y="1537453"/>
            <a:ext cx="24597065" cy="64008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467" y="8597155"/>
            <a:ext cx="12074213" cy="3584762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693494" indent="0">
              <a:buNone/>
              <a:defRPr sz="7400" b="1"/>
            </a:lvl2pPr>
            <a:lvl3pPr marL="3386985" indent="0">
              <a:buNone/>
              <a:defRPr sz="6600" b="1"/>
            </a:lvl3pPr>
            <a:lvl4pPr marL="5080476" indent="0">
              <a:buNone/>
              <a:defRPr sz="5900" b="1"/>
            </a:lvl4pPr>
            <a:lvl5pPr marL="6773971" indent="0">
              <a:buNone/>
              <a:defRPr sz="5900" b="1"/>
            </a:lvl5pPr>
            <a:lvl6pPr marL="8467462" indent="0">
              <a:buNone/>
              <a:defRPr sz="5900" b="1"/>
            </a:lvl6pPr>
            <a:lvl7pPr marL="10160957" indent="0">
              <a:buNone/>
              <a:defRPr sz="5900" b="1"/>
            </a:lvl7pPr>
            <a:lvl8pPr marL="11854447" indent="0">
              <a:buNone/>
              <a:defRPr sz="5900" b="1"/>
            </a:lvl8pPr>
            <a:lvl9pPr marL="13547941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7467" y="12181926"/>
            <a:ext cx="12074213" cy="22128254"/>
          </a:xfrm>
        </p:spPr>
        <p:txBody>
          <a:bodyPr/>
          <a:lstStyle>
            <a:lvl1pPr>
              <a:defRPr sz="9100"/>
            </a:lvl1pPr>
            <a:lvl2pPr>
              <a:defRPr sz="74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6002" y="8597155"/>
            <a:ext cx="12078528" cy="3584762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693494" indent="0">
              <a:buNone/>
              <a:defRPr sz="7400" b="1"/>
            </a:lvl2pPr>
            <a:lvl3pPr marL="3386985" indent="0">
              <a:buNone/>
              <a:defRPr sz="6600" b="1"/>
            </a:lvl3pPr>
            <a:lvl4pPr marL="5080476" indent="0">
              <a:buNone/>
              <a:defRPr sz="5900" b="1"/>
            </a:lvl4pPr>
            <a:lvl5pPr marL="6773971" indent="0">
              <a:buNone/>
              <a:defRPr sz="5900" b="1"/>
            </a:lvl5pPr>
            <a:lvl6pPr marL="8467462" indent="0">
              <a:buNone/>
              <a:defRPr sz="5900" b="1"/>
            </a:lvl6pPr>
            <a:lvl7pPr marL="10160957" indent="0">
              <a:buNone/>
              <a:defRPr sz="5900" b="1"/>
            </a:lvl7pPr>
            <a:lvl8pPr marL="11854447" indent="0">
              <a:buNone/>
              <a:defRPr sz="5900" b="1"/>
            </a:lvl8pPr>
            <a:lvl9pPr marL="13547941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6002" y="12181926"/>
            <a:ext cx="12078528" cy="22128254"/>
          </a:xfrm>
        </p:spPr>
        <p:txBody>
          <a:bodyPr/>
          <a:lstStyle>
            <a:lvl1pPr>
              <a:defRPr sz="9100"/>
            </a:lvl1pPr>
            <a:lvl2pPr>
              <a:defRPr sz="74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CAD7B-8CF0-B444-A812-4CD992C8127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7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0418C-A744-5A40-B9F6-3773E5AB742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4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DAC37-027B-BA4B-83AC-0B4140B61A6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1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468" y="1529611"/>
            <a:ext cx="8989877" cy="6510616"/>
          </a:xfrm>
        </p:spPr>
        <p:txBody>
          <a:bodyPr anchor="b"/>
          <a:lstStyle>
            <a:lvl1pPr algn="l">
              <a:defRPr sz="7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5191" y="1529612"/>
            <a:ext cx="15279340" cy="32780562"/>
          </a:xfrm>
        </p:spPr>
        <p:txBody>
          <a:bodyPr/>
          <a:lstStyle>
            <a:lvl1pPr>
              <a:defRPr sz="11800"/>
            </a:lvl1pPr>
            <a:lvl2pPr>
              <a:defRPr sz="10500"/>
            </a:lvl2pPr>
            <a:lvl3pPr>
              <a:defRPr sz="91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7468" y="8040229"/>
            <a:ext cx="8989877" cy="26269947"/>
          </a:xfrm>
        </p:spPr>
        <p:txBody>
          <a:bodyPr/>
          <a:lstStyle>
            <a:lvl1pPr marL="0" indent="0">
              <a:buNone/>
              <a:defRPr sz="5100"/>
            </a:lvl1pPr>
            <a:lvl2pPr marL="1693494" indent="0">
              <a:buNone/>
              <a:defRPr sz="4400"/>
            </a:lvl2pPr>
            <a:lvl3pPr marL="3386985" indent="0">
              <a:buNone/>
              <a:defRPr sz="3500"/>
            </a:lvl3pPr>
            <a:lvl4pPr marL="5080476" indent="0">
              <a:buNone/>
              <a:defRPr sz="3500"/>
            </a:lvl4pPr>
            <a:lvl5pPr marL="6773971" indent="0">
              <a:buNone/>
              <a:defRPr sz="3500"/>
            </a:lvl5pPr>
            <a:lvl6pPr marL="8467462" indent="0">
              <a:buNone/>
              <a:defRPr sz="3500"/>
            </a:lvl6pPr>
            <a:lvl7pPr marL="10160957" indent="0">
              <a:buNone/>
              <a:defRPr sz="3500"/>
            </a:lvl7pPr>
            <a:lvl8pPr marL="11854447" indent="0">
              <a:buNone/>
              <a:defRPr sz="3500"/>
            </a:lvl8pPr>
            <a:lvl9pPr marL="13547941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BF49C-344A-2B48-997A-91E3402964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7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698" y="26881809"/>
            <a:ext cx="16400917" cy="3176863"/>
          </a:xfrm>
        </p:spPr>
        <p:txBody>
          <a:bodyPr anchor="b"/>
          <a:lstStyle>
            <a:lvl1pPr algn="l">
              <a:defRPr sz="7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7698" y="3427885"/>
            <a:ext cx="16400917" cy="23046016"/>
          </a:xfrm>
        </p:spPr>
        <p:txBody>
          <a:bodyPr/>
          <a:lstStyle>
            <a:lvl1pPr marL="0" indent="0">
              <a:buNone/>
              <a:defRPr sz="11800"/>
            </a:lvl1pPr>
            <a:lvl2pPr marL="1693494" indent="0">
              <a:buNone/>
              <a:defRPr sz="10500"/>
            </a:lvl2pPr>
            <a:lvl3pPr marL="3386985" indent="0">
              <a:buNone/>
              <a:defRPr sz="9100"/>
            </a:lvl3pPr>
            <a:lvl4pPr marL="5080476" indent="0">
              <a:buNone/>
              <a:defRPr sz="7400"/>
            </a:lvl4pPr>
            <a:lvl5pPr marL="6773971" indent="0">
              <a:buNone/>
              <a:defRPr sz="7400"/>
            </a:lvl5pPr>
            <a:lvl6pPr marL="8467462" indent="0">
              <a:buNone/>
              <a:defRPr sz="7400"/>
            </a:lvl6pPr>
            <a:lvl7pPr marL="10160957" indent="0">
              <a:buNone/>
              <a:defRPr sz="7400"/>
            </a:lvl7pPr>
            <a:lvl8pPr marL="11854447" indent="0">
              <a:buNone/>
              <a:defRPr sz="7400"/>
            </a:lvl8pPr>
            <a:lvl9pPr marL="13547941" indent="0">
              <a:buNone/>
              <a:defRPr sz="7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7698" y="30058662"/>
            <a:ext cx="16400917" cy="4502524"/>
          </a:xfrm>
        </p:spPr>
        <p:txBody>
          <a:bodyPr/>
          <a:lstStyle>
            <a:lvl1pPr marL="0" indent="0">
              <a:buNone/>
              <a:defRPr sz="5100"/>
            </a:lvl1pPr>
            <a:lvl2pPr marL="1693494" indent="0">
              <a:buNone/>
              <a:defRPr sz="4400"/>
            </a:lvl2pPr>
            <a:lvl3pPr marL="3386985" indent="0">
              <a:buNone/>
              <a:defRPr sz="3500"/>
            </a:lvl3pPr>
            <a:lvl4pPr marL="5080476" indent="0">
              <a:buNone/>
              <a:defRPr sz="3500"/>
            </a:lvl4pPr>
            <a:lvl5pPr marL="6773971" indent="0">
              <a:buNone/>
              <a:defRPr sz="3500"/>
            </a:lvl5pPr>
            <a:lvl6pPr marL="8467462" indent="0">
              <a:buNone/>
              <a:defRPr sz="3500"/>
            </a:lvl6pPr>
            <a:lvl7pPr marL="10160957" indent="0">
              <a:buNone/>
              <a:defRPr sz="3500"/>
            </a:lvl7pPr>
            <a:lvl8pPr marL="11854447" indent="0">
              <a:buNone/>
              <a:defRPr sz="3500"/>
            </a:lvl8pPr>
            <a:lvl9pPr marL="13547941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1C7B8-37AB-1D45-9442-DFD77370A8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0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9045" y="3412192"/>
            <a:ext cx="23233914" cy="64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49449" tIns="74727" rIns="149449" bIns="74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9045" y="11091586"/>
            <a:ext cx="23233914" cy="2304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49449" tIns="74727" rIns="149449" bIns="74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49041" y="34992615"/>
            <a:ext cx="5694164" cy="255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49449" tIns="74727" rIns="149449" bIns="74727" numCol="1" anchor="t" anchorCtr="0" compatLnSpc="1">
            <a:prstTxWarp prst="textNoShape">
              <a:avLst/>
            </a:prstTxWarp>
          </a:bodyPr>
          <a:lstStyle>
            <a:lvl1pPr defTabSz="1493567">
              <a:defRPr sz="2300" i="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39297" y="34992615"/>
            <a:ext cx="8653405" cy="255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49449" tIns="74727" rIns="149449" bIns="74727" numCol="1" anchor="t" anchorCtr="0" compatLnSpc="1">
            <a:prstTxWarp prst="textNoShape">
              <a:avLst/>
            </a:prstTxWarp>
          </a:bodyPr>
          <a:lstStyle>
            <a:lvl1pPr algn="ctr" defTabSz="1493567">
              <a:defRPr sz="2300" i="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588795" y="34992615"/>
            <a:ext cx="5694164" cy="255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49449" tIns="74727" rIns="149449" bIns="74727" numCol="1" anchor="t" anchorCtr="0" compatLnSpc="1">
            <a:prstTxWarp prst="textNoShape">
              <a:avLst/>
            </a:prstTxWarp>
          </a:bodyPr>
          <a:lstStyle>
            <a:lvl1pPr algn="r" defTabSz="1493567">
              <a:defRPr sz="2300" i="0"/>
            </a:lvl1pPr>
          </a:lstStyle>
          <a:p>
            <a:fld id="{066D774B-4119-9048-BE36-D19EA282EFD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93567" rtl="0" fontAlgn="base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93567" rtl="0" fontAlgn="base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defTabSz="1493567" rtl="0" fontAlgn="base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defTabSz="1493567" rtl="0" fontAlgn="base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defTabSz="1493567" rtl="0" fontAlgn="base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Times New Roman" charset="0"/>
          <a:ea typeface="ＭＳ Ｐゴシック" charset="0"/>
        </a:defRPr>
      </a:lvl5pPr>
      <a:lvl6pPr marL="1693494" algn="ctr" defTabSz="1493567" rtl="0" fontAlgn="base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Times New Roman" charset="0"/>
          <a:ea typeface="ＭＳ Ｐゴシック" charset="0"/>
        </a:defRPr>
      </a:lvl6pPr>
      <a:lvl7pPr marL="3386985" algn="ctr" defTabSz="1493567" rtl="0" fontAlgn="base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Times New Roman" charset="0"/>
          <a:ea typeface="ＭＳ Ｐゴシック" charset="0"/>
        </a:defRPr>
      </a:lvl7pPr>
      <a:lvl8pPr marL="5080476" algn="ctr" defTabSz="1493567" rtl="0" fontAlgn="base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Times New Roman" charset="0"/>
          <a:ea typeface="ＭＳ Ｐゴシック" charset="0"/>
        </a:defRPr>
      </a:lvl8pPr>
      <a:lvl9pPr marL="6773971" algn="ctr" defTabSz="1493567" rtl="0" fontAlgn="base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564500" indent="-564500" algn="l" defTabSz="1493567" rtl="0" fontAlgn="base">
        <a:spcBef>
          <a:spcPct val="20000"/>
        </a:spcBef>
        <a:spcAft>
          <a:spcPct val="0"/>
        </a:spcAft>
        <a:buChar char="•"/>
        <a:defRPr sz="5500">
          <a:solidFill>
            <a:schemeClr val="tx1"/>
          </a:solidFill>
          <a:latin typeface="+mn-lt"/>
          <a:ea typeface="+mn-ea"/>
          <a:cs typeface="+mn-cs"/>
        </a:defRPr>
      </a:lvl1pPr>
      <a:lvl2pPr marL="1211315" indent="-464537" algn="l" defTabSz="1493567" rtl="0" fontAlgn="base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  <a:ea typeface="+mn-ea"/>
        </a:defRPr>
      </a:lvl2pPr>
      <a:lvl3pPr marL="1869900" indent="-376333" algn="l" defTabSz="1493567" rtl="0" fontAlgn="base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</a:defRPr>
      </a:lvl3pPr>
      <a:lvl4pPr marL="2616682" indent="-376333" algn="l" defTabSz="1493567" rtl="0" fontAlgn="base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  <a:ea typeface="+mn-ea"/>
        </a:defRPr>
      </a:lvl4pPr>
      <a:lvl5pPr marL="3357586" indent="-370453" algn="l" defTabSz="1493567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  <a:ea typeface="+mn-ea"/>
        </a:defRPr>
      </a:lvl5pPr>
      <a:lvl6pPr marL="5051077" indent="-370453" algn="l" defTabSz="1493567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  <a:ea typeface="+mn-ea"/>
        </a:defRPr>
      </a:lvl6pPr>
      <a:lvl7pPr marL="6744572" indent="-370453" algn="l" defTabSz="1493567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  <a:ea typeface="+mn-ea"/>
        </a:defRPr>
      </a:lvl7pPr>
      <a:lvl8pPr marL="8438064" indent="-370453" algn="l" defTabSz="1493567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  <a:ea typeface="+mn-ea"/>
        </a:defRPr>
      </a:lvl8pPr>
      <a:lvl9pPr marL="10131558" indent="-370453" algn="l" defTabSz="1493567" rtl="0" fontAlgn="base">
        <a:spcBef>
          <a:spcPct val="20000"/>
        </a:spcBef>
        <a:spcAft>
          <a:spcPct val="0"/>
        </a:spcAft>
        <a:buChar char="»"/>
        <a:defRPr sz="3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693494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93494" algn="l" defTabSz="1693494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86985" algn="l" defTabSz="1693494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80476" algn="l" defTabSz="1693494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773971" algn="l" defTabSz="1693494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467462" algn="l" defTabSz="1693494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0957" algn="l" defTabSz="1693494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854447" algn="l" defTabSz="1693494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7941" algn="l" defTabSz="1693494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g"/><Relationship Id="rId10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2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13704679" y="6780925"/>
            <a:ext cx="13670852" cy="28607781"/>
          </a:xfrm>
          <a:prstGeom prst="rect">
            <a:avLst/>
          </a:prstGeom>
          <a:gradFill flip="none" rotWithShape="1">
            <a:gsLst>
              <a:gs pos="0">
                <a:srgbClr val="A1B7D6">
                  <a:alpha val="53000"/>
                </a:srgbClr>
              </a:gs>
              <a:gs pos="6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10231999" y="391016"/>
            <a:ext cx="6902068" cy="224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1493567">
              <a:spcAft>
                <a:spcPts val="0"/>
              </a:spcAft>
            </a:pPr>
            <a:endParaRPr lang="en-US" sz="6900" b="1" dirty="0">
              <a:solidFill>
                <a:srgbClr val="006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40" name="Text Placeholder 66"/>
          <p:cNvSpPr txBox="1">
            <a:spLocks/>
          </p:cNvSpPr>
          <p:nvPr/>
        </p:nvSpPr>
        <p:spPr>
          <a:xfrm>
            <a:off x="489855" y="4436174"/>
            <a:ext cx="12801600" cy="1307997"/>
          </a:xfrm>
          <a:prstGeom prst="rect">
            <a:avLst/>
          </a:prstGeom>
        </p:spPr>
        <p:txBody>
          <a:bodyPr/>
          <a:lstStyle>
            <a:lvl1pPr marL="564500" indent="-564500" algn="l" defTabSz="1493567" rtl="0" fontAlgn="base">
              <a:spcBef>
                <a:spcPct val="20000"/>
              </a:spcBef>
              <a:spcAft>
                <a:spcPct val="0"/>
              </a:spcAft>
              <a:buChar char="•"/>
              <a:defRPr sz="5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1315" indent="-464537" algn="l" defTabSz="1493567" rtl="0" fontAlgn="base">
              <a:spcBef>
                <a:spcPct val="20000"/>
              </a:spcBef>
              <a:spcAft>
                <a:spcPct val="0"/>
              </a:spcAft>
              <a:buChar char="–"/>
              <a:defRPr sz="4400">
                <a:solidFill>
                  <a:schemeClr val="tx1"/>
                </a:solidFill>
                <a:latin typeface="+mn-lt"/>
                <a:ea typeface="+mn-ea"/>
              </a:defRPr>
            </a:lvl2pPr>
            <a:lvl3pPr marL="1869900" indent="-376333" algn="l" defTabSz="1493567" rtl="0" fontAlgn="base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</a:defRPr>
            </a:lvl3pPr>
            <a:lvl4pPr marL="2616682" indent="-376333" algn="l" defTabSz="1493567" rtl="0" fontAlgn="base">
              <a:spcBef>
                <a:spcPct val="20000"/>
              </a:spcBef>
              <a:spcAft>
                <a:spcPct val="0"/>
              </a:spcAft>
              <a:buChar char="–"/>
              <a:defRPr sz="3500">
                <a:solidFill>
                  <a:schemeClr val="tx1"/>
                </a:solidFill>
                <a:latin typeface="+mn-lt"/>
                <a:ea typeface="+mn-ea"/>
              </a:defRPr>
            </a:lvl4pPr>
            <a:lvl5pPr marL="3357586" indent="-370453" algn="l" defTabSz="1493567" rtl="0" fontAlgn="base">
              <a:spcBef>
                <a:spcPct val="20000"/>
              </a:spcBef>
              <a:spcAft>
                <a:spcPct val="0"/>
              </a:spcAft>
              <a:buChar char="»"/>
              <a:defRPr sz="3500">
                <a:solidFill>
                  <a:schemeClr val="tx1"/>
                </a:solidFill>
                <a:latin typeface="+mn-lt"/>
                <a:ea typeface="+mn-ea"/>
              </a:defRPr>
            </a:lvl5pPr>
            <a:lvl6pPr marL="5051077" indent="-370453" algn="l" defTabSz="1493567" rtl="0" fontAlgn="base">
              <a:spcBef>
                <a:spcPct val="20000"/>
              </a:spcBef>
              <a:spcAft>
                <a:spcPct val="0"/>
              </a:spcAft>
              <a:buChar char="»"/>
              <a:defRPr sz="3500">
                <a:solidFill>
                  <a:schemeClr val="tx1"/>
                </a:solidFill>
                <a:latin typeface="+mn-lt"/>
                <a:ea typeface="+mn-ea"/>
              </a:defRPr>
            </a:lvl6pPr>
            <a:lvl7pPr marL="6744572" indent="-370453" algn="l" defTabSz="1493567" rtl="0" fontAlgn="base">
              <a:spcBef>
                <a:spcPct val="20000"/>
              </a:spcBef>
              <a:spcAft>
                <a:spcPct val="0"/>
              </a:spcAft>
              <a:buChar char="»"/>
              <a:defRPr sz="3500">
                <a:solidFill>
                  <a:schemeClr val="tx1"/>
                </a:solidFill>
                <a:latin typeface="+mn-lt"/>
                <a:ea typeface="+mn-ea"/>
              </a:defRPr>
            </a:lvl7pPr>
            <a:lvl8pPr marL="8438064" indent="-370453" algn="l" defTabSz="1493567" rtl="0" fontAlgn="base">
              <a:spcBef>
                <a:spcPct val="20000"/>
              </a:spcBef>
              <a:spcAft>
                <a:spcPct val="0"/>
              </a:spcAft>
              <a:buChar char="»"/>
              <a:defRPr sz="3500">
                <a:solidFill>
                  <a:schemeClr val="tx1"/>
                </a:solidFill>
                <a:latin typeface="+mn-lt"/>
                <a:ea typeface="+mn-ea"/>
              </a:defRPr>
            </a:lvl8pPr>
            <a:lvl9pPr marL="10131558" indent="-370453" algn="l" defTabSz="1493567" rtl="0" fontAlgn="base">
              <a:spcBef>
                <a:spcPct val="20000"/>
              </a:spcBef>
              <a:spcAft>
                <a:spcPct val="0"/>
              </a:spcAft>
              <a:buChar char="»"/>
              <a:defRPr sz="3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i="0" kern="0" dirty="0" smtClean="0"/>
              <a:t>What is SignTyp?</a:t>
            </a:r>
            <a:endParaRPr lang="en-US" i="0" kern="0" dirty="0"/>
          </a:p>
        </p:txBody>
      </p:sp>
      <p:sp>
        <p:nvSpPr>
          <p:cNvPr id="41" name="Text Placeholder 68"/>
          <p:cNvSpPr txBox="1">
            <a:spLocks/>
          </p:cNvSpPr>
          <p:nvPr/>
        </p:nvSpPr>
        <p:spPr>
          <a:xfrm>
            <a:off x="0" y="6598420"/>
            <a:ext cx="13661136" cy="3303162"/>
          </a:xfrm>
          <a:prstGeom prst="rect">
            <a:avLst/>
          </a:prstGeom>
        </p:spPr>
        <p:txBody>
          <a:bodyPr/>
          <a:lstStyle>
            <a:lvl1pPr marL="564500" indent="-564500" algn="l" defTabSz="1493567" rtl="0" fontAlgn="base">
              <a:spcBef>
                <a:spcPct val="20000"/>
              </a:spcBef>
              <a:spcAft>
                <a:spcPct val="0"/>
              </a:spcAft>
              <a:buChar char="•"/>
              <a:defRPr sz="5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1315" indent="-464537" algn="l" defTabSz="1493567" rtl="0" fontAlgn="base">
              <a:spcBef>
                <a:spcPct val="20000"/>
              </a:spcBef>
              <a:spcAft>
                <a:spcPct val="0"/>
              </a:spcAft>
              <a:buChar char="–"/>
              <a:defRPr sz="4400">
                <a:solidFill>
                  <a:schemeClr val="tx1"/>
                </a:solidFill>
                <a:latin typeface="+mn-lt"/>
                <a:ea typeface="+mn-ea"/>
              </a:defRPr>
            </a:lvl2pPr>
            <a:lvl3pPr marL="1869900" indent="-376333" algn="l" defTabSz="1493567" rtl="0" fontAlgn="base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chemeClr val="tx1"/>
                </a:solidFill>
                <a:latin typeface="+mn-lt"/>
                <a:ea typeface="+mn-ea"/>
              </a:defRPr>
            </a:lvl3pPr>
            <a:lvl4pPr marL="2616682" indent="-376333" algn="l" defTabSz="1493567" rtl="0" fontAlgn="base">
              <a:spcBef>
                <a:spcPct val="20000"/>
              </a:spcBef>
              <a:spcAft>
                <a:spcPct val="0"/>
              </a:spcAft>
              <a:buChar char="–"/>
              <a:defRPr sz="3500">
                <a:solidFill>
                  <a:schemeClr val="tx1"/>
                </a:solidFill>
                <a:latin typeface="+mn-lt"/>
                <a:ea typeface="+mn-ea"/>
              </a:defRPr>
            </a:lvl4pPr>
            <a:lvl5pPr marL="3357586" indent="-370453" algn="l" defTabSz="1493567" rtl="0" fontAlgn="base">
              <a:spcBef>
                <a:spcPct val="20000"/>
              </a:spcBef>
              <a:spcAft>
                <a:spcPct val="0"/>
              </a:spcAft>
              <a:buChar char="»"/>
              <a:defRPr sz="3500">
                <a:solidFill>
                  <a:schemeClr val="tx1"/>
                </a:solidFill>
                <a:latin typeface="+mn-lt"/>
                <a:ea typeface="+mn-ea"/>
              </a:defRPr>
            </a:lvl5pPr>
            <a:lvl6pPr marL="5051077" indent="-370453" algn="l" defTabSz="1493567" rtl="0" fontAlgn="base">
              <a:spcBef>
                <a:spcPct val="20000"/>
              </a:spcBef>
              <a:spcAft>
                <a:spcPct val="0"/>
              </a:spcAft>
              <a:buChar char="»"/>
              <a:defRPr sz="3500">
                <a:solidFill>
                  <a:schemeClr val="tx1"/>
                </a:solidFill>
                <a:latin typeface="+mn-lt"/>
                <a:ea typeface="+mn-ea"/>
              </a:defRPr>
            </a:lvl6pPr>
            <a:lvl7pPr marL="6744572" indent="-370453" algn="l" defTabSz="1493567" rtl="0" fontAlgn="base">
              <a:spcBef>
                <a:spcPct val="20000"/>
              </a:spcBef>
              <a:spcAft>
                <a:spcPct val="0"/>
              </a:spcAft>
              <a:buChar char="»"/>
              <a:defRPr sz="3500">
                <a:solidFill>
                  <a:schemeClr val="tx1"/>
                </a:solidFill>
                <a:latin typeface="+mn-lt"/>
                <a:ea typeface="+mn-ea"/>
              </a:defRPr>
            </a:lvl7pPr>
            <a:lvl8pPr marL="8438064" indent="-370453" algn="l" defTabSz="1493567" rtl="0" fontAlgn="base">
              <a:spcBef>
                <a:spcPct val="20000"/>
              </a:spcBef>
              <a:spcAft>
                <a:spcPct val="0"/>
              </a:spcAft>
              <a:buChar char="»"/>
              <a:defRPr sz="3500">
                <a:solidFill>
                  <a:schemeClr val="tx1"/>
                </a:solidFill>
                <a:latin typeface="+mn-lt"/>
                <a:ea typeface="+mn-ea"/>
              </a:defRPr>
            </a:lvl8pPr>
            <a:lvl9pPr marL="10131558" indent="-370453" algn="l" defTabSz="1493567" rtl="0" fontAlgn="base">
              <a:spcBef>
                <a:spcPct val="20000"/>
              </a:spcBef>
              <a:spcAft>
                <a:spcPct val="0"/>
              </a:spcAft>
              <a:buChar char="»"/>
              <a:defRPr sz="3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4400" i="0" kern="0" dirty="0" smtClean="0"/>
              <a:t>SignTyp is a research tool – a database of phonological and phonetic information.  It is also a set of online sign language dictionaries, and the prompts used to create the dictionaries. </a:t>
            </a:r>
            <a:endParaRPr lang="en-US" sz="4400" i="0" kern="0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73407" y="9613101"/>
            <a:ext cx="13661136" cy="13258565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97280" indent="-4572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i="0" kern="0" dirty="0"/>
              <a:t>Goals </a:t>
            </a:r>
            <a:r>
              <a:rPr lang="en-US" sz="4400" b="1" i="0" kern="0" dirty="0" smtClean="0"/>
              <a:t>for Online </a:t>
            </a:r>
            <a:r>
              <a:rPr lang="en-US" sz="4400" b="1" i="0" kern="0" dirty="0"/>
              <a:t>Dictionaries</a:t>
            </a:r>
            <a:endParaRPr lang="en-US" sz="4400" b="1" i="0" dirty="0" smtClean="0"/>
          </a:p>
          <a:p>
            <a:r>
              <a:rPr lang="en-US" sz="4400" i="0" dirty="0" smtClean="0"/>
              <a:t>To collect 1000 signs each from 15+ sign languages (citation forms). Signers responds to the same prompts cross-linguistically </a:t>
            </a:r>
          </a:p>
          <a:p>
            <a:r>
              <a:rPr lang="en-US" sz="4400" i="0" dirty="0" smtClean="0"/>
              <a:t>To transcribe each sign in SignWriting - </a:t>
            </a:r>
            <a:r>
              <a:rPr lang="en-US" sz="4400" i="0" dirty="0"/>
              <a:t>a notation system for signs created by Valerie Sutton</a:t>
            </a:r>
            <a:endParaRPr lang="en-US" sz="4400" i="0" dirty="0" smtClean="0"/>
          </a:p>
          <a:p>
            <a:r>
              <a:rPr lang="en-US" sz="4400" i="0" dirty="0" smtClean="0"/>
              <a:t>To create 15+ sign online dictionaries</a:t>
            </a:r>
            <a:endParaRPr lang="en-US" sz="4400" i="0" dirty="0"/>
          </a:p>
          <a:p>
            <a:pPr marL="0" indent="0" algn="ctr">
              <a:buNone/>
            </a:pPr>
            <a:r>
              <a:rPr lang="en-US" sz="4400" b="1" i="0" dirty="0" smtClean="0"/>
              <a:t>Goals for Research Database</a:t>
            </a:r>
          </a:p>
          <a:p>
            <a:r>
              <a:rPr lang="en-US" sz="4400" i="0" dirty="0" smtClean="0"/>
              <a:t>To convert Sign </a:t>
            </a:r>
            <a:r>
              <a:rPr lang="en-US" sz="4400" i="0" dirty="0"/>
              <a:t>Writing </a:t>
            </a:r>
            <a:r>
              <a:rPr lang="en-US" sz="4400" i="0" dirty="0" smtClean="0"/>
              <a:t>transcriptions into a more granular analytic coding to enable phonetic/phonological analysis of the structure </a:t>
            </a:r>
            <a:r>
              <a:rPr lang="en-US" sz="4400" i="0" dirty="0"/>
              <a:t>of </a:t>
            </a:r>
            <a:r>
              <a:rPr lang="en-US" sz="4400" i="0" dirty="0" smtClean="0"/>
              <a:t>signs</a:t>
            </a:r>
          </a:p>
          <a:p>
            <a:r>
              <a:rPr lang="en-US" sz="4400" i="0" dirty="0" smtClean="0"/>
              <a:t>To </a:t>
            </a:r>
            <a:r>
              <a:rPr lang="en-US" sz="4400" i="0" dirty="0"/>
              <a:t>provide a comparative study of the phonological structure of 15+ globally diverse sign languages</a:t>
            </a:r>
          </a:p>
          <a:p>
            <a:r>
              <a:rPr lang="en-US" sz="4400" i="0" dirty="0"/>
              <a:t>To test and develop sign phonology models</a:t>
            </a:r>
          </a:p>
          <a:p>
            <a:r>
              <a:rPr lang="en-US" sz="4400" i="0" dirty="0"/>
              <a:t>To investigate the role of iconicity in phonological form</a:t>
            </a:r>
          </a:p>
          <a:p>
            <a:r>
              <a:rPr lang="en-US" sz="4400" i="0" dirty="0"/>
              <a:t>To develop a cognitive model that generalizes over ‘phonological’ form in signed and spoken languages</a:t>
            </a:r>
            <a:endParaRPr lang="en-US" sz="4400" i="0" dirty="0" smtClean="0"/>
          </a:p>
        </p:txBody>
      </p:sp>
      <p:pic>
        <p:nvPicPr>
          <p:cNvPr id="50" name="Picture 49" descr="aardvark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904" y="8065586"/>
            <a:ext cx="36576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bacon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904" y="10514147"/>
            <a:ext cx="36576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bone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188" y="10514147"/>
            <a:ext cx="36576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 descr="cat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17" y="8065586"/>
            <a:ext cx="36576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 descr="animal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472" y="8065586"/>
            <a:ext cx="36576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alphabetletter"/>
          <p:cNvPicPr>
            <a:picLocks noGrp="1"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472" y="10514147"/>
            <a:ext cx="36576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067" y="14367102"/>
            <a:ext cx="12070080" cy="4442460"/>
          </a:xfrm>
          <a:prstGeom prst="rect">
            <a:avLst/>
          </a:prstGeom>
        </p:spPr>
      </p:pic>
      <p:pic>
        <p:nvPicPr>
          <p:cNvPr id="67" name="Picture 66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117" y="20372851"/>
            <a:ext cx="9448849" cy="475773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8"/>
            <a:ext cx="11016343" cy="6198559"/>
          </a:xfrm>
          <a:prstGeom prst="rect">
            <a:avLst/>
          </a:prstGeom>
        </p:spPr>
      </p:pic>
      <p:sp>
        <p:nvSpPr>
          <p:cNvPr id="181" name="Rectangle 364"/>
          <p:cNvSpPr>
            <a:spLocks noChangeArrowheads="1"/>
          </p:cNvSpPr>
          <p:nvPr/>
        </p:nvSpPr>
        <p:spPr bwMode="auto">
          <a:xfrm>
            <a:off x="10949429" y="57948"/>
            <a:ext cx="16382559" cy="6722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9755" tIns="9707" rIns="19755" bIns="9707">
            <a:spAutoFit/>
          </a:bodyPr>
          <a:lstStyle/>
          <a:p>
            <a:pPr algn="ctr" defTabSz="811464" eaLnBrk="0" hangingPunct="0">
              <a:lnSpc>
                <a:spcPct val="110000"/>
              </a:lnSpc>
            </a:pPr>
            <a:r>
              <a:rPr lang="en-US" sz="9600" b="1" i="0" dirty="0">
                <a:latin typeface="+mj-lt"/>
              </a:rPr>
              <a:t>SignTyp:</a:t>
            </a:r>
            <a:r>
              <a:rPr lang="en-US" sz="9600" b="1" dirty="0">
                <a:latin typeface="+mj-lt"/>
              </a:rPr>
              <a:t> a cross linguistic database and dictionaries for sign </a:t>
            </a:r>
            <a:r>
              <a:rPr lang="en-US" sz="9600" b="1" dirty="0" smtClean="0">
                <a:latin typeface="+mj-lt"/>
              </a:rPr>
              <a:t>languages</a:t>
            </a:r>
          </a:p>
          <a:p>
            <a:pPr algn="ctr" defTabSz="811464" eaLnBrk="0" hangingPunct="0">
              <a:lnSpc>
                <a:spcPct val="110000"/>
              </a:lnSpc>
            </a:pPr>
            <a:r>
              <a:rPr lang="en-US" sz="5400" i="0" dirty="0" smtClean="0">
                <a:latin typeface="+mj-lt"/>
                <a:cs typeface="Helvetica"/>
              </a:rPr>
              <a:t>Harry van der Hulst</a:t>
            </a:r>
          </a:p>
          <a:p>
            <a:pPr algn="ctr" defTabSz="811464" eaLnBrk="0" hangingPunct="0">
              <a:lnSpc>
                <a:spcPct val="110000"/>
              </a:lnSpc>
            </a:pPr>
            <a:r>
              <a:rPr lang="en-US" sz="5400" i="0" dirty="0" smtClean="0">
                <a:latin typeface="+mj-lt"/>
                <a:cs typeface="Helvetica"/>
              </a:rPr>
              <a:t>Rachel Channon</a:t>
            </a:r>
            <a:endParaRPr lang="es-ES" sz="5400" i="0" dirty="0">
              <a:latin typeface="+mj-lt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431313"/>
            <a:ext cx="13665200" cy="129573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i="0" dirty="0" smtClean="0"/>
              <a:t>Data Collection Process</a:t>
            </a:r>
          </a:p>
          <a:p>
            <a:r>
              <a:rPr lang="en-US" sz="4400" i="0" dirty="0" smtClean="0"/>
              <a:t>Created </a:t>
            </a:r>
            <a:r>
              <a:rPr lang="en-US" sz="4400" i="0" dirty="0"/>
              <a:t>more than 1000 prompts using over 5000 photos </a:t>
            </a:r>
            <a:r>
              <a:rPr lang="en-US" sz="4400" i="0" dirty="0" smtClean="0"/>
              <a:t>from personal collection or from Creative Commons licensed </a:t>
            </a:r>
            <a:r>
              <a:rPr lang="en-US" sz="4400" i="0" dirty="0"/>
              <a:t>photos on </a:t>
            </a:r>
            <a:r>
              <a:rPr lang="en-US" sz="4400" i="0" dirty="0" smtClean="0"/>
              <a:t>Flickr. All prompts stored in pdfs on website. Multiple photos for each prompt helps clarify intended response.</a:t>
            </a:r>
            <a:endParaRPr lang="en-US" sz="4400" i="0" dirty="0"/>
          </a:p>
          <a:p>
            <a:r>
              <a:rPr lang="en-US" sz="4400" i="0" dirty="0"/>
              <a:t>Prompts are the same for all languages – no </a:t>
            </a:r>
            <a:r>
              <a:rPr lang="en-US" sz="4400" i="0" dirty="0" smtClean="0"/>
              <a:t>text.</a:t>
            </a:r>
            <a:endParaRPr lang="en-US" sz="4400" i="0" dirty="0"/>
          </a:p>
          <a:p>
            <a:r>
              <a:rPr lang="en-US" sz="4400" i="0" dirty="0"/>
              <a:t>Prompts cover numbers, letters, animals, nature, body, clothing, health, tools, buildings, roles, careers, recreation, vision, </a:t>
            </a:r>
            <a:r>
              <a:rPr lang="en-US" sz="4400" i="0" dirty="0" smtClean="0"/>
              <a:t>space, time, communication. </a:t>
            </a:r>
          </a:p>
          <a:p>
            <a:endParaRPr lang="en-US" sz="4400" i="0" dirty="0"/>
          </a:p>
          <a:p>
            <a:r>
              <a:rPr lang="en-US" sz="4400" i="0" dirty="0" smtClean="0"/>
              <a:t>Signers are shown these prompts (by researchers or onsite collaborators) and their responses recorded. Sign languages </a:t>
            </a:r>
            <a:r>
              <a:rPr lang="en-US" sz="4400" i="0" dirty="0"/>
              <a:t>collected to date </a:t>
            </a:r>
            <a:r>
              <a:rPr lang="en-US" sz="4400" i="0" dirty="0" smtClean="0"/>
              <a:t>from: Brazil, Croatia</a:t>
            </a:r>
            <a:r>
              <a:rPr lang="en-US" sz="4400" i="0" dirty="0"/>
              <a:t>, Denmark, </a:t>
            </a:r>
            <a:r>
              <a:rPr lang="en-US" sz="4400" i="0" dirty="0" smtClean="0"/>
              <a:t>Ethiopia, France, </a:t>
            </a:r>
            <a:r>
              <a:rPr lang="en-US" sz="4400" i="0" dirty="0"/>
              <a:t>Germany, </a:t>
            </a:r>
            <a:r>
              <a:rPr lang="en-US" sz="4400" i="0" dirty="0" smtClean="0"/>
              <a:t>Haiti, Honduras</a:t>
            </a:r>
            <a:r>
              <a:rPr lang="en-US" sz="4400" i="0" dirty="0"/>
              <a:t>, </a:t>
            </a:r>
            <a:r>
              <a:rPr lang="en-US" sz="4400" i="0" dirty="0" smtClean="0"/>
              <a:t>Italy, Lithuania</a:t>
            </a:r>
            <a:r>
              <a:rPr lang="en-US" sz="4400" i="0" smtClean="0"/>
              <a:t>, Nepal, </a:t>
            </a:r>
            <a:r>
              <a:rPr lang="en-US" sz="4400" i="0" dirty="0"/>
              <a:t>Nicaragua</a:t>
            </a:r>
            <a:r>
              <a:rPr lang="en-US" sz="4400" i="0" dirty="0" smtClean="0"/>
              <a:t>,</a:t>
            </a:r>
            <a:r>
              <a:rPr lang="en-US" sz="4400" i="0" dirty="0"/>
              <a:t> </a:t>
            </a:r>
            <a:r>
              <a:rPr lang="en-US" sz="4400" i="0" dirty="0" smtClean="0"/>
              <a:t>Philippines, Portugal</a:t>
            </a:r>
            <a:r>
              <a:rPr lang="en-US" sz="4400" i="0" dirty="0"/>
              <a:t>, Russia, </a:t>
            </a:r>
            <a:r>
              <a:rPr lang="en-US" sz="4400" i="0" dirty="0" smtClean="0"/>
              <a:t>Rwanda, Turkey, </a:t>
            </a:r>
            <a:r>
              <a:rPr lang="en-US" sz="4400" i="0" dirty="0"/>
              <a:t>Uganda, United </a:t>
            </a:r>
            <a:r>
              <a:rPr lang="en-US" sz="4400" i="0" dirty="0" smtClean="0"/>
              <a:t>States. </a:t>
            </a:r>
            <a:r>
              <a:rPr lang="en-US" sz="4400" i="0" dirty="0"/>
              <a:t>Videos stored on YouTube.</a:t>
            </a:r>
            <a:endParaRPr lang="en-US" sz="4400" i="0" dirty="0" smtClean="0"/>
          </a:p>
          <a:p>
            <a:endParaRPr lang="en-US" sz="4400" i="0" dirty="0"/>
          </a:p>
          <a:p>
            <a:r>
              <a:rPr lang="en-US" sz="4400" i="0" dirty="0" smtClean="0"/>
              <a:t>Signs are transcribed in SignWriting.</a:t>
            </a:r>
            <a:endParaRPr lang="en-US" sz="4400" i="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40082"/>
              </p:ext>
            </p:extLst>
          </p:nvPr>
        </p:nvGraphicFramePr>
        <p:xfrm>
          <a:off x="15067942" y="27979216"/>
          <a:ext cx="12159458" cy="6389102"/>
        </p:xfrm>
        <a:graphic>
          <a:graphicData uri="http://schemas.openxmlformats.org/drawingml/2006/table">
            <a:tbl>
              <a:tblPr/>
              <a:tblGrid>
                <a:gridCol w="1393064"/>
                <a:gridCol w="1293559"/>
                <a:gridCol w="1334676"/>
                <a:gridCol w="1431551"/>
                <a:gridCol w="1357369"/>
                <a:gridCol w="1280160"/>
                <a:gridCol w="4069079"/>
              </a:tblGrid>
              <a:tr h="530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Country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entry 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Articulator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Seq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SignWriting symbol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SignTyp translation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150100001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S30006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right cheek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150100001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left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S30002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left cheek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150100001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handshape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S1d110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index and thumb bent at first knuckle, all others extended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150100001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left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handshape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S1d118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index and thumb bent at first knuckle, all others extended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150100001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S26a06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move rightward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150100001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left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S26a12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move leftward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150100001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right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handshape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S1d410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index and thumb bent at first knuckle, all others extended, index contacts thumb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150100001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left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handshape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S1d418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index and thumb bent at first knuckle, all others extended, index contacts thumb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150100001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languagecode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NCS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150100001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signer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YSK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150100001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sign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glosskey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879284" y="7024612"/>
            <a:ext cx="13486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smtClean="0"/>
              <a:t>Prompt Examples</a:t>
            </a:r>
            <a:endParaRPr lang="en-US" sz="4400" b="1" i="0" dirty="0"/>
          </a:p>
        </p:txBody>
      </p:sp>
      <p:sp>
        <p:nvSpPr>
          <p:cNvPr id="72" name="TextBox 71"/>
          <p:cNvSpPr txBox="1"/>
          <p:nvPr/>
        </p:nvSpPr>
        <p:spPr>
          <a:xfrm>
            <a:off x="14329220" y="12942088"/>
            <a:ext cx="130027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dirty="0" smtClean="0"/>
              <a:t>Dictionary Entry: </a:t>
            </a:r>
          </a:p>
          <a:p>
            <a:r>
              <a:rPr lang="en-US" sz="4000" i="0" dirty="0" smtClean="0"/>
              <a:t>SignWriting + Signer Video + Prompt + glosses etc.</a:t>
            </a:r>
            <a:endParaRPr lang="en-US" sz="4400" i="0" dirty="0" smtClean="0"/>
          </a:p>
          <a:p>
            <a:endParaRPr lang="en-US" sz="3200" i="0" dirty="0"/>
          </a:p>
        </p:txBody>
      </p:sp>
      <p:sp>
        <p:nvSpPr>
          <p:cNvPr id="73" name="TextBox 72"/>
          <p:cNvSpPr txBox="1"/>
          <p:nvPr/>
        </p:nvSpPr>
        <p:spPr>
          <a:xfrm>
            <a:off x="14045420" y="18824731"/>
            <a:ext cx="12999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dirty="0" smtClean="0"/>
              <a:t>Each entry includes StructuredSignSpelling: information on hand-location-action relationships and sequence</a:t>
            </a:r>
            <a:endParaRPr lang="en-US" sz="4400" i="0" dirty="0"/>
          </a:p>
        </p:txBody>
      </p:sp>
      <p:sp>
        <p:nvSpPr>
          <p:cNvPr id="74" name="TextBox 73"/>
          <p:cNvSpPr txBox="1"/>
          <p:nvPr/>
        </p:nvSpPr>
        <p:spPr>
          <a:xfrm>
            <a:off x="14332820" y="25408411"/>
            <a:ext cx="129991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dirty="0" smtClean="0"/>
              <a:t>The SignWriting symbols and StructuredSignSpelling are used to create a phonological/phonetic database for researchers. A simplified version is shown below:</a:t>
            </a:r>
            <a:endParaRPr lang="en-US" sz="4400" i="0" dirty="0"/>
          </a:p>
        </p:txBody>
      </p:sp>
      <p:sp>
        <p:nvSpPr>
          <p:cNvPr id="14" name="Rectangle 13"/>
          <p:cNvSpPr/>
          <p:nvPr/>
        </p:nvSpPr>
        <p:spPr>
          <a:xfrm>
            <a:off x="4712214" y="36843934"/>
            <a:ext cx="17907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0" dirty="0" smtClean="0"/>
              <a:t>Support from: NSF-grants</a:t>
            </a:r>
            <a:r>
              <a:rPr lang="en-US" sz="4400" i="0" dirty="0"/>
              <a:t>: 0544944 (2006 – 2008); 1049510 (2011 – 2017)</a:t>
            </a:r>
          </a:p>
          <a:p>
            <a:pPr algn="ctr"/>
            <a:r>
              <a:rPr lang="en-US" sz="4800" b="1" i="0" dirty="0" smtClean="0"/>
              <a:t>Website:  www.signtyp.uconn.edu</a:t>
            </a:r>
            <a:endParaRPr lang="en-US" sz="4800" b="1" i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21435</TotalTime>
  <Words>556</Words>
  <Application>Microsoft Macintosh PowerPoint</Application>
  <PresentationFormat>Custom</PresentationFormat>
  <Paragraphs>115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Valerie Sutton</cp:lastModifiedBy>
  <cp:revision>1243</cp:revision>
  <cp:lastPrinted>2015-04-22T15:10:51Z</cp:lastPrinted>
  <dcterms:created xsi:type="dcterms:W3CDTF">2011-05-13T11:13:58Z</dcterms:created>
  <dcterms:modified xsi:type="dcterms:W3CDTF">2016-07-04T02:44:59Z</dcterms:modified>
</cp:coreProperties>
</file>