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8"/>
  </p:notesMasterIdLst>
  <p:sldIdLst>
    <p:sldId id="256" r:id="rId2"/>
    <p:sldId id="257" r:id="rId3"/>
    <p:sldId id="262" r:id="rId4"/>
    <p:sldId id="263" r:id="rId5"/>
    <p:sldId id="261" r:id="rId6"/>
    <p:sldId id="277" r:id="rId7"/>
    <p:sldId id="276" r:id="rId8"/>
    <p:sldId id="278" r:id="rId9"/>
    <p:sldId id="265" r:id="rId10"/>
    <p:sldId id="264" r:id="rId11"/>
    <p:sldId id="270" r:id="rId12"/>
    <p:sldId id="274" r:id="rId13"/>
    <p:sldId id="275" r:id="rId14"/>
    <p:sldId id="268" r:id="rId15"/>
    <p:sldId id="279" r:id="rId16"/>
    <p:sldId id="269" r:id="rId17"/>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fontAlgn="base">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30" d="100"/>
          <a:sy n="130" d="100"/>
        </p:scale>
        <p:origin x="-120" y="-50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Calibri"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9915D910-D86C-4563-8811-C403CAC2169C}" type="datetimeFigureOut">
              <a:rPr lang="en-US" altLang="pt-BR"/>
              <a:pPr/>
              <a:t>7/23/14</a:t>
            </a:fld>
            <a:endParaRPr lang="en-US" alt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US"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Calibri"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CD7F82B7-5188-4032-B6B7-78854D1693E0}" type="slidenum">
              <a:rPr lang="en-US" altLang="pt-BR"/>
              <a:pPr/>
              <a:t>‹#›</a:t>
            </a:fld>
            <a:endParaRPr lang="en-US" altLang="pt-BR"/>
          </a:p>
        </p:txBody>
      </p:sp>
    </p:spTree>
    <p:extLst>
      <p:ext uri="{BB962C8B-B14F-4D97-AF65-F5344CB8AC3E}">
        <p14:creationId xmlns:p14="http://schemas.microsoft.com/office/powerpoint/2010/main" val="2643655295"/>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pt-BR" smtClean="0"/>
              <a:t>Iris Berent is a Professor of Psychology at Northeastern University, Boston. Her research concerns phonology, morphology, and reading. She has published extensively in psychological and linguistic journals.</a:t>
            </a:r>
          </a:p>
          <a:p>
            <a:pPr eaLnBrk="1" hangingPunct="1">
              <a:spcBef>
                <a:spcPct val="0"/>
              </a:spcBef>
            </a:pPr>
            <a:endParaRPr lang="en-US" altLang="pt-BR" smtClean="0"/>
          </a:p>
          <a:p>
            <a:pPr algn="just" eaLnBrk="1" hangingPunct="1"/>
            <a:r>
              <a:rPr lang="en-US" altLang="pt-BR" smtClean="0"/>
              <a:t>a. Generality: All established languages exhibit phonological patterns.</a:t>
            </a:r>
          </a:p>
          <a:p>
            <a:pPr algn="just" eaLnBrk="1" hangingPunct="1"/>
            <a:r>
              <a:rPr lang="en-US" altLang="pt-BR" smtClean="0"/>
              <a:t>b. Generalization: Phonological patterns are not confined to the memorization of familiar patterns.</a:t>
            </a:r>
          </a:p>
          <a:p>
            <a:pPr algn="just" eaLnBrk="1" hangingPunct="1"/>
            <a:r>
              <a:rPr lang="en-US" altLang="pt-BR" smtClean="0"/>
              <a:t>(i) People generalize the patterns of their language to novel words.</a:t>
            </a:r>
          </a:p>
          <a:p>
            <a:pPr algn="just" eaLnBrk="1" hangingPunct="1">
              <a:buFontTx/>
              <a:buAutoNum type="romanLcParenBoth"/>
            </a:pPr>
            <a:r>
              <a:rPr lang="en-US" altLang="pt-BR" smtClean="0"/>
              <a:t>Phonological systems reemerge spontaneously.</a:t>
            </a:r>
          </a:p>
          <a:p>
            <a:pPr algn="just" eaLnBrk="1" hangingPunct="1"/>
            <a:r>
              <a:rPr lang="en-US" altLang="pt-BR" smtClean="0"/>
              <a:t>c. Design: Phonological patterns manifest a shared design.</a:t>
            </a:r>
          </a:p>
          <a:p>
            <a:pPr algn="just" eaLnBrk="1" hangingPunct="1"/>
            <a:r>
              <a:rPr lang="en-US" altLang="pt-BR" smtClean="0"/>
              <a:t>(i) The phonological patterns of different languages share a common design.</a:t>
            </a:r>
          </a:p>
          <a:p>
            <a:pPr algn="just" eaLnBrk="1" hangingPunct="1"/>
            <a:r>
              <a:rPr lang="en-US" altLang="pt-BR" smtClean="0"/>
              <a:t>(ii) The design of phonological systems is partly shared across modalities – for signed and spoken language.</a:t>
            </a:r>
          </a:p>
          <a:p>
            <a:pPr algn="just" eaLnBrk="1" hangingPunct="1"/>
            <a:r>
              <a:rPr lang="en-US" altLang="pt-BR" smtClean="0"/>
              <a:t>d. Uniqueness: The design of phonological systems is potentially unique.</a:t>
            </a:r>
          </a:p>
          <a:p>
            <a:pPr algn="just" eaLnBrk="1" hangingPunct="1">
              <a:buFontTx/>
              <a:buAutoNum type="romanLcParenBoth"/>
            </a:pPr>
            <a:r>
              <a:rPr lang="en-US" altLang="pt-BR" smtClean="0"/>
              <a:t>It differs from the design of nonlinguistic auditory forms of communication.</a:t>
            </a:r>
          </a:p>
          <a:p>
            <a:pPr algn="just" eaLnBrk="1" hangingPunct="1">
              <a:buFontTx/>
              <a:buAutoNum type="romanLcParenBoth"/>
            </a:pPr>
            <a:r>
              <a:rPr lang="en-US" altLang="pt-BR" smtClean="0"/>
              <a:t>It differs from the structure of auditory communication systems used by nonhuman species.</a:t>
            </a:r>
          </a:p>
          <a:p>
            <a:pPr algn="just" eaLnBrk="1" hangingPunct="1"/>
            <a:r>
              <a:rPr lang="en-US" altLang="pt-BR" smtClean="0"/>
              <a:t>e. Scaffolding: The design of the linguistic phonological system lays the foundation for the invention of reading and writing.</a:t>
            </a:r>
          </a:p>
          <a:p>
            <a:pPr algn="just" eaLnBrk="1" hangingPunct="1"/>
            <a:endParaRPr lang="en-US" altLang="pt-BR" smtClean="0"/>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F7AA5996-A41E-43DA-8DF7-FB1975118B21}" type="slidenum">
              <a:rPr lang="en-US" altLang="pt-BR" sz="1200"/>
              <a:pPr eaLnBrk="1" hangingPunct="1"/>
              <a:t>8</a:t>
            </a:fld>
            <a:endParaRPr lang="en-US" altLang="pt-BR" sz="1200"/>
          </a:p>
        </p:txBody>
      </p:sp>
    </p:spTree>
    <p:extLst>
      <p:ext uri="{BB962C8B-B14F-4D97-AF65-F5344CB8AC3E}">
        <p14:creationId xmlns:p14="http://schemas.microsoft.com/office/powerpoint/2010/main" val="3941135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pt-BR" smtClean="0"/>
              <a:t>The phonological processes </a:t>
            </a:r>
          </a:p>
        </p:txBody>
      </p:sp>
      <p:sp>
        <p:nvSpPr>
          <p:cNvPr id="2969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9C42405F-982E-4DF7-B16C-67037E7D605D}" type="slidenum">
              <a:rPr lang="en-US" altLang="pt-BR" sz="1200"/>
              <a:pPr eaLnBrk="1" hangingPunct="1"/>
              <a:t>10</a:t>
            </a:fld>
            <a:endParaRPr lang="en-US" altLang="pt-BR" sz="1200"/>
          </a:p>
        </p:txBody>
      </p:sp>
    </p:spTree>
    <p:extLst>
      <p:ext uri="{BB962C8B-B14F-4D97-AF65-F5344CB8AC3E}">
        <p14:creationId xmlns:p14="http://schemas.microsoft.com/office/powerpoint/2010/main" val="18753154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2157319"/>
            <a:ext cx="8915400" cy="877824"/>
          </a:xfrm>
        </p:spPr>
        <p:txBody>
          <a:bodyPr/>
          <a:lstStyle/>
          <a:p>
            <a:r>
              <a:rPr lang="x-none" smtClean="0"/>
              <a:t>Click to edit Master title style</a:t>
            </a:r>
            <a:endParaRPr/>
          </a:p>
        </p:txBody>
      </p:sp>
      <p:sp>
        <p:nvSpPr>
          <p:cNvPr id="3" name="Subtitle 2"/>
          <p:cNvSpPr>
            <a:spLocks noGrp="1"/>
          </p:cNvSpPr>
          <p:nvPr>
            <p:ph type="subTitle" idx="1"/>
          </p:nvPr>
        </p:nvSpPr>
        <p:spPr>
          <a:xfrm>
            <a:off x="914400" y="3034553"/>
            <a:ext cx="8001000" cy="3823447"/>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4" name="Date Placeholder 3"/>
          <p:cNvSpPr>
            <a:spLocks noGrp="1"/>
          </p:cNvSpPr>
          <p:nvPr>
            <p:ph type="dt" sz="half" idx="10"/>
          </p:nvPr>
        </p:nvSpPr>
        <p:spPr/>
        <p:txBody>
          <a:bodyPr/>
          <a:lstStyle>
            <a:lvl1pPr>
              <a:defRPr/>
            </a:lvl1pPr>
          </a:lstStyle>
          <a:p>
            <a:fld id="{2210BF41-D89A-47CE-A42A-B08CA3A7AF82}" type="datetimeFigureOut">
              <a:rPr lang="en-US" altLang="pt-BR"/>
              <a:pPr/>
              <a:t>7/23/14</a:t>
            </a:fld>
            <a:endParaRPr lang="en-US" altLang="pt-B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3E12A09-BEB7-4C77-9CFF-0EB7ACC29560}" type="slidenum">
              <a:rPr lang="en-US" altLang="pt-BR"/>
              <a:pPr/>
              <a:t>‹#›</a:t>
            </a:fld>
            <a:endParaRPr lang="en-US" altLang="pt-BR"/>
          </a:p>
        </p:txBody>
      </p:sp>
    </p:spTree>
    <p:extLst>
      <p:ext uri="{BB962C8B-B14F-4D97-AF65-F5344CB8AC3E}">
        <p14:creationId xmlns:p14="http://schemas.microsoft.com/office/powerpoint/2010/main" val="17548351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x-none" smtClean="0"/>
              <a:t>Click to edit Master title style</a:t>
            </a:r>
            <a:endParaRPr/>
          </a:p>
        </p:txBody>
      </p:sp>
      <p:sp>
        <p:nvSpPr>
          <p:cNvPr id="3" name="Picture Placeholder 2"/>
          <p:cNvSpPr>
            <a:spLocks noGrp="1"/>
          </p:cNvSpPr>
          <p:nvPr>
            <p:ph type="pic" idx="1"/>
          </p:nvPr>
        </p:nvSpPr>
        <p:spPr>
          <a:xfrm>
            <a:off x="5487987" y="2048256"/>
            <a:ext cx="3427413" cy="4206240"/>
          </a:xfrm>
        </p:spPr>
        <p:txBody>
          <a:bodyPr rtlCol="0">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x-none" noProof="0" smtClean="0"/>
              <a:t>Drag picture to placeholder or click icon to add</a:t>
            </a:r>
            <a:endParaRPr noProof="0"/>
          </a:p>
        </p:txBody>
      </p:sp>
      <p:sp>
        <p:nvSpPr>
          <p:cNvPr id="4" name="Text Placeholder 3"/>
          <p:cNvSpPr>
            <a:spLocks noGrp="1"/>
          </p:cNvSpPr>
          <p:nvPr>
            <p:ph type="body" sz="half" idx="2"/>
          </p:nvPr>
        </p:nvSpPr>
        <p:spPr>
          <a:xfrm>
            <a:off x="914400" y="2039112"/>
            <a:ext cx="457200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3"/>
          <p:cNvSpPr>
            <a:spLocks noGrp="1"/>
          </p:cNvSpPr>
          <p:nvPr>
            <p:ph type="dt" sz="half" idx="10"/>
          </p:nvPr>
        </p:nvSpPr>
        <p:spPr/>
        <p:txBody>
          <a:bodyPr/>
          <a:lstStyle>
            <a:lvl1pPr>
              <a:defRPr/>
            </a:lvl1pPr>
          </a:lstStyle>
          <a:p>
            <a:fld id="{40FBDEF4-BB60-4516-84CC-7FA000B30B7E}" type="datetimeFigureOut">
              <a:rPr lang="en-US" altLang="pt-BR"/>
              <a:pPr/>
              <a:t>7/23/14</a:t>
            </a:fld>
            <a:endParaRPr lang="en-US" altLang="pt-B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52B6308F-3052-40F5-890E-71280F3EC6F4}" type="slidenum">
              <a:rPr lang="en-US" altLang="pt-BR"/>
              <a:pPr/>
              <a:t>‹#›</a:t>
            </a:fld>
            <a:endParaRPr lang="en-US" altLang="pt-BR"/>
          </a:p>
        </p:txBody>
      </p:sp>
    </p:spTree>
    <p:extLst>
      <p:ext uri="{BB962C8B-B14F-4D97-AF65-F5344CB8AC3E}">
        <p14:creationId xmlns:p14="http://schemas.microsoft.com/office/powerpoint/2010/main" val="1544506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above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x-none"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9" name="Picture Placeholder 8"/>
          <p:cNvSpPr>
            <a:spLocks noGrp="1"/>
          </p:cNvSpPr>
          <p:nvPr>
            <p:ph type="pic" sz="quarter" idx="13"/>
          </p:nvPr>
        </p:nvSpPr>
        <p:spPr>
          <a:xfrm>
            <a:off x="927100" y="1129553"/>
            <a:ext cx="7988300" cy="2980944"/>
          </a:xfrm>
        </p:spPr>
        <p:txBody>
          <a:bodyPr rtlCol="0">
            <a:normAutofit/>
          </a:bodyPr>
          <a:lstStyle>
            <a:lvl1pPr marL="0" indent="0">
              <a:buNone/>
              <a:defRPr sz="1800"/>
            </a:lvl1pPr>
          </a:lstStyle>
          <a:p>
            <a:pPr lvl="0"/>
            <a:r>
              <a:rPr lang="x-none"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fld id="{56CA8586-4226-4FCA-A56D-C3E3A8501147}" type="datetimeFigureOut">
              <a:rPr lang="en-US" altLang="pt-BR"/>
              <a:pPr/>
              <a:t>7/23/14</a:t>
            </a:fld>
            <a:endParaRPr lang="en-US" altLang="pt-BR"/>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2478688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x-none"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9" name="Picture Placeholder 8"/>
          <p:cNvSpPr>
            <a:spLocks noGrp="1"/>
          </p:cNvSpPr>
          <p:nvPr>
            <p:ph type="pic" sz="quarter" idx="13"/>
          </p:nvPr>
        </p:nvSpPr>
        <p:spPr>
          <a:xfrm>
            <a:off x="927100" y="1129553"/>
            <a:ext cx="3986784" cy="2980944"/>
          </a:xfrm>
        </p:spPr>
        <p:txBody>
          <a:bodyPr rtlCol="0">
            <a:normAutofit/>
          </a:bodyPr>
          <a:lstStyle>
            <a:lvl1pPr marL="0" indent="0">
              <a:buNone/>
              <a:defRPr sz="1800"/>
            </a:lvl1pPr>
          </a:lstStyle>
          <a:p>
            <a:pPr lvl="0"/>
            <a:r>
              <a:rPr lang="x-none" noProof="0" smtClean="0"/>
              <a:t>Drag picture to placeholder or click icon to add</a:t>
            </a:r>
            <a:endParaRPr noProof="0"/>
          </a:p>
        </p:txBody>
      </p:sp>
      <p:sp>
        <p:nvSpPr>
          <p:cNvPr id="7" name="Picture Placeholder 8"/>
          <p:cNvSpPr>
            <a:spLocks noGrp="1"/>
          </p:cNvSpPr>
          <p:nvPr>
            <p:ph type="pic" sz="quarter" idx="14"/>
          </p:nvPr>
        </p:nvSpPr>
        <p:spPr>
          <a:xfrm>
            <a:off x="4928616" y="1129553"/>
            <a:ext cx="3986784" cy="2980944"/>
          </a:xfrm>
        </p:spPr>
        <p:txBody>
          <a:bodyPr rtlCol="0">
            <a:normAutofit/>
          </a:bodyPr>
          <a:lstStyle>
            <a:lvl1pPr marL="0" indent="0">
              <a:buNone/>
              <a:defRPr sz="1800"/>
            </a:lvl1pPr>
          </a:lstStyle>
          <a:p>
            <a:pPr lvl="0"/>
            <a:r>
              <a:rPr lang="x-none" noProof="0" smtClean="0"/>
              <a:t>Drag picture to placeholder or click icon to add</a:t>
            </a:r>
            <a:endParaRPr noProof="0"/>
          </a:p>
        </p:txBody>
      </p:sp>
      <p:sp>
        <p:nvSpPr>
          <p:cNvPr id="6" name="Date Placeholder 3"/>
          <p:cNvSpPr>
            <a:spLocks noGrp="1"/>
          </p:cNvSpPr>
          <p:nvPr>
            <p:ph type="dt" sz="half" idx="15"/>
          </p:nvPr>
        </p:nvSpPr>
        <p:spPr/>
        <p:txBody>
          <a:bodyPr/>
          <a:lstStyle>
            <a:lvl1pPr>
              <a:defRPr/>
            </a:lvl1pPr>
          </a:lstStyle>
          <a:p>
            <a:fld id="{73BC578C-44F0-4FDD-882F-BD4A20CC148C}" type="datetimeFigureOut">
              <a:rPr lang="en-US" altLang="pt-BR"/>
              <a:pPr/>
              <a:t>7/23/14</a:t>
            </a:fld>
            <a:endParaRPr lang="en-US" altLang="pt-BR"/>
          </a:p>
        </p:txBody>
      </p:sp>
      <p:sp>
        <p:nvSpPr>
          <p:cNvPr id="8" name="Footer Placeholder 4"/>
          <p:cNvSpPr>
            <a:spLocks noGrp="1"/>
          </p:cNvSpPr>
          <p:nvPr>
            <p:ph type="ftr" sz="quarter" idx="16"/>
          </p:nvPr>
        </p:nvSpPr>
        <p:spPr/>
        <p:txBody>
          <a:bodyPr/>
          <a:lstStyle>
            <a:lvl1pPr>
              <a:defRPr/>
            </a:lvl1pPr>
          </a:lstStyle>
          <a:p>
            <a:pPr>
              <a:defRPr/>
            </a:pPr>
            <a:endParaRPr lang="en-US"/>
          </a:p>
        </p:txBody>
      </p:sp>
    </p:spTree>
    <p:extLst>
      <p:ext uri="{BB962C8B-B14F-4D97-AF65-F5344CB8AC3E}">
        <p14:creationId xmlns:p14="http://schemas.microsoft.com/office/powerpoint/2010/main" val="3397033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2" name="Title 1"/>
          <p:cNvSpPr>
            <a:spLocks noGrp="1"/>
          </p:cNvSpPr>
          <p:nvPr>
            <p:ph type="ctrTitle"/>
          </p:nvPr>
        </p:nvSpPr>
        <p:spPr>
          <a:xfrm>
            <a:off x="0" y="4114800"/>
            <a:ext cx="8915400" cy="877824"/>
          </a:xfrm>
        </p:spPr>
        <p:txBody>
          <a:bodyPr tIns="137160" bIns="137160" anchor="b">
            <a:normAutofit/>
          </a:bodyPr>
          <a:lstStyle>
            <a:lvl1pPr>
              <a:defRPr sz="2400"/>
            </a:lvl1pPr>
          </a:lstStyle>
          <a:p>
            <a:r>
              <a:rPr lang="x-none" smtClean="0"/>
              <a:t>Click to edit Master title style</a:t>
            </a:r>
            <a:endParaRPr/>
          </a:p>
        </p:txBody>
      </p:sp>
      <p:sp>
        <p:nvSpPr>
          <p:cNvPr id="3" name="Subtitle 2"/>
          <p:cNvSpPr>
            <a:spLocks noGrp="1"/>
          </p:cNvSpPr>
          <p:nvPr>
            <p:ph type="subTitle" idx="1"/>
          </p:nvPr>
        </p:nvSpPr>
        <p:spPr>
          <a:xfrm>
            <a:off x="914400" y="5002305"/>
            <a:ext cx="8001000" cy="1855695"/>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137160" rIns="274320" bIns="137160" rtlCol="0">
            <a:normAutofit/>
          </a:bodyPr>
          <a:lstStyle>
            <a:lvl1pPr marL="0" indent="0" algn="l" defTabSz="914400" rtl="0" eaLnBrk="1" latinLnBrk="0" hangingPunct="1">
              <a:spcBef>
                <a:spcPts val="300"/>
              </a:spcBef>
              <a:buNone/>
              <a:defRPr sz="16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a:p>
        </p:txBody>
      </p:sp>
      <p:sp>
        <p:nvSpPr>
          <p:cNvPr id="9" name="Picture Placeholder 8"/>
          <p:cNvSpPr>
            <a:spLocks noGrp="1"/>
          </p:cNvSpPr>
          <p:nvPr>
            <p:ph type="pic" sz="quarter" idx="13"/>
          </p:nvPr>
        </p:nvSpPr>
        <p:spPr>
          <a:xfrm>
            <a:off x="927100" y="1129553"/>
            <a:ext cx="6601968" cy="2980944"/>
          </a:xfrm>
        </p:spPr>
        <p:txBody>
          <a:bodyPr rtlCol="0">
            <a:normAutofit/>
          </a:bodyPr>
          <a:lstStyle>
            <a:lvl1pPr marL="0" indent="0">
              <a:buNone/>
              <a:defRPr sz="1800"/>
            </a:lvl1pPr>
          </a:lstStyle>
          <a:p>
            <a:pPr lvl="0"/>
            <a:r>
              <a:rPr lang="x-none" noProof="0" smtClean="0"/>
              <a:t>Drag picture to placeholder or click icon to add</a:t>
            </a:r>
            <a:endParaRPr noProof="0"/>
          </a:p>
        </p:txBody>
      </p:sp>
      <p:sp>
        <p:nvSpPr>
          <p:cNvPr id="7" name="Picture Placeholder 8"/>
          <p:cNvSpPr>
            <a:spLocks noGrp="1"/>
          </p:cNvSpPr>
          <p:nvPr>
            <p:ph type="pic" sz="quarter" idx="14"/>
          </p:nvPr>
        </p:nvSpPr>
        <p:spPr>
          <a:xfrm>
            <a:off x="7543800" y="1129553"/>
            <a:ext cx="1371600" cy="1481328"/>
          </a:xfrm>
        </p:spPr>
        <p:txBody>
          <a:bodyPr rtlCol="0">
            <a:normAutofit/>
          </a:bodyPr>
          <a:lstStyle>
            <a:lvl1pPr marL="0" indent="0">
              <a:buNone/>
              <a:defRPr sz="1800"/>
            </a:lvl1pPr>
          </a:lstStyle>
          <a:p>
            <a:pPr lvl="0"/>
            <a:r>
              <a:rPr lang="x-none" noProof="0" smtClean="0"/>
              <a:t>Drag picture to placeholder or click icon to add</a:t>
            </a:r>
            <a:endParaRPr noProof="0"/>
          </a:p>
        </p:txBody>
      </p:sp>
      <p:sp>
        <p:nvSpPr>
          <p:cNvPr id="8" name="Picture Placeholder 8"/>
          <p:cNvSpPr>
            <a:spLocks noGrp="1"/>
          </p:cNvSpPr>
          <p:nvPr>
            <p:ph type="pic" sz="quarter" idx="15"/>
          </p:nvPr>
        </p:nvSpPr>
        <p:spPr>
          <a:xfrm>
            <a:off x="7543800" y="2629169"/>
            <a:ext cx="1371600" cy="1481328"/>
          </a:xfrm>
        </p:spPr>
        <p:txBody>
          <a:bodyPr rtlCol="0">
            <a:normAutofit/>
          </a:bodyPr>
          <a:lstStyle>
            <a:lvl1pPr marL="0" indent="0">
              <a:buNone/>
              <a:defRPr sz="1800"/>
            </a:lvl1pPr>
          </a:lstStyle>
          <a:p>
            <a:pPr lvl="0"/>
            <a:r>
              <a:rPr lang="x-none" noProof="0" smtClean="0"/>
              <a:t>Drag picture to placeholder or click icon to add</a:t>
            </a:r>
            <a:endParaRPr noProof="0"/>
          </a:p>
        </p:txBody>
      </p:sp>
      <p:sp>
        <p:nvSpPr>
          <p:cNvPr id="10" name="Date Placeholder 3"/>
          <p:cNvSpPr>
            <a:spLocks noGrp="1"/>
          </p:cNvSpPr>
          <p:nvPr>
            <p:ph type="dt" sz="half" idx="16"/>
          </p:nvPr>
        </p:nvSpPr>
        <p:spPr/>
        <p:txBody>
          <a:bodyPr/>
          <a:lstStyle>
            <a:lvl1pPr>
              <a:defRPr/>
            </a:lvl1pPr>
          </a:lstStyle>
          <a:p>
            <a:fld id="{C44A65F5-984F-42A2-A884-E58D173C6677}" type="datetimeFigureOut">
              <a:rPr lang="en-US" altLang="pt-BR"/>
              <a:pPr/>
              <a:t>7/23/14</a:t>
            </a:fld>
            <a:endParaRPr lang="en-US" altLang="pt-BR"/>
          </a:p>
        </p:txBody>
      </p:sp>
      <p:sp>
        <p:nvSpPr>
          <p:cNvPr id="11" name="Footer Placeholder 4"/>
          <p:cNvSpPr>
            <a:spLocks noGrp="1"/>
          </p:cNvSpPr>
          <p:nvPr>
            <p:ph type="ftr" sz="quarter" idx="17"/>
          </p:nvPr>
        </p:nvSpPr>
        <p:spPr/>
        <p:txBody>
          <a:bodyPr/>
          <a:lstStyle>
            <a:lvl1pPr>
              <a:defRPr/>
            </a:lvl1pPr>
          </a:lstStyle>
          <a:p>
            <a:pPr>
              <a:defRPr/>
            </a:pPr>
            <a:endParaRPr lang="en-US"/>
          </a:p>
        </p:txBody>
      </p:sp>
    </p:spTree>
    <p:extLst>
      <p:ext uri="{BB962C8B-B14F-4D97-AF65-F5344CB8AC3E}">
        <p14:creationId xmlns:p14="http://schemas.microsoft.com/office/powerpoint/2010/main" val="38352728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lvl1pPr>
              <a:defRPr/>
            </a:lvl1pPr>
          </a:lstStyle>
          <a:p>
            <a:fld id="{1B5C4B2A-E09D-4559-98F9-A7E807109740}" type="datetimeFigureOut">
              <a:rPr lang="en-US" altLang="pt-BR"/>
              <a:pPr/>
              <a:t>7/23/14</a:t>
            </a:fld>
            <a:endParaRPr lang="en-US" altLang="pt-B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6F4C531-AC70-4C10-857A-B77619DB312E}" type="slidenum">
              <a:rPr lang="en-US" altLang="pt-BR"/>
              <a:pPr/>
              <a:t>‹#›</a:t>
            </a:fld>
            <a:endParaRPr lang="en-US" altLang="pt-BR"/>
          </a:p>
        </p:txBody>
      </p:sp>
    </p:spTree>
    <p:extLst>
      <p:ext uri="{BB962C8B-B14F-4D97-AF65-F5344CB8AC3E}">
        <p14:creationId xmlns:p14="http://schemas.microsoft.com/office/powerpoint/2010/main" val="670768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87553" y="1129554"/>
            <a:ext cx="914400" cy="5533278"/>
          </a:xfrm>
        </p:spPr>
        <p:txBody>
          <a:bodyPr vert="eaVert" lIns="274320" tIns="685800" bIns="685800"/>
          <a:lstStyle/>
          <a:p>
            <a:r>
              <a:rPr lang="x-none" smtClean="0"/>
              <a:t>Click to edit Master title style</a:t>
            </a:r>
            <a:endParaRPr/>
          </a:p>
        </p:txBody>
      </p:sp>
      <p:sp>
        <p:nvSpPr>
          <p:cNvPr id="3" name="Vertical Text Placeholder 2"/>
          <p:cNvSpPr>
            <a:spLocks noGrp="1"/>
          </p:cNvSpPr>
          <p:nvPr>
            <p:ph type="body" orient="vert" idx="1"/>
          </p:nvPr>
        </p:nvSpPr>
        <p:spPr>
          <a:xfrm>
            <a:off x="1117600" y="1734671"/>
            <a:ext cx="6426200" cy="4542304"/>
          </a:xfrm>
        </p:spPr>
        <p:txBody>
          <a:bodyPr vert="eaVert"/>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lvl1pPr>
              <a:defRPr/>
            </a:lvl1pPr>
          </a:lstStyle>
          <a:p>
            <a:fld id="{B105840D-819C-4316-A7A6-831562C84F8A}" type="datetimeFigureOut">
              <a:rPr lang="en-US" altLang="pt-BR"/>
              <a:pPr/>
              <a:t>7/23/14</a:t>
            </a:fld>
            <a:endParaRPr lang="en-US" altLang="pt-B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8BAD6BC-79F0-4AA5-8353-A7D30D0829EE}" type="slidenum">
              <a:rPr lang="en-US" altLang="pt-BR"/>
              <a:pPr/>
              <a:t>‹#›</a:t>
            </a:fld>
            <a:endParaRPr lang="en-US" altLang="pt-BR"/>
          </a:p>
        </p:txBody>
      </p:sp>
    </p:spTree>
    <p:extLst>
      <p:ext uri="{BB962C8B-B14F-4D97-AF65-F5344CB8AC3E}">
        <p14:creationId xmlns:p14="http://schemas.microsoft.com/office/powerpoint/2010/main" val="3807135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Date Placeholder 3"/>
          <p:cNvSpPr>
            <a:spLocks noGrp="1"/>
          </p:cNvSpPr>
          <p:nvPr>
            <p:ph type="dt" sz="half" idx="10"/>
          </p:nvPr>
        </p:nvSpPr>
        <p:spPr/>
        <p:txBody>
          <a:bodyPr/>
          <a:lstStyle>
            <a:lvl1pPr>
              <a:defRPr/>
            </a:lvl1pPr>
          </a:lstStyle>
          <a:p>
            <a:fld id="{D5F538AF-C115-4982-8023-541B970559D7}" type="datetimeFigureOut">
              <a:rPr lang="en-US" altLang="pt-BR"/>
              <a:pPr/>
              <a:t>7/23/14</a:t>
            </a:fld>
            <a:endParaRPr lang="en-US" altLang="pt-B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5B410A4-2368-4A6B-BEDF-4547EF705C8D}" type="slidenum">
              <a:rPr lang="en-US" altLang="pt-BR"/>
              <a:pPr/>
              <a:t>‹#›</a:t>
            </a:fld>
            <a:endParaRPr lang="en-US" altLang="pt-BR"/>
          </a:p>
        </p:txBody>
      </p:sp>
    </p:spTree>
    <p:extLst>
      <p:ext uri="{BB962C8B-B14F-4D97-AF65-F5344CB8AC3E}">
        <p14:creationId xmlns:p14="http://schemas.microsoft.com/office/powerpoint/2010/main" val="2369897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0" y="5025435"/>
            <a:ext cx="8915400" cy="914400"/>
          </a:xfrm>
        </p:spPr>
        <p:txBody>
          <a:bodyPr/>
          <a:lstStyle/>
          <a:p>
            <a:r>
              <a:rPr lang="x-none" smtClean="0"/>
              <a:t>Click to edit Master title style</a:t>
            </a:r>
            <a:endParaRPr/>
          </a:p>
        </p:txBody>
      </p:sp>
      <p:sp>
        <p:nvSpPr>
          <p:cNvPr id="3" name="Subtitle 2"/>
          <p:cNvSpPr>
            <a:spLocks noGrp="1"/>
          </p:cNvSpPr>
          <p:nvPr>
            <p:ph type="subTitle" idx="1"/>
          </p:nvPr>
        </p:nvSpPr>
        <p:spPr>
          <a:xfrm>
            <a:off x="914400" y="5943600"/>
            <a:ext cx="8001000" cy="91440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lstStyle>
            <a:lvl1pPr marL="0" indent="0" algn="l" defTabSz="914400" rtl="0" eaLnBrk="1" latinLnBrk="0" hangingPunct="1">
              <a:spcBef>
                <a:spcPts val="300"/>
              </a:spcBef>
              <a:buNone/>
              <a:defRPr sz="1800" kern="1200">
                <a:solidFill>
                  <a:schemeClr val="tx1">
                    <a:lumMod val="65000"/>
                    <a:lumOff val="3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x-none" smtClean="0"/>
              <a:t>Click to edit Master subtitle style</a:t>
            </a:r>
            <a:endParaRPr dirty="0"/>
          </a:p>
        </p:txBody>
      </p:sp>
      <p:sp>
        <p:nvSpPr>
          <p:cNvPr id="9" name="Picture Placeholder 8"/>
          <p:cNvSpPr>
            <a:spLocks noGrp="1"/>
          </p:cNvSpPr>
          <p:nvPr>
            <p:ph type="pic" sz="quarter" idx="13"/>
          </p:nvPr>
        </p:nvSpPr>
        <p:spPr>
          <a:xfrm>
            <a:off x="927100" y="1129553"/>
            <a:ext cx="7988300" cy="3886200"/>
          </a:xfrm>
        </p:spPr>
        <p:txBody>
          <a:bodyPr rtlCol="0">
            <a:normAutofit/>
          </a:bodyPr>
          <a:lstStyle>
            <a:lvl1pPr marL="0" indent="0">
              <a:buNone/>
              <a:defRPr sz="1800"/>
            </a:lvl1pPr>
          </a:lstStyle>
          <a:p>
            <a:pPr lvl="0"/>
            <a:r>
              <a:rPr lang="x-none" noProof="0" smtClean="0"/>
              <a:t>Drag picture to placeholder or click icon to add</a:t>
            </a:r>
            <a:endParaRPr noProof="0"/>
          </a:p>
        </p:txBody>
      </p:sp>
      <p:sp>
        <p:nvSpPr>
          <p:cNvPr id="5" name="Date Placeholder 3"/>
          <p:cNvSpPr>
            <a:spLocks noGrp="1"/>
          </p:cNvSpPr>
          <p:nvPr>
            <p:ph type="dt" sz="half" idx="14"/>
          </p:nvPr>
        </p:nvSpPr>
        <p:spPr/>
        <p:txBody>
          <a:bodyPr/>
          <a:lstStyle>
            <a:lvl1pPr>
              <a:defRPr/>
            </a:lvl1pPr>
          </a:lstStyle>
          <a:p>
            <a:fld id="{20023260-7D2F-4F2D-BCD8-FE0C66F66441}" type="datetimeFigureOut">
              <a:rPr lang="en-US" altLang="pt-BR"/>
              <a:pPr/>
              <a:t>7/23/14</a:t>
            </a:fld>
            <a:endParaRPr lang="en-US" altLang="pt-BR"/>
          </a:p>
        </p:txBody>
      </p:sp>
      <p:sp>
        <p:nvSpPr>
          <p:cNvPr id="6" name="Footer Placeholder 4"/>
          <p:cNvSpPr>
            <a:spLocks noGrp="1"/>
          </p:cNvSpPr>
          <p:nvPr>
            <p:ph type="ftr" sz="quarter" idx="15"/>
          </p:nvPr>
        </p:nvSpPr>
        <p:spPr/>
        <p:txBody>
          <a:bodyPr/>
          <a:lstStyle>
            <a:lvl1pPr>
              <a:defRPr/>
            </a:lvl1pPr>
          </a:lstStyle>
          <a:p>
            <a:pPr>
              <a:defRPr/>
            </a:pPr>
            <a:endParaRPr lang="en-US"/>
          </a:p>
        </p:txBody>
      </p:sp>
    </p:spTree>
    <p:extLst>
      <p:ext uri="{BB962C8B-B14F-4D97-AF65-F5344CB8AC3E}">
        <p14:creationId xmlns:p14="http://schemas.microsoft.com/office/powerpoint/2010/main" val="1894618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0" y="3200399"/>
            <a:ext cx="8915400" cy="2286000"/>
          </a:xfrm>
          <a:solidFill>
            <a:schemeClr val="tx2"/>
          </a:solidFill>
        </p:spPr>
        <p:txBody>
          <a:bodyPr rtlCol="0" anchor="b">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x-none" smtClean="0"/>
              <a:t>Click to edit Master title style</a:t>
            </a:r>
            <a:endParaRPr/>
          </a:p>
        </p:txBody>
      </p:sp>
      <p:sp>
        <p:nvSpPr>
          <p:cNvPr id="3" name="Text Placeholder 2"/>
          <p:cNvSpPr>
            <a:spLocks noGrp="1"/>
          </p:cNvSpPr>
          <p:nvPr>
            <p:ph type="body" idx="1"/>
          </p:nvPr>
        </p:nvSpPr>
        <p:spPr>
          <a:xfrm>
            <a:off x="914400" y="5484607"/>
            <a:ext cx="8001000" cy="777240"/>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91440" rIns="274320" bIns="91440" rtlCol="0" anchor="ctr">
            <a:normAutofit/>
          </a:bodyPr>
          <a:lstStyle>
            <a:lvl1pPr marL="0" indent="0" algn="l" defTabSz="914400" rtl="0" eaLnBrk="1" latinLnBrk="0" hangingPunct="1">
              <a:spcBef>
                <a:spcPts val="3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x-none" smtClean="0"/>
              <a:t>Click to edit Master text styles</a:t>
            </a:r>
          </a:p>
        </p:txBody>
      </p:sp>
      <p:sp>
        <p:nvSpPr>
          <p:cNvPr id="4" name="Date Placeholder 3"/>
          <p:cNvSpPr>
            <a:spLocks noGrp="1"/>
          </p:cNvSpPr>
          <p:nvPr>
            <p:ph type="dt" sz="half" idx="10"/>
          </p:nvPr>
        </p:nvSpPr>
        <p:spPr/>
        <p:txBody>
          <a:bodyPr/>
          <a:lstStyle>
            <a:lvl1pPr>
              <a:defRPr/>
            </a:lvl1pPr>
          </a:lstStyle>
          <a:p>
            <a:fld id="{22F4249B-49BD-4D71-890E-85C736D12157}" type="datetimeFigureOut">
              <a:rPr lang="en-US" altLang="pt-BR"/>
              <a:pPr/>
              <a:t>7/23/14</a:t>
            </a:fld>
            <a:endParaRPr lang="en-US" altLang="pt-BR"/>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D8AF48E-3014-46E3-A6FD-19840E0CD983}" type="slidenum">
              <a:rPr lang="en-US" altLang="pt-BR"/>
              <a:pPr/>
              <a:t>‹#›</a:t>
            </a:fld>
            <a:endParaRPr lang="en-US" altLang="pt-BR"/>
          </a:p>
        </p:txBody>
      </p:sp>
    </p:spTree>
    <p:extLst>
      <p:ext uri="{BB962C8B-B14F-4D97-AF65-F5344CB8AC3E}">
        <p14:creationId xmlns:p14="http://schemas.microsoft.com/office/powerpoint/2010/main" val="39278785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Content Placeholder 2"/>
          <p:cNvSpPr>
            <a:spLocks noGrp="1"/>
          </p:cNvSpPr>
          <p:nvPr>
            <p:ph sz="half" idx="1"/>
          </p:nvPr>
        </p:nvSpPr>
        <p:spPr>
          <a:xfrm>
            <a:off x="1117600"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Content Placeholder 3"/>
          <p:cNvSpPr>
            <a:spLocks noGrp="1"/>
          </p:cNvSpPr>
          <p:nvPr>
            <p:ph sz="half" idx="2"/>
          </p:nvPr>
        </p:nvSpPr>
        <p:spPr>
          <a:xfrm>
            <a:off x="5147534" y="2595563"/>
            <a:ext cx="3566160" cy="3681412"/>
          </a:xfrm>
        </p:spPr>
        <p:txBody>
          <a:bodyPr>
            <a:normAutofit/>
          </a:bodyPr>
          <a:lstStyle>
            <a:lvl1pPr>
              <a:defRPr sz="1800"/>
            </a:lvl1pPr>
            <a:lvl2pPr>
              <a:defRPr sz="18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Date Placeholder 3"/>
          <p:cNvSpPr>
            <a:spLocks noGrp="1"/>
          </p:cNvSpPr>
          <p:nvPr>
            <p:ph type="dt" sz="half" idx="10"/>
          </p:nvPr>
        </p:nvSpPr>
        <p:spPr/>
        <p:txBody>
          <a:bodyPr/>
          <a:lstStyle>
            <a:lvl1pPr>
              <a:defRPr/>
            </a:lvl1pPr>
          </a:lstStyle>
          <a:p>
            <a:fld id="{D2CE3F41-512E-4373-8CB5-4A9807DF377C}" type="datetimeFigureOut">
              <a:rPr lang="en-US" altLang="pt-BR"/>
              <a:pPr/>
              <a:t>7/23/14</a:t>
            </a:fld>
            <a:endParaRPr lang="en-US" altLang="pt-B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A1B5CCF6-7CFC-4E15-A46D-1634B584219C}" type="slidenum">
              <a:rPr lang="en-US" altLang="pt-BR"/>
              <a:pPr/>
              <a:t>‹#›</a:t>
            </a:fld>
            <a:endParaRPr lang="en-US" altLang="pt-BR"/>
          </a:p>
        </p:txBody>
      </p:sp>
    </p:spTree>
    <p:extLst>
      <p:ext uri="{BB962C8B-B14F-4D97-AF65-F5344CB8AC3E}">
        <p14:creationId xmlns:p14="http://schemas.microsoft.com/office/powerpoint/2010/main" val="2429951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8"/>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8" name="Straight Connector 9"/>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10"/>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11"/>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2"/>
          <p:cNvCxnSpPr/>
          <p:nvPr/>
        </p:nvCxnSpPr>
        <p:spPr>
          <a:xfrm>
            <a:off x="1211263" y="2905125"/>
            <a:ext cx="3384550"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3"/>
          <p:cNvCxnSpPr/>
          <p:nvPr/>
        </p:nvCxnSpPr>
        <p:spPr>
          <a:xfrm>
            <a:off x="5238750" y="2905125"/>
            <a:ext cx="3382963" cy="1588"/>
          </a:xfrm>
          <a:prstGeom prst="line">
            <a:avLst/>
          </a:prstGeom>
          <a:ln w="38100">
            <a:solidFill>
              <a:schemeClr val="bg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x-none" smtClean="0"/>
              <a:t>Click to edit Master title style</a:t>
            </a:r>
            <a:endParaRPr/>
          </a:p>
        </p:txBody>
      </p:sp>
      <p:sp>
        <p:nvSpPr>
          <p:cNvPr id="3" name="Text Placeholder 2"/>
          <p:cNvSpPr>
            <a:spLocks noGrp="1"/>
          </p:cNvSpPr>
          <p:nvPr>
            <p:ph type="body" idx="1"/>
          </p:nvPr>
        </p:nvSpPr>
        <p:spPr>
          <a:xfrm>
            <a:off x="1120588"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4" name="Content Placeholder 3"/>
          <p:cNvSpPr>
            <a:spLocks noGrp="1"/>
          </p:cNvSpPr>
          <p:nvPr>
            <p:ph sz="half" idx="2"/>
          </p:nvPr>
        </p:nvSpPr>
        <p:spPr>
          <a:xfrm>
            <a:off x="1120588"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5" name="Text Placeholder 4"/>
          <p:cNvSpPr>
            <a:spLocks noGrp="1"/>
          </p:cNvSpPr>
          <p:nvPr>
            <p:ph type="body" sz="quarter" idx="3"/>
          </p:nvPr>
        </p:nvSpPr>
        <p:spPr>
          <a:xfrm>
            <a:off x="5147534" y="2017713"/>
            <a:ext cx="3566160" cy="877887"/>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x-none" smtClean="0"/>
              <a:t>Click to edit Master text styles</a:t>
            </a:r>
          </a:p>
        </p:txBody>
      </p:sp>
      <p:sp>
        <p:nvSpPr>
          <p:cNvPr id="6" name="Content Placeholder 5"/>
          <p:cNvSpPr>
            <a:spLocks noGrp="1"/>
          </p:cNvSpPr>
          <p:nvPr>
            <p:ph sz="quarter" idx="4"/>
          </p:nvPr>
        </p:nvSpPr>
        <p:spPr>
          <a:xfrm>
            <a:off x="5147534" y="3065929"/>
            <a:ext cx="3566160" cy="3211046"/>
          </a:xfrm>
        </p:spPr>
        <p:txBody>
          <a:bodyPr>
            <a:normAutofit/>
          </a:bodyPr>
          <a:lstStyle>
            <a:lvl1pPr>
              <a:defRPr sz="1800"/>
            </a:lvl1pPr>
            <a:lvl2pPr>
              <a:defRPr sz="1800"/>
            </a:lvl2pPr>
            <a:lvl3pPr>
              <a:defRPr sz="1800"/>
            </a:lvl3pPr>
            <a:lvl4pPr>
              <a:defRPr sz="1800"/>
            </a:lvl4pPr>
            <a:lvl5pPr>
              <a:defRPr sz="1800"/>
            </a:lvl5pPr>
            <a:lvl6pPr marL="2055813" indent="-344488">
              <a:defRPr sz="1600"/>
            </a:lvl6pPr>
            <a:lvl7pPr marL="2055813" indent="-344488">
              <a:defRPr sz="1600"/>
            </a:lvl7pPr>
            <a:lvl8pPr marL="2055813" indent="-344488">
              <a:defRPr sz="1600"/>
            </a:lvl8pPr>
            <a:lvl9pPr marL="2055813" indent="-344488">
              <a:defRPr sz="16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13" name="Date Placeholder 6"/>
          <p:cNvSpPr>
            <a:spLocks noGrp="1"/>
          </p:cNvSpPr>
          <p:nvPr>
            <p:ph type="dt" sz="half" idx="10"/>
          </p:nvPr>
        </p:nvSpPr>
        <p:spPr/>
        <p:txBody>
          <a:bodyPr/>
          <a:lstStyle>
            <a:lvl1pPr>
              <a:defRPr/>
            </a:lvl1pPr>
          </a:lstStyle>
          <a:p>
            <a:fld id="{E6E6918D-5E9A-4309-AE4D-0A07919A2732}" type="datetimeFigureOut">
              <a:rPr lang="en-US" altLang="pt-BR"/>
              <a:pPr/>
              <a:t>7/23/14</a:t>
            </a:fld>
            <a:endParaRPr lang="en-US" altLang="pt-BR"/>
          </a:p>
        </p:txBody>
      </p:sp>
      <p:sp>
        <p:nvSpPr>
          <p:cNvPr id="14" name="Footer Placeholder 7"/>
          <p:cNvSpPr>
            <a:spLocks noGrp="1"/>
          </p:cNvSpPr>
          <p:nvPr>
            <p:ph type="ftr" sz="quarter" idx="11"/>
          </p:nvPr>
        </p:nvSpPr>
        <p:spPr/>
        <p:txBody>
          <a:bodyPr/>
          <a:lstStyle>
            <a:lvl1pPr>
              <a:defRPr/>
            </a:lvl1pPr>
          </a:lstStyle>
          <a:p>
            <a:pPr>
              <a:defRPr/>
            </a:pPr>
            <a:endParaRPr lang="en-US"/>
          </a:p>
        </p:txBody>
      </p:sp>
      <p:sp>
        <p:nvSpPr>
          <p:cNvPr id="15" name="Slide Number Placeholder 8"/>
          <p:cNvSpPr>
            <a:spLocks noGrp="1"/>
          </p:cNvSpPr>
          <p:nvPr>
            <p:ph type="sldNum" sz="quarter" idx="12"/>
          </p:nvPr>
        </p:nvSpPr>
        <p:spPr/>
        <p:txBody>
          <a:bodyPr/>
          <a:lstStyle>
            <a:lvl1pPr>
              <a:defRPr/>
            </a:lvl1pPr>
          </a:lstStyle>
          <a:p>
            <a:fld id="{EE5C6F85-67B4-45C0-9472-E483FCFC7C77}" type="slidenum">
              <a:rPr lang="en-US" altLang="pt-BR"/>
              <a:pPr/>
              <a:t>‹#›</a:t>
            </a:fld>
            <a:endParaRPr lang="en-US" altLang="pt-BR"/>
          </a:p>
        </p:txBody>
      </p:sp>
    </p:spTree>
    <p:extLst>
      <p:ext uri="{BB962C8B-B14F-4D97-AF65-F5344CB8AC3E}">
        <p14:creationId xmlns:p14="http://schemas.microsoft.com/office/powerpoint/2010/main" val="1175594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smtClean="0"/>
              <a:t>Click to edit Master title style</a:t>
            </a:r>
            <a:endParaRPr/>
          </a:p>
        </p:txBody>
      </p:sp>
      <p:sp>
        <p:nvSpPr>
          <p:cNvPr id="3" name="Date Placeholder 3"/>
          <p:cNvSpPr>
            <a:spLocks noGrp="1"/>
          </p:cNvSpPr>
          <p:nvPr>
            <p:ph type="dt" sz="half" idx="10"/>
          </p:nvPr>
        </p:nvSpPr>
        <p:spPr/>
        <p:txBody>
          <a:bodyPr/>
          <a:lstStyle>
            <a:lvl1pPr>
              <a:defRPr/>
            </a:lvl1pPr>
          </a:lstStyle>
          <a:p>
            <a:fld id="{42787FCE-31ED-4EBA-BDA5-AC3DA546D855}" type="datetimeFigureOut">
              <a:rPr lang="en-US" altLang="pt-BR"/>
              <a:pPr/>
              <a:t>7/23/14</a:t>
            </a:fld>
            <a:endParaRPr lang="en-US" altLang="pt-BR"/>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70C1CA9C-C07F-4E16-BF8B-9AF439A011F3}" type="slidenum">
              <a:rPr lang="en-US" altLang="pt-BR"/>
              <a:pPr/>
              <a:t>‹#›</a:t>
            </a:fld>
            <a:endParaRPr lang="en-US" altLang="pt-BR"/>
          </a:p>
        </p:txBody>
      </p:sp>
    </p:spTree>
    <p:extLst>
      <p:ext uri="{BB962C8B-B14F-4D97-AF65-F5344CB8AC3E}">
        <p14:creationId xmlns:p14="http://schemas.microsoft.com/office/powerpoint/2010/main" val="878440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95F1D0C-DB31-46D7-BEE1-9648F3C66357}" type="datetimeFigureOut">
              <a:rPr lang="en-US" altLang="pt-BR"/>
              <a:pPr/>
              <a:t>7/23/14</a:t>
            </a:fld>
            <a:endParaRPr lang="en-US" altLang="pt-BR"/>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037D2E21-626D-4545-950B-CD6654FEFD6C}" type="slidenum">
              <a:rPr lang="en-US" altLang="pt-BR"/>
              <a:pPr/>
              <a:t>‹#›</a:t>
            </a:fld>
            <a:endParaRPr lang="en-US" altLang="pt-BR"/>
          </a:p>
        </p:txBody>
      </p:sp>
    </p:spTree>
    <p:extLst>
      <p:ext uri="{BB962C8B-B14F-4D97-AF65-F5344CB8AC3E}">
        <p14:creationId xmlns:p14="http://schemas.microsoft.com/office/powerpoint/2010/main" val="3754241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0" y="1124712"/>
            <a:ext cx="8915400" cy="914400"/>
          </a:xfrm>
          <a:solidFill>
            <a:schemeClr val="tx2"/>
          </a:solidFill>
        </p:spPr>
        <p:txBody>
          <a:bodyPr rtlCol="0">
            <a:normAutofit/>
          </a:bodyPr>
          <a:lstStyle>
            <a:lvl1pPr marL="0" indent="0" algn="l" defTabSz="914400" rtl="0" eaLnBrk="1" latinLnBrk="0" hangingPunct="1">
              <a:spcBef>
                <a:spcPct val="0"/>
              </a:spcBef>
              <a:buNone/>
              <a:defRPr sz="3600" kern="1200">
                <a:solidFill>
                  <a:schemeClr val="bg1"/>
                </a:solidFill>
                <a:latin typeface="+mj-lt"/>
                <a:ea typeface="+mj-ea"/>
                <a:cs typeface="+mj-cs"/>
              </a:defRPr>
            </a:lvl1pPr>
          </a:lstStyle>
          <a:p>
            <a:r>
              <a:rPr lang="x-none" smtClean="0"/>
              <a:t>Click to edit Master title style</a:t>
            </a:r>
            <a:endParaRPr/>
          </a:p>
        </p:txBody>
      </p:sp>
      <p:sp>
        <p:nvSpPr>
          <p:cNvPr id="3" name="Content Placeholder 2"/>
          <p:cNvSpPr>
            <a:spLocks noGrp="1"/>
          </p:cNvSpPr>
          <p:nvPr>
            <p:ph idx="1"/>
          </p:nvPr>
        </p:nvSpPr>
        <p:spPr>
          <a:xfrm>
            <a:off x="5147534" y="2590800"/>
            <a:ext cx="3566160" cy="3686175"/>
          </a:xfrm>
        </p:spPr>
        <p:txBody>
          <a:bodyPr/>
          <a:lstStyle>
            <a:lvl1pPr>
              <a:defRPr sz="1800"/>
            </a:lvl1pPr>
            <a:lvl2pPr>
              <a:defRPr sz="1800"/>
            </a:lvl2pPr>
            <a:lvl3pPr>
              <a:defRPr sz="1800"/>
            </a:lvl3pPr>
            <a:lvl4pPr>
              <a:defRPr sz="1800"/>
            </a:lvl4pPr>
            <a:lvl5pPr>
              <a:defRPr sz="1800"/>
            </a:lvl5pPr>
            <a:lvl6pPr marL="2055813" indent="-344488">
              <a:defRPr sz="2000"/>
            </a:lvl6pPr>
            <a:lvl7pPr marL="2055813" indent="-344488">
              <a:defRPr sz="2000"/>
            </a:lvl7pPr>
            <a:lvl8pPr marL="2055813" indent="-344488">
              <a:defRPr sz="2000"/>
            </a:lvl8pPr>
            <a:lvl9pPr marL="2055813" indent="-344488">
              <a:defRPr sz="2000"/>
            </a:lvl9p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dirty="0"/>
          </a:p>
        </p:txBody>
      </p:sp>
      <p:sp>
        <p:nvSpPr>
          <p:cNvPr id="4" name="Text Placeholder 3"/>
          <p:cNvSpPr>
            <a:spLocks noGrp="1"/>
          </p:cNvSpPr>
          <p:nvPr>
            <p:ph type="body" sz="half" idx="2"/>
          </p:nvPr>
        </p:nvSpPr>
        <p:spPr>
          <a:xfrm>
            <a:off x="900952" y="2039111"/>
            <a:ext cx="3566160" cy="4224528"/>
          </a:xfr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292608" tIns="274320" rIns="274320" bIns="274320" rtlCol="0">
            <a:normAutofit/>
          </a:bodyPr>
          <a:lstStyle>
            <a:lvl1pPr marL="0" indent="0" algn="l" defTabSz="914400" rtl="0" eaLnBrk="1" latinLnBrk="0" hangingPunct="1">
              <a:spcBef>
                <a:spcPts val="2000"/>
              </a:spcBef>
              <a:buClr>
                <a:schemeClr val="accent1"/>
              </a:buClr>
              <a:buFont typeface="Wingdings 2" pitchFamily="18" charset="2"/>
              <a:buNone/>
              <a:defRPr sz="1800" kern="1200">
                <a:solidFill>
                  <a:schemeClr val="tx1">
                    <a:lumMod val="65000"/>
                    <a:lumOff val="3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x-none" smtClean="0"/>
              <a:t>Click to edit Master text styles</a:t>
            </a:r>
          </a:p>
        </p:txBody>
      </p:sp>
      <p:sp>
        <p:nvSpPr>
          <p:cNvPr id="5" name="Date Placeholder 3"/>
          <p:cNvSpPr>
            <a:spLocks noGrp="1"/>
          </p:cNvSpPr>
          <p:nvPr>
            <p:ph type="dt" sz="half" idx="10"/>
          </p:nvPr>
        </p:nvSpPr>
        <p:spPr/>
        <p:txBody>
          <a:bodyPr/>
          <a:lstStyle>
            <a:lvl1pPr>
              <a:defRPr/>
            </a:lvl1pPr>
          </a:lstStyle>
          <a:p>
            <a:fld id="{F576DB1B-F0E6-4EB1-9A0C-B560626015C5}" type="datetimeFigureOut">
              <a:rPr lang="en-US" altLang="pt-BR"/>
              <a:pPr/>
              <a:t>7/23/14</a:t>
            </a:fld>
            <a:endParaRPr lang="en-US" altLang="pt-BR"/>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3BCE37C3-830B-40EC-A821-4AA007461ADD}" type="slidenum">
              <a:rPr lang="en-US" altLang="pt-BR"/>
              <a:pPr/>
              <a:t>‹#›</a:t>
            </a:fld>
            <a:endParaRPr lang="en-US" altLang="pt-BR"/>
          </a:p>
        </p:txBody>
      </p:sp>
    </p:spTree>
    <p:extLst>
      <p:ext uri="{BB962C8B-B14F-4D97-AF65-F5344CB8AC3E}">
        <p14:creationId xmlns:p14="http://schemas.microsoft.com/office/powerpoint/2010/main" val="114077476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0" y="1123950"/>
            <a:ext cx="8913813" cy="914400"/>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188720" tIns="45720" rIns="274320" bIns="45720" numCol="1" anchor="ctr" anchorCtr="0" compatLnSpc="1">
            <a:prstTxWarp prst="textNoShape">
              <a:avLst/>
            </a:prstTxWarp>
          </a:bodyPr>
          <a:lstStyle/>
          <a:p>
            <a:pPr lvl="0"/>
            <a:r>
              <a:rPr lang="en-US" altLang="pt-BR" smtClean="0"/>
              <a:t>Click to edit Master title style</a:t>
            </a:r>
          </a:p>
        </p:txBody>
      </p:sp>
      <p:sp>
        <p:nvSpPr>
          <p:cNvPr id="1027" name="Text Placeholder 2"/>
          <p:cNvSpPr>
            <a:spLocks noGrp="1"/>
          </p:cNvSpPr>
          <p:nvPr>
            <p:ph type="body" idx="1"/>
          </p:nvPr>
        </p:nvSpPr>
        <p:spPr bwMode="auto">
          <a:xfrm>
            <a:off x="1114425" y="2595563"/>
            <a:ext cx="7610475" cy="367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pt-BR" smtClean="0"/>
              <a:t>Click to edit Master text styles</a:t>
            </a:r>
          </a:p>
          <a:p>
            <a:pPr lvl="1"/>
            <a:r>
              <a:rPr lang="en-US" altLang="pt-BR" smtClean="0"/>
              <a:t>Second level</a:t>
            </a:r>
          </a:p>
          <a:p>
            <a:pPr lvl="2"/>
            <a:r>
              <a:rPr lang="en-US" altLang="pt-BR" smtClean="0"/>
              <a:t>Third level</a:t>
            </a:r>
          </a:p>
          <a:p>
            <a:pPr lvl="3"/>
            <a:r>
              <a:rPr lang="en-US" altLang="pt-BR" smtClean="0"/>
              <a:t>Fourth level</a:t>
            </a:r>
          </a:p>
          <a:p>
            <a:pPr lvl="4"/>
            <a:r>
              <a:rPr lang="en-US" altLang="pt-BR" smtClean="0"/>
              <a:t>Fifth level</a:t>
            </a:r>
          </a:p>
        </p:txBody>
      </p:sp>
      <p:sp>
        <p:nvSpPr>
          <p:cNvPr id="4" name="Date Placeholder 3"/>
          <p:cNvSpPr>
            <a:spLocks noGrp="1"/>
          </p:cNvSpPr>
          <p:nvPr>
            <p:ph type="dt" sz="half" idx="2"/>
          </p:nvPr>
        </p:nvSpPr>
        <p:spPr>
          <a:xfrm>
            <a:off x="6580188" y="188913"/>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595959"/>
                </a:solidFill>
              </a:defRPr>
            </a:lvl1pPr>
          </a:lstStyle>
          <a:p>
            <a:fld id="{A8272C85-CCA9-4DE9-AC8C-281D01C76F68}" type="datetimeFigureOut">
              <a:rPr lang="en-US" altLang="pt-BR"/>
              <a:pPr/>
              <a:t>7/23/14</a:t>
            </a:fld>
            <a:endParaRPr lang="en-US" altLang="pt-BR"/>
          </a:p>
        </p:txBody>
      </p:sp>
      <p:sp>
        <p:nvSpPr>
          <p:cNvPr id="5" name="Footer Placeholder 4"/>
          <p:cNvSpPr>
            <a:spLocks noGrp="1"/>
          </p:cNvSpPr>
          <p:nvPr>
            <p:ph type="ftr" sz="quarter" idx="3"/>
          </p:nvPr>
        </p:nvSpPr>
        <p:spPr>
          <a:xfrm>
            <a:off x="1120775" y="188913"/>
            <a:ext cx="2895600" cy="365125"/>
          </a:xfrm>
          <a:prstGeom prst="rect">
            <a:avLst/>
          </a:prstGeom>
        </p:spPr>
        <p:txBody>
          <a:bodyPr vert="horz" lIns="91440" tIns="45720" rIns="91440" bIns="45720" rtlCol="0" anchor="ctr"/>
          <a:lstStyle>
            <a:lvl1pPr algn="l">
              <a:defRPr sz="1000">
                <a:solidFill>
                  <a:schemeClr val="tx1">
                    <a:lumMod val="65000"/>
                    <a:lumOff val="35000"/>
                  </a:schemeClr>
                </a:solidFill>
                <a:latin typeface="Calibri"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4"/>
          </p:nvPr>
        </p:nvSpPr>
        <p:spPr>
          <a:xfrm>
            <a:off x="8789988" y="6569075"/>
            <a:ext cx="457200" cy="365125"/>
          </a:xfrm>
          <a:prstGeom prst="rect">
            <a:avLst/>
          </a:prstGeom>
        </p:spPr>
        <p:txBody>
          <a:bodyPr vert="horz" wrap="square" lIns="91440" tIns="45720" rIns="91440" bIns="45720" numCol="1" anchor="ctr" anchorCtr="0" compatLnSpc="1">
            <a:prstTxWarp prst="textNoShape">
              <a:avLst/>
            </a:prstTxWarp>
          </a:bodyPr>
          <a:lstStyle>
            <a:lvl1pPr algn="ctr">
              <a:defRPr sz="800">
                <a:solidFill>
                  <a:srgbClr val="595959"/>
                </a:solidFill>
              </a:defRPr>
            </a:lvl1pPr>
          </a:lstStyle>
          <a:p>
            <a:fld id="{8FC821E1-0C28-41D5-80FF-3E1FC67AA58D}" type="slidenum">
              <a:rPr lang="en-US" altLang="pt-BR"/>
              <a:pPr/>
              <a:t>‹#›</a:t>
            </a:fld>
            <a:endParaRPr lang="en-US" altLang="pt-BR"/>
          </a:p>
        </p:txBody>
      </p:sp>
      <p:sp>
        <p:nvSpPr>
          <p:cNvPr id="7" name="Rectangle 6"/>
          <p:cNvSpPr/>
          <p:nvPr/>
        </p:nvSpPr>
        <p:spPr>
          <a:xfrm>
            <a:off x="914400" y="0"/>
            <a:ext cx="7999413" cy="182563"/>
          </a:xfrm>
          <a:prstGeom prst="rect">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
        <p:nvSpPr>
          <p:cNvPr id="8" name="Rectangle 7"/>
          <p:cNvSpPr/>
          <p:nvPr/>
        </p:nvSpPr>
        <p:spPr>
          <a:xfrm>
            <a:off x="914400" y="6675438"/>
            <a:ext cx="7999413" cy="182562"/>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a:p>
        </p:txBody>
      </p:sp>
    </p:spTree>
  </p:cSld>
  <p:clrMap bg1="lt1" tx1="dk1" bg2="lt2" tx2="dk2" accent1="accent1" accent2="accent2" accent3="accent3" accent4="accent4" accent5="accent5" accent6="accent6" hlink="hlink" folHlink="folHlink"/>
  <p:sldLayoutIdLst>
    <p:sldLayoutId id="2147483741" r:id="rId1"/>
    <p:sldLayoutId id="2147483742" r:id="rId2"/>
    <p:sldLayoutId id="2147483751" r:id="rId3"/>
    <p:sldLayoutId id="2147483743" r:id="rId4"/>
    <p:sldLayoutId id="2147483744" r:id="rId5"/>
    <p:sldLayoutId id="2147483752" r:id="rId6"/>
    <p:sldLayoutId id="2147483745" r:id="rId7"/>
    <p:sldLayoutId id="2147483746" r:id="rId8"/>
    <p:sldLayoutId id="2147483747" r:id="rId9"/>
    <p:sldLayoutId id="2147483748" r:id="rId10"/>
    <p:sldLayoutId id="2147483753" r:id="rId11"/>
    <p:sldLayoutId id="2147483754" r:id="rId12"/>
    <p:sldLayoutId id="2147483755" r:id="rId13"/>
    <p:sldLayoutId id="2147483749" r:id="rId14"/>
    <p:sldLayoutId id="2147483750" r:id="rId15"/>
  </p:sldLayoutIdLst>
  <p:txStyles>
    <p:titleStyle>
      <a:lvl1pPr algn="l" rtl="0" eaLnBrk="0" fontAlgn="base" hangingPunct="0">
        <a:spcBef>
          <a:spcPct val="0"/>
        </a:spcBef>
        <a:spcAft>
          <a:spcPct val="0"/>
        </a:spcAft>
        <a:defRPr sz="3600" kern="1200">
          <a:solidFill>
            <a:schemeClr val="bg1"/>
          </a:solidFill>
          <a:latin typeface="+mj-lt"/>
          <a:ea typeface="MS PGothic" panose="020B0600070205080204" pitchFamily="34" charset="-128"/>
          <a:cs typeface="ＭＳ Ｐゴシック" charset="0"/>
        </a:defRPr>
      </a:lvl1pPr>
      <a:lvl2pPr algn="l" rtl="0" eaLnBrk="0" fontAlgn="base" hangingPunct="0">
        <a:spcBef>
          <a:spcPct val="0"/>
        </a:spcBef>
        <a:spcAft>
          <a:spcPct val="0"/>
        </a:spcAft>
        <a:defRPr sz="3600">
          <a:solidFill>
            <a:schemeClr val="bg1"/>
          </a:solidFill>
          <a:latin typeface="Century Gothic" charset="0"/>
          <a:ea typeface="MS PGothic" panose="020B0600070205080204" pitchFamily="34" charset="-128"/>
          <a:cs typeface="ＭＳ Ｐゴシック" charset="0"/>
        </a:defRPr>
      </a:lvl2pPr>
      <a:lvl3pPr algn="l" rtl="0" eaLnBrk="0" fontAlgn="base" hangingPunct="0">
        <a:spcBef>
          <a:spcPct val="0"/>
        </a:spcBef>
        <a:spcAft>
          <a:spcPct val="0"/>
        </a:spcAft>
        <a:defRPr sz="3600">
          <a:solidFill>
            <a:schemeClr val="bg1"/>
          </a:solidFill>
          <a:latin typeface="Century Gothic" charset="0"/>
          <a:ea typeface="MS PGothic" panose="020B0600070205080204" pitchFamily="34" charset="-128"/>
          <a:cs typeface="ＭＳ Ｐゴシック" charset="0"/>
        </a:defRPr>
      </a:lvl3pPr>
      <a:lvl4pPr algn="l" rtl="0" eaLnBrk="0" fontAlgn="base" hangingPunct="0">
        <a:spcBef>
          <a:spcPct val="0"/>
        </a:spcBef>
        <a:spcAft>
          <a:spcPct val="0"/>
        </a:spcAft>
        <a:defRPr sz="3600">
          <a:solidFill>
            <a:schemeClr val="bg1"/>
          </a:solidFill>
          <a:latin typeface="Century Gothic" charset="0"/>
          <a:ea typeface="MS PGothic" panose="020B0600070205080204" pitchFamily="34" charset="-128"/>
          <a:cs typeface="ＭＳ Ｐゴシック" charset="0"/>
        </a:defRPr>
      </a:lvl4pPr>
      <a:lvl5pPr algn="l" rtl="0" eaLnBrk="0" fontAlgn="base" hangingPunct="0">
        <a:spcBef>
          <a:spcPct val="0"/>
        </a:spcBef>
        <a:spcAft>
          <a:spcPct val="0"/>
        </a:spcAft>
        <a:defRPr sz="3600">
          <a:solidFill>
            <a:schemeClr val="bg1"/>
          </a:solidFill>
          <a:latin typeface="Century Gothic" charset="0"/>
          <a:ea typeface="MS PGothic" panose="020B0600070205080204" pitchFamily="34" charset="-128"/>
          <a:cs typeface="ＭＳ Ｐゴシック" charset="0"/>
        </a:defRPr>
      </a:lvl5pPr>
      <a:lvl6pPr marL="457200" algn="l" rtl="0" fontAlgn="base">
        <a:spcBef>
          <a:spcPct val="0"/>
        </a:spcBef>
        <a:spcAft>
          <a:spcPct val="0"/>
        </a:spcAft>
        <a:defRPr sz="3600">
          <a:solidFill>
            <a:schemeClr val="bg1"/>
          </a:solidFill>
          <a:latin typeface="Century Gothic" charset="0"/>
          <a:ea typeface="ＭＳ Ｐゴシック" charset="0"/>
          <a:cs typeface="ＭＳ Ｐゴシック" charset="0"/>
        </a:defRPr>
      </a:lvl6pPr>
      <a:lvl7pPr marL="914400" algn="l" rtl="0" fontAlgn="base">
        <a:spcBef>
          <a:spcPct val="0"/>
        </a:spcBef>
        <a:spcAft>
          <a:spcPct val="0"/>
        </a:spcAft>
        <a:defRPr sz="3600">
          <a:solidFill>
            <a:schemeClr val="bg1"/>
          </a:solidFill>
          <a:latin typeface="Century Gothic" charset="0"/>
          <a:ea typeface="ＭＳ Ｐゴシック" charset="0"/>
          <a:cs typeface="ＭＳ Ｐゴシック" charset="0"/>
        </a:defRPr>
      </a:lvl7pPr>
      <a:lvl8pPr marL="1371600" algn="l" rtl="0" fontAlgn="base">
        <a:spcBef>
          <a:spcPct val="0"/>
        </a:spcBef>
        <a:spcAft>
          <a:spcPct val="0"/>
        </a:spcAft>
        <a:defRPr sz="3600">
          <a:solidFill>
            <a:schemeClr val="bg1"/>
          </a:solidFill>
          <a:latin typeface="Century Gothic" charset="0"/>
          <a:ea typeface="ＭＳ Ｐゴシック" charset="0"/>
          <a:cs typeface="ＭＳ Ｐゴシック" charset="0"/>
        </a:defRPr>
      </a:lvl8pPr>
      <a:lvl9pPr marL="1828800" algn="l" rtl="0" fontAlgn="base">
        <a:spcBef>
          <a:spcPct val="0"/>
        </a:spcBef>
        <a:spcAft>
          <a:spcPct val="0"/>
        </a:spcAft>
        <a:defRPr sz="3600">
          <a:solidFill>
            <a:schemeClr val="bg1"/>
          </a:solidFill>
          <a:latin typeface="Century Gothic" charset="0"/>
          <a:ea typeface="ＭＳ Ｐゴシック" charset="0"/>
          <a:cs typeface="ＭＳ Ｐゴシック" charset="0"/>
        </a:defRPr>
      </a:lvl9pPr>
    </p:titleStyle>
    <p:bodyStyle>
      <a:lvl1pPr marL="342900" indent="-342900" algn="l" rtl="0" eaLnBrk="0" fontAlgn="base" hangingPunct="0">
        <a:spcBef>
          <a:spcPts val="2000"/>
        </a:spcBef>
        <a:spcAft>
          <a:spcPct val="0"/>
        </a:spcAft>
        <a:buClr>
          <a:schemeClr val="accent1"/>
        </a:buClr>
        <a:buFont typeface="Wingdings 2" panose="05020102010507070707" pitchFamily="18" charset="2"/>
        <a:buChar char=""/>
        <a:defRPr sz="2000" kern="1200">
          <a:solidFill>
            <a:srgbClr val="595959"/>
          </a:solidFill>
          <a:latin typeface="+mn-lt"/>
          <a:ea typeface="MS PGothic" panose="020B0600070205080204" pitchFamily="34" charset="-128"/>
          <a:cs typeface="ＭＳ Ｐゴシック" charset="0"/>
        </a:defRPr>
      </a:lvl1pPr>
      <a:lvl2pPr marL="685800" indent="-336550" algn="l" rtl="0" eaLnBrk="0" fontAlgn="base" hangingPunct="0">
        <a:spcBef>
          <a:spcPts val="600"/>
        </a:spcBef>
        <a:spcAft>
          <a:spcPct val="0"/>
        </a:spcAft>
        <a:buClr>
          <a:srgbClr val="51640B"/>
        </a:buClr>
        <a:buFont typeface="Wingdings 2" panose="05020102010507070707" pitchFamily="18" charset="2"/>
        <a:buChar char=""/>
        <a:defRPr kern="1200">
          <a:solidFill>
            <a:srgbClr val="595959"/>
          </a:solidFill>
          <a:latin typeface="+mn-lt"/>
          <a:ea typeface="MS PGothic" panose="020B0600070205080204" pitchFamily="34" charset="-128"/>
          <a:cs typeface="+mn-cs"/>
        </a:defRPr>
      </a:lvl2pPr>
      <a:lvl3pPr marL="1035050" indent="-349250" algn="l" rtl="0" eaLnBrk="0" fontAlgn="base" hangingPunct="0">
        <a:spcBef>
          <a:spcPts val="600"/>
        </a:spcBef>
        <a:spcAft>
          <a:spcPct val="0"/>
        </a:spcAft>
        <a:buClr>
          <a:schemeClr val="accent1"/>
        </a:buClr>
        <a:buFont typeface="Wingdings 2" panose="05020102010507070707" pitchFamily="18" charset="2"/>
        <a:buChar char=""/>
        <a:defRPr kern="1200">
          <a:solidFill>
            <a:srgbClr val="595959"/>
          </a:solidFill>
          <a:latin typeface="+mn-lt"/>
          <a:ea typeface="MS PGothic" panose="020B0600070205080204" pitchFamily="34" charset="-128"/>
          <a:cs typeface="+mn-cs"/>
        </a:defRPr>
      </a:lvl3pPr>
      <a:lvl4pPr marL="1371600" indent="-336550" algn="l" rtl="0" eaLnBrk="0" fontAlgn="base" hangingPunct="0">
        <a:spcBef>
          <a:spcPts val="600"/>
        </a:spcBef>
        <a:spcAft>
          <a:spcPct val="0"/>
        </a:spcAft>
        <a:buClr>
          <a:srgbClr val="51640B"/>
        </a:buClr>
        <a:buFont typeface="Wingdings 2" panose="05020102010507070707" pitchFamily="18" charset="2"/>
        <a:buChar char=""/>
        <a:defRPr kern="1200">
          <a:solidFill>
            <a:srgbClr val="595959"/>
          </a:solidFill>
          <a:latin typeface="+mn-lt"/>
          <a:ea typeface="MS PGothic" panose="020B0600070205080204" pitchFamily="34" charset="-128"/>
          <a:cs typeface="+mn-cs"/>
        </a:defRPr>
      </a:lvl4pPr>
      <a:lvl5pPr marL="1720850" indent="-349250" algn="l" rtl="0" eaLnBrk="0" fontAlgn="base" hangingPunct="0">
        <a:spcBef>
          <a:spcPts val="600"/>
        </a:spcBef>
        <a:spcAft>
          <a:spcPct val="0"/>
        </a:spcAft>
        <a:buClr>
          <a:schemeClr val="accent1"/>
        </a:buClr>
        <a:buFont typeface="Wingdings 2" panose="05020102010507070707" pitchFamily="18" charset="2"/>
        <a:buChar char=""/>
        <a:defRPr kern="1200">
          <a:solidFill>
            <a:srgbClr val="595959"/>
          </a:solidFill>
          <a:latin typeface="+mn-lt"/>
          <a:ea typeface="MS PGothic" panose="020B0600070205080204" pitchFamily="34" charset="-128"/>
          <a:cs typeface="+mn-cs"/>
        </a:defRPr>
      </a:lvl5pPr>
      <a:lvl6pPr marL="2055813"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398713" indent="-344488" algn="l" defTabSz="914400" rtl="0" eaLnBrk="1" latinLnBrk="0" hangingPunct="1">
        <a:spcBef>
          <a:spcPct val="20000"/>
        </a:spcBef>
        <a:buClr>
          <a:schemeClr val="accent1"/>
        </a:buClr>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743200" indent="-344488" algn="l" defTabSz="914400" rtl="0" eaLnBrk="1" latinLnBrk="0" hangingPunct="1">
        <a:spcBef>
          <a:spcPct val="20000"/>
        </a:spcBef>
        <a:buClr>
          <a:schemeClr val="accent1">
            <a:lumMod val="50000"/>
          </a:schemeClr>
        </a:buClr>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3087688" indent="-344488" algn="l" defTabSz="914400" rtl="0" eaLnBrk="1" latinLnBrk="0" hangingPunct="1">
        <a:spcBef>
          <a:spcPct val="20000"/>
        </a:spcBef>
        <a:buClr>
          <a:schemeClr val="accent1"/>
        </a:buClr>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contato@librasescrita.com.br" TargetMode="External"/><Relationship Id="rId4" Type="http://schemas.openxmlformats.org/officeDocument/2006/relationships/hyperlink" Target="http://www.librasescrita.com.br/" TargetMode="External"/><Relationship Id="rId5" Type="http://schemas.openxmlformats.org/officeDocument/2006/relationships/image" Target="../media/image1.png"/><Relationship Id="rId6"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hyperlink" Target="mailto:roberto.fono@gmail.com"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0" y="1517650"/>
            <a:ext cx="8915400" cy="1517650"/>
          </a:xfrm>
        </p:spPr>
        <p:txBody>
          <a:bodyPr rtlCol="0">
            <a:normAutofit fontScale="90000"/>
          </a:bodyPr>
          <a:lstStyle/>
          <a:p>
            <a:pPr algn="ctr" eaLnBrk="1" fontAlgn="auto" hangingPunct="1">
              <a:spcAft>
                <a:spcPts val="0"/>
              </a:spcAft>
              <a:defRPr/>
            </a:pPr>
            <a:r>
              <a:rPr lang="en-US" b="1" dirty="0">
                <a:latin typeface="Calibri" charset="0"/>
                <a:ea typeface="+mj-ea"/>
                <a:cs typeface="+mj-cs"/>
              </a:rPr>
              <a:t>The relevance of </a:t>
            </a:r>
            <a:r>
              <a:rPr lang="en-US" b="1" dirty="0" err="1">
                <a:latin typeface="Calibri" charset="0"/>
                <a:ea typeface="+mj-ea"/>
                <a:cs typeface="+mj-cs"/>
              </a:rPr>
              <a:t>SignWriting</a:t>
            </a:r>
            <a:r>
              <a:rPr lang="en-US" b="1" dirty="0">
                <a:latin typeface="Calibri" charset="0"/>
                <a:ea typeface="+mj-ea"/>
                <a:cs typeface="+mj-cs"/>
              </a:rPr>
              <a:t> as a way of transcribing the phonology </a:t>
            </a:r>
            <a:r>
              <a:rPr lang="en-US" b="1" dirty="0" smtClean="0">
                <a:latin typeface="Calibri" charset="0"/>
                <a:ea typeface="+mj-ea"/>
                <a:cs typeface="+mj-cs"/>
              </a:rPr>
              <a:t>of</a:t>
            </a:r>
            <a:br>
              <a:rPr lang="en-US" b="1" dirty="0" smtClean="0">
                <a:latin typeface="Calibri" charset="0"/>
                <a:ea typeface="+mj-ea"/>
                <a:cs typeface="+mj-cs"/>
              </a:rPr>
            </a:br>
            <a:r>
              <a:rPr lang="en-US" b="1" dirty="0" smtClean="0">
                <a:latin typeface="Calibri" charset="0"/>
                <a:ea typeface="+mj-ea"/>
                <a:cs typeface="+mj-cs"/>
              </a:rPr>
              <a:t>Sign </a:t>
            </a:r>
            <a:r>
              <a:rPr lang="en-US" b="1" dirty="0">
                <a:latin typeface="Calibri" charset="0"/>
                <a:ea typeface="+mj-ea"/>
                <a:cs typeface="+mj-cs"/>
              </a:rPr>
              <a:t>Languages</a:t>
            </a:r>
            <a:endParaRPr lang="en-US" dirty="0">
              <a:latin typeface="Calibri" charset="0"/>
              <a:ea typeface="+mj-ea"/>
              <a:cs typeface="+mj-cs"/>
            </a:endParaRPr>
          </a:p>
        </p:txBody>
      </p:sp>
      <p:sp>
        <p:nvSpPr>
          <p:cNvPr id="3" name="Subtitle 2"/>
          <p:cNvSpPr>
            <a:spLocks noGrp="1"/>
          </p:cNvSpPr>
          <p:nvPr>
            <p:ph type="subTitle" idx="1"/>
          </p:nvPr>
        </p:nvSpPr>
        <p:spPr>
          <a:xfrm>
            <a:off x="1371600" y="4122549"/>
            <a:ext cx="7086600" cy="1516251"/>
          </a:xfrm>
        </p:spPr>
        <p:txBody>
          <a:bodyPr>
            <a:noAutofit/>
          </a:bodyPr>
          <a:lstStyle/>
          <a:p>
            <a:pPr algn="r">
              <a:buFont typeface="Arial" panose="020B0604020202020204" pitchFamily="34" charset="0"/>
              <a:buNone/>
            </a:pPr>
            <a:r>
              <a:rPr lang="en-US" altLang="pt-BR" b="1" dirty="0" err="1" smtClean="0">
                <a:solidFill>
                  <a:srgbClr val="595959"/>
                </a:solidFill>
                <a:ea typeface="MS PGothic" panose="020B0600070205080204" pitchFamily="34" charset="-128"/>
              </a:rPr>
              <a:t>Msc</a:t>
            </a:r>
            <a:r>
              <a:rPr lang="en-US" altLang="pt-BR" b="1" dirty="0" smtClean="0">
                <a:solidFill>
                  <a:srgbClr val="595959"/>
                </a:solidFill>
                <a:ea typeface="MS PGothic" panose="020B0600070205080204" pitchFamily="34" charset="-128"/>
              </a:rPr>
              <a:t>. Roberto César Reis da Costa</a:t>
            </a:r>
          </a:p>
          <a:p>
            <a:pPr algn="r">
              <a:buFont typeface="Arial" panose="020B0604020202020204" pitchFamily="34" charset="0"/>
              <a:buNone/>
            </a:pPr>
            <a:endParaRPr lang="en-US" altLang="pt-BR" b="1" dirty="0" smtClean="0">
              <a:solidFill>
                <a:srgbClr val="595959"/>
              </a:solidFill>
              <a:ea typeface="MS PGothic" panose="020B0600070205080204" pitchFamily="34" charset="-128"/>
            </a:endParaRPr>
          </a:p>
          <a:p>
            <a:pPr algn="r">
              <a:buFont typeface="Arial" panose="020B0604020202020204" pitchFamily="34" charset="0"/>
              <a:buNone/>
            </a:pPr>
            <a:r>
              <a:rPr lang="en-US" altLang="pt-BR" b="1" dirty="0" smtClean="0">
                <a:solidFill>
                  <a:srgbClr val="595959"/>
                </a:solidFill>
                <a:ea typeface="MS PGothic" panose="020B0600070205080204" pitchFamily="34" charset="-128"/>
              </a:rPr>
              <a:t>Madson Barreto</a:t>
            </a:r>
          </a:p>
        </p:txBody>
      </p:sp>
      <p:sp>
        <p:nvSpPr>
          <p:cNvPr id="18435" name="TextBox 1"/>
          <p:cNvSpPr txBox="1">
            <a:spLocks noChangeArrowheads="1"/>
          </p:cNvSpPr>
          <p:nvPr/>
        </p:nvSpPr>
        <p:spPr bwMode="auto">
          <a:xfrm>
            <a:off x="1982788" y="6303963"/>
            <a:ext cx="565308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pt-BR"/>
              <a:t>Brazil, July, 23</a:t>
            </a:r>
            <a:r>
              <a:rPr lang="en-US" altLang="pt-BR" baseline="30000"/>
              <a:t>rd</a:t>
            </a:r>
            <a:r>
              <a:rPr lang="en-US" altLang="pt-BR"/>
              <a:t> 2014.</a:t>
            </a:r>
          </a:p>
        </p:txBody>
      </p:sp>
      <p:pic>
        <p:nvPicPr>
          <p:cNvPr id="2" name="Image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21043" y="5168038"/>
            <a:ext cx="515975" cy="388748"/>
          </a:xfrm>
          <a:prstGeom prst="rect">
            <a:avLst/>
          </a:prstGeom>
        </p:spPr>
      </p:pic>
      <p:pic>
        <p:nvPicPr>
          <p:cNvPr id="4" name="Imagem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51307" y="4167672"/>
            <a:ext cx="371602" cy="118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eaLnBrk="1" hangingPunct="1"/>
            <a:r>
              <a:rPr lang="en-US" altLang="pt-BR" smtClean="0">
                <a:latin typeface="Calibri" panose="020F0502020204030204" pitchFamily="34" charset="0"/>
              </a:rPr>
              <a:t>Phonological Processes</a:t>
            </a:r>
          </a:p>
        </p:txBody>
      </p:sp>
      <p:sp>
        <p:nvSpPr>
          <p:cNvPr id="28674" name="Content Placeholder 2"/>
          <p:cNvSpPr>
            <a:spLocks noGrp="1"/>
          </p:cNvSpPr>
          <p:nvPr>
            <p:ph idx="1"/>
          </p:nvPr>
        </p:nvSpPr>
        <p:spPr/>
        <p:txBody>
          <a:bodyPr/>
          <a:lstStyle/>
          <a:p>
            <a:pPr marL="0" indent="0" algn="just" eaLnBrk="1" hangingPunct="1">
              <a:buFont typeface="Arial" panose="020B0604020202020204" pitchFamily="34" charset="0"/>
              <a:buNone/>
            </a:pPr>
            <a:r>
              <a:rPr lang="en-US" altLang="pt-BR" sz="3200" dirty="0" smtClean="0">
                <a:latin typeface="Calibri" panose="020F0502020204030204" pitchFamily="34" charset="0"/>
              </a:rPr>
              <a:t>The parts of signs may occur in different orders, and the parts of signs may influence  each other. These variations are due to phonological processes (that is, the ways in which the parts of signs interact with each other).</a:t>
            </a:r>
          </a:p>
          <a:p>
            <a:pPr marL="0" indent="0" algn="ctr" eaLnBrk="1" hangingPunct="1">
              <a:buFont typeface="Arial" panose="020B0604020202020204" pitchFamily="34" charset="0"/>
              <a:buNone/>
            </a:pPr>
            <a:r>
              <a:rPr lang="en-US" altLang="pt-BR" sz="3200" dirty="0" smtClean="0">
                <a:latin typeface="Calibri" panose="020F0502020204030204" pitchFamily="34" charset="0"/>
              </a:rPr>
              <a:t>(VALI; LUCAS &amp; MULROONEY, 2005: 40)</a:t>
            </a:r>
          </a:p>
        </p:txBody>
      </p:sp>
      <p:pic>
        <p:nvPicPr>
          <p:cNvPr id="2867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67488" y="11113"/>
            <a:ext cx="1662112" cy="24669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altLang="pt-BR" smtClean="0">
                <a:latin typeface="Calibri" panose="020F0502020204030204" pitchFamily="34" charset="0"/>
              </a:rPr>
              <a:t>Phonological Processes</a:t>
            </a:r>
          </a:p>
        </p:txBody>
      </p:sp>
      <p:sp>
        <p:nvSpPr>
          <p:cNvPr id="30722" name="Content Placeholder 2"/>
          <p:cNvSpPr>
            <a:spLocks noGrp="1"/>
          </p:cNvSpPr>
          <p:nvPr>
            <p:ph idx="1"/>
          </p:nvPr>
        </p:nvSpPr>
        <p:spPr/>
        <p:txBody>
          <a:bodyPr/>
          <a:lstStyle/>
          <a:p>
            <a:pPr marL="0" indent="0" algn="just" eaLnBrk="1" hangingPunct="1">
              <a:buFont typeface="Arial" panose="020B0604020202020204" pitchFamily="34" charset="0"/>
              <a:buNone/>
            </a:pPr>
            <a:endParaRPr lang="en-US" altLang="pt-BR" sz="3200" smtClean="0">
              <a:latin typeface="Calibri" panose="020F0502020204030204" pitchFamily="34" charset="0"/>
            </a:endParaRPr>
          </a:p>
          <a:p>
            <a:pPr marL="0" indent="0" algn="just" eaLnBrk="1" hangingPunct="1">
              <a:buFont typeface="Arial" panose="020B0604020202020204" pitchFamily="34" charset="0"/>
              <a:buNone/>
            </a:pPr>
            <a:r>
              <a:rPr lang="en-US" altLang="pt-BR" sz="3200" smtClean="0">
                <a:latin typeface="Calibri" panose="020F0502020204030204" pitchFamily="34" charset="0"/>
              </a:rPr>
              <a:t>Costa (2012) has observed phonological processes (assimilation, elision, epenthesis and metathesis) by analyzing signs through the use of SW. </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0" y="271463"/>
            <a:ext cx="8913813" cy="914400"/>
          </a:xfrm>
        </p:spPr>
        <p:txBody>
          <a:bodyPr/>
          <a:lstStyle/>
          <a:p>
            <a:pPr eaLnBrk="1" hangingPunct="1"/>
            <a:r>
              <a:rPr lang="en-US" altLang="pt-BR" smtClean="0">
                <a:latin typeface="Calibri" panose="020F0502020204030204" pitchFamily="34" charset="0"/>
              </a:rPr>
              <a:t>Phonological Processes</a:t>
            </a:r>
          </a:p>
        </p:txBody>
      </p:sp>
      <p:sp>
        <p:nvSpPr>
          <p:cNvPr id="31746" name="Content Placeholder 1"/>
          <p:cNvSpPr>
            <a:spLocks noGrp="1"/>
          </p:cNvSpPr>
          <p:nvPr>
            <p:ph idx="1"/>
          </p:nvPr>
        </p:nvSpPr>
        <p:spPr>
          <a:xfrm>
            <a:off x="1114425" y="1455738"/>
            <a:ext cx="7610475" cy="4810125"/>
          </a:xfrm>
        </p:spPr>
        <p:txBody>
          <a:bodyPr/>
          <a:lstStyle/>
          <a:p>
            <a:pPr eaLnBrk="1" hangingPunct="1"/>
            <a:r>
              <a:rPr lang="en-US" altLang="pt-BR" sz="2800" smtClean="0">
                <a:latin typeface="Calibri" panose="020F0502020204030204" pitchFamily="34" charset="0"/>
              </a:rPr>
              <a:t>Assimilation</a:t>
            </a:r>
          </a:p>
          <a:p>
            <a:pPr lvl="1" algn="just" eaLnBrk="1" hangingPunct="1"/>
            <a:r>
              <a:rPr lang="en-US" altLang="pt-BR" sz="2600" smtClean="0">
                <a:latin typeface="Calibri" panose="020F0502020204030204" pitchFamily="34" charset="0"/>
              </a:rPr>
              <a:t>This process involves the incorporation on a segment of the features from another which is adjacent to it.</a:t>
            </a:r>
          </a:p>
        </p:txBody>
      </p:sp>
      <p:pic>
        <p:nvPicPr>
          <p:cNvPr id="31747" name="Picture 1" descr="Captura de Tela 2014-07-21 às 20.09.23.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43300"/>
            <a:ext cx="91440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4"/>
          <p:cNvSpPr txBox="1">
            <a:spLocks noChangeArrowheads="1"/>
          </p:cNvSpPr>
          <p:nvPr/>
        </p:nvSpPr>
        <p:spPr bwMode="auto">
          <a:xfrm>
            <a:off x="1331913" y="6110288"/>
            <a:ext cx="65833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pt-BR"/>
              <a:t>(COSTA, 2012:168)</a:t>
            </a: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0" y="271463"/>
            <a:ext cx="8913813" cy="914400"/>
          </a:xfrm>
        </p:spPr>
        <p:txBody>
          <a:bodyPr/>
          <a:lstStyle/>
          <a:p>
            <a:pPr eaLnBrk="1" hangingPunct="1"/>
            <a:r>
              <a:rPr lang="en-US" altLang="pt-BR" smtClean="0">
                <a:latin typeface="Calibri" panose="020F0502020204030204" pitchFamily="34" charset="0"/>
              </a:rPr>
              <a:t>Phonological Processes</a:t>
            </a:r>
          </a:p>
        </p:txBody>
      </p:sp>
      <p:sp>
        <p:nvSpPr>
          <p:cNvPr id="32770" name="Content Placeholder 1"/>
          <p:cNvSpPr>
            <a:spLocks noGrp="1"/>
          </p:cNvSpPr>
          <p:nvPr>
            <p:ph idx="1"/>
          </p:nvPr>
        </p:nvSpPr>
        <p:spPr>
          <a:xfrm>
            <a:off x="1114425" y="1471613"/>
            <a:ext cx="7610475" cy="4794250"/>
          </a:xfrm>
        </p:spPr>
        <p:txBody>
          <a:bodyPr/>
          <a:lstStyle/>
          <a:p>
            <a:pPr eaLnBrk="1" hangingPunct="1"/>
            <a:r>
              <a:rPr lang="en-US" altLang="pt-BR" sz="2800" smtClean="0">
                <a:latin typeface="Calibri" panose="020F0502020204030204" pitchFamily="34" charset="0"/>
              </a:rPr>
              <a:t>Elision</a:t>
            </a:r>
          </a:p>
          <a:p>
            <a:pPr lvl="1" algn="just" eaLnBrk="1" hangingPunct="1"/>
            <a:r>
              <a:rPr lang="en-US" altLang="pt-BR" sz="2400" smtClean="0">
                <a:latin typeface="Calibri" panose="020F0502020204030204" pitchFamily="34" charset="0"/>
              </a:rPr>
              <a:t>The process presupposes the erasing of a given trait, and hence the suppression of its all respective subnodes that are linked to the tier in the deleted node.</a:t>
            </a:r>
          </a:p>
        </p:txBody>
      </p:sp>
      <p:pic>
        <p:nvPicPr>
          <p:cNvPr id="32771" name="Picture 1" descr="Captura de Tela 2014-07-21 às 20.05.4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584575"/>
            <a:ext cx="9144000" cy="255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Box 2"/>
          <p:cNvSpPr txBox="1">
            <a:spLocks noChangeArrowheads="1"/>
          </p:cNvSpPr>
          <p:nvPr/>
        </p:nvSpPr>
        <p:spPr bwMode="auto">
          <a:xfrm>
            <a:off x="1331913" y="6203950"/>
            <a:ext cx="658336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pt-BR"/>
              <a:t>(COSTA, 2012:169)</a:t>
            </a: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p:txBody>
          <a:bodyPr/>
          <a:lstStyle/>
          <a:p>
            <a:pPr eaLnBrk="1" hangingPunct="1"/>
            <a:r>
              <a:rPr lang="en-US" altLang="pt-BR" smtClean="0">
                <a:latin typeface="Calibri" panose="020F0502020204030204" pitchFamily="34" charset="0"/>
              </a:rPr>
              <a:t>Final Considerations</a:t>
            </a:r>
          </a:p>
        </p:txBody>
      </p:sp>
      <p:sp>
        <p:nvSpPr>
          <p:cNvPr id="33794" name="Content Placeholder 2"/>
          <p:cNvSpPr>
            <a:spLocks noGrp="1"/>
          </p:cNvSpPr>
          <p:nvPr>
            <p:ph idx="1"/>
          </p:nvPr>
        </p:nvSpPr>
        <p:spPr>
          <a:xfrm>
            <a:off x="1114425" y="2347913"/>
            <a:ext cx="7610475" cy="3670300"/>
          </a:xfrm>
        </p:spPr>
        <p:txBody>
          <a:bodyPr/>
          <a:lstStyle/>
          <a:p>
            <a:pPr algn="just" eaLnBrk="1" hangingPunct="1"/>
            <a:r>
              <a:rPr lang="en-US" altLang="pt-BR" sz="2800" smtClean="0">
                <a:latin typeface="Calibri" panose="020F0502020204030204" pitchFamily="34" charset="0"/>
              </a:rPr>
              <a:t>If SW is used to transcribe signs phonologically, phonologists from different countries will </a:t>
            </a:r>
            <a:r>
              <a:rPr lang="en-US" altLang="en-US" sz="2800" smtClean="0">
                <a:latin typeface="Calibri" panose="020F0502020204030204" pitchFamily="34" charset="0"/>
              </a:rPr>
              <a:t>‘</a:t>
            </a:r>
            <a:r>
              <a:rPr lang="en-US" altLang="pt-BR" sz="2800" smtClean="0">
                <a:latin typeface="Calibri" panose="020F0502020204030204" pitchFamily="34" charset="0"/>
              </a:rPr>
              <a:t>speak</a:t>
            </a:r>
            <a:r>
              <a:rPr lang="en-US" altLang="en-US" sz="2800" smtClean="0">
                <a:latin typeface="Calibri" panose="020F0502020204030204" pitchFamily="34" charset="0"/>
              </a:rPr>
              <a:t>’</a:t>
            </a:r>
            <a:r>
              <a:rPr lang="en-US" altLang="pt-BR" sz="2800" smtClean="0">
                <a:latin typeface="Calibri" panose="020F0502020204030204" pitchFamily="34" charset="0"/>
              </a:rPr>
              <a:t> the same language;</a:t>
            </a:r>
          </a:p>
          <a:p>
            <a:pPr algn="just" eaLnBrk="1" hangingPunct="1"/>
            <a:r>
              <a:rPr lang="en-US" altLang="pt-BR" sz="2800" smtClean="0">
                <a:latin typeface="Calibri" panose="020F0502020204030204" pitchFamily="34" charset="0"/>
              </a:rPr>
              <a:t>By speaking the same language, they will be able to find out linguistic universals in terms of phonology;</a:t>
            </a:r>
          </a:p>
          <a:p>
            <a:pPr algn="just" eaLnBrk="1" hangingPunct="1"/>
            <a:r>
              <a:rPr lang="en-US" altLang="pt-BR" sz="2800" smtClean="0">
                <a:latin typeface="Calibri" panose="020F0502020204030204" pitchFamily="34" charset="0"/>
              </a:rPr>
              <a:t>The set of handshapes designed for SW should be used to make up an </a:t>
            </a:r>
            <a:r>
              <a:rPr lang="en-US" altLang="en-US" sz="2800" smtClean="0">
                <a:latin typeface="Calibri" panose="020F0502020204030204" pitchFamily="34" charset="0"/>
              </a:rPr>
              <a:t>“</a:t>
            </a:r>
            <a:r>
              <a:rPr lang="en-US" altLang="pt-BR" sz="2800" smtClean="0">
                <a:latin typeface="Calibri" panose="020F0502020204030204" pitchFamily="34" charset="0"/>
              </a:rPr>
              <a:t>IPA</a:t>
            </a:r>
            <a:r>
              <a:rPr lang="en-US" altLang="en-US" sz="2800" smtClean="0">
                <a:latin typeface="Calibri" panose="020F0502020204030204" pitchFamily="34" charset="0"/>
              </a:rPr>
              <a:t>”</a:t>
            </a:r>
            <a:r>
              <a:rPr lang="en-US" altLang="pt-BR" sz="2800" smtClean="0">
                <a:latin typeface="Calibri" panose="020F0502020204030204" pitchFamily="34" charset="0"/>
              </a:rPr>
              <a:t> for sign languages.</a:t>
            </a: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0" y="473015"/>
            <a:ext cx="8913813" cy="914400"/>
          </a:xfrm>
        </p:spPr>
        <p:txBody>
          <a:bodyPr/>
          <a:lstStyle/>
          <a:p>
            <a:pPr eaLnBrk="1" hangingPunct="1"/>
            <a:r>
              <a:rPr lang="en-US" altLang="pt-BR" smtClean="0"/>
              <a:t>Thanks for your attention.</a:t>
            </a:r>
          </a:p>
        </p:txBody>
      </p:sp>
      <p:sp>
        <p:nvSpPr>
          <p:cNvPr id="3" name="Content Placeholder 2"/>
          <p:cNvSpPr>
            <a:spLocks noGrp="1"/>
          </p:cNvSpPr>
          <p:nvPr>
            <p:ph idx="1"/>
          </p:nvPr>
        </p:nvSpPr>
        <p:spPr>
          <a:xfrm>
            <a:off x="990600" y="1789271"/>
            <a:ext cx="7610475" cy="3670300"/>
          </a:xfrm>
        </p:spPr>
        <p:txBody>
          <a:bodyPr/>
          <a:lstStyle/>
          <a:p>
            <a:pPr marL="0" indent="0" eaLnBrk="1" hangingPunct="1">
              <a:buFont typeface="Wingdings 2" panose="05020102010507070707" pitchFamily="18" charset="2"/>
              <a:buNone/>
            </a:pPr>
            <a:r>
              <a:rPr lang="en-US" altLang="pt-BR" sz="2800" dirty="0" smtClean="0"/>
              <a:t>Our Contacts:</a:t>
            </a:r>
          </a:p>
          <a:p>
            <a:pPr marL="0" indent="0" eaLnBrk="1" hangingPunct="1"/>
            <a:endParaRPr lang="en-US" altLang="pt-BR" dirty="0" smtClean="0"/>
          </a:p>
          <a:p>
            <a:pPr marL="0" indent="0" eaLnBrk="1" hangingPunct="1"/>
            <a:r>
              <a:rPr lang="en-US" altLang="pt-BR" sz="2800" dirty="0" smtClean="0"/>
              <a:t>Roberto Costa</a:t>
            </a:r>
          </a:p>
          <a:p>
            <a:pPr marL="349250" lvl="1" indent="0" eaLnBrk="1" hangingPunct="1">
              <a:buFont typeface="Wingdings 2" panose="05020102010507070707" pitchFamily="18" charset="2"/>
              <a:buNone/>
            </a:pPr>
            <a:r>
              <a:rPr lang="en-US" altLang="pt-BR" sz="2400" dirty="0" smtClean="0">
                <a:hlinkClick r:id="rId2"/>
              </a:rPr>
              <a:t>roberto.fono@gmail.com</a:t>
            </a:r>
            <a:r>
              <a:rPr lang="en-US" altLang="pt-BR" sz="2400" dirty="0" smtClean="0"/>
              <a:t> </a:t>
            </a:r>
          </a:p>
          <a:p>
            <a:pPr marL="349250" lvl="1" indent="0" eaLnBrk="1" hangingPunct="1">
              <a:buFont typeface="Wingdings 2" panose="05020102010507070707" pitchFamily="18" charset="2"/>
              <a:buNone/>
            </a:pPr>
            <a:endParaRPr lang="en-US" altLang="pt-BR" sz="2400" dirty="0" smtClean="0"/>
          </a:p>
          <a:p>
            <a:pPr marL="349250" lvl="1" indent="0" eaLnBrk="1" hangingPunct="1">
              <a:buFont typeface="Wingdings 2" panose="05020102010507070707" pitchFamily="18" charset="2"/>
              <a:buNone/>
            </a:pPr>
            <a:endParaRPr lang="en-US" altLang="pt-BR" sz="2400" dirty="0" smtClean="0"/>
          </a:p>
          <a:p>
            <a:pPr marL="0" indent="0" eaLnBrk="1" hangingPunct="1"/>
            <a:r>
              <a:rPr lang="en-US" altLang="pt-BR" sz="2800" dirty="0" smtClean="0"/>
              <a:t>Madson Barreto</a:t>
            </a:r>
          </a:p>
          <a:p>
            <a:pPr marL="349250" lvl="1" indent="0" eaLnBrk="1" hangingPunct="1">
              <a:buFont typeface="Wingdings 2" panose="05020102010507070707" pitchFamily="18" charset="2"/>
              <a:buNone/>
            </a:pPr>
            <a:r>
              <a:rPr lang="it-IT" altLang="pt-BR" sz="2400" dirty="0" smtClean="0">
                <a:hlinkClick r:id="rId3"/>
              </a:rPr>
              <a:t>contato@librasescrita.com.br</a:t>
            </a:r>
            <a:r>
              <a:rPr lang="it-IT" altLang="pt-BR" sz="2400" dirty="0" smtClean="0"/>
              <a:t> </a:t>
            </a:r>
          </a:p>
          <a:p>
            <a:pPr marL="349250" lvl="1" indent="0" eaLnBrk="1" hangingPunct="1">
              <a:buFont typeface="Wingdings 2" panose="05020102010507070707" pitchFamily="18" charset="2"/>
              <a:buNone/>
            </a:pPr>
            <a:r>
              <a:rPr lang="it-IT" altLang="pt-BR" sz="2400" dirty="0" smtClean="0">
                <a:hlinkClick r:id="rId4"/>
              </a:rPr>
              <a:t>www.librasescrita.com.br</a:t>
            </a:r>
            <a:endParaRPr lang="en-US" altLang="pt-BR" sz="2400" dirty="0" smtClean="0"/>
          </a:p>
        </p:txBody>
      </p:sp>
      <p:pic>
        <p:nvPicPr>
          <p:cNvPr id="2" name="Image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08288" y="4935696"/>
            <a:ext cx="695325" cy="523875"/>
          </a:xfrm>
          <a:prstGeom prst="rect">
            <a:avLst/>
          </a:prstGeom>
        </p:spPr>
      </p:pic>
      <p:pic>
        <p:nvPicPr>
          <p:cNvPr id="4" name="Imagem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50989" y="2795102"/>
            <a:ext cx="628650" cy="200977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p:txBody>
          <a:bodyPr/>
          <a:lstStyle/>
          <a:p>
            <a:pPr eaLnBrk="1" hangingPunct="1"/>
            <a:r>
              <a:rPr lang="en-US" altLang="pt-BR" smtClean="0">
                <a:latin typeface="Calibri" panose="020F0502020204030204" pitchFamily="34" charset="0"/>
              </a:rPr>
              <a:t>References</a:t>
            </a:r>
          </a:p>
        </p:txBody>
      </p:sp>
      <p:sp>
        <p:nvSpPr>
          <p:cNvPr id="34818" name="Content Placeholder 2"/>
          <p:cNvSpPr>
            <a:spLocks noGrp="1"/>
          </p:cNvSpPr>
          <p:nvPr>
            <p:ph idx="1"/>
          </p:nvPr>
        </p:nvSpPr>
        <p:spPr/>
        <p:txBody>
          <a:bodyPr>
            <a:normAutofit/>
          </a:bodyPr>
          <a:lstStyle/>
          <a:p>
            <a:pPr marL="355600" indent="-355600" eaLnBrk="1" hangingPunct="1">
              <a:lnSpc>
                <a:spcPct val="80000"/>
              </a:lnSpc>
              <a:buFont typeface="Arial" panose="020B0604020202020204" pitchFamily="34" charset="0"/>
              <a:buNone/>
            </a:pPr>
            <a:r>
              <a:rPr lang="pt-BR" altLang="pt-BR" sz="1900" smtClean="0">
                <a:latin typeface="Calibri" panose="020F0502020204030204" pitchFamily="34" charset="0"/>
              </a:rPr>
              <a:t>BARRETO, M.; BARRETO, R. (2012) </a:t>
            </a:r>
            <a:r>
              <a:rPr lang="pt-BR" altLang="pt-BR" sz="1900" b="1" smtClean="0">
                <a:latin typeface="Calibri" panose="020F0502020204030204" pitchFamily="34" charset="0"/>
              </a:rPr>
              <a:t>Escrita de Sinais sem mistérios</a:t>
            </a:r>
            <a:r>
              <a:rPr lang="pt-BR" altLang="pt-BR" sz="1900" smtClean="0">
                <a:latin typeface="Calibri" panose="020F0502020204030204" pitchFamily="34" charset="0"/>
              </a:rPr>
              <a:t>. Belo Horizonte: edição do autor. </a:t>
            </a:r>
            <a:endParaRPr lang="en-US" altLang="pt-BR" sz="1900" smtClean="0">
              <a:latin typeface="Calibri" panose="020F0502020204030204" pitchFamily="34" charset="0"/>
            </a:endParaRPr>
          </a:p>
          <a:p>
            <a:pPr marL="355600" indent="-355600" eaLnBrk="1" hangingPunct="1">
              <a:lnSpc>
                <a:spcPct val="80000"/>
              </a:lnSpc>
              <a:buFont typeface="Arial" panose="020B0604020202020204" pitchFamily="34" charset="0"/>
              <a:buNone/>
            </a:pPr>
            <a:r>
              <a:rPr lang="en-US" altLang="pt-BR" sz="1900" smtClean="0">
                <a:latin typeface="Calibri" panose="020F0502020204030204" pitchFamily="34" charset="0"/>
              </a:rPr>
              <a:t>BERENT, I. (2013) </a:t>
            </a:r>
            <a:r>
              <a:rPr lang="en-US" altLang="pt-BR" sz="1900" b="1" smtClean="0">
                <a:latin typeface="Calibri" panose="020F0502020204030204" pitchFamily="34" charset="0"/>
              </a:rPr>
              <a:t>The phonological mind</a:t>
            </a:r>
            <a:r>
              <a:rPr lang="en-US" altLang="pt-BR" sz="1900" smtClean="0">
                <a:latin typeface="Calibri" panose="020F0502020204030204" pitchFamily="34" charset="0"/>
              </a:rPr>
              <a:t>. New York: Cambridge University Press, 2013.</a:t>
            </a:r>
          </a:p>
          <a:p>
            <a:pPr marL="355600" indent="-355600" eaLnBrk="1" hangingPunct="1">
              <a:lnSpc>
                <a:spcPct val="80000"/>
              </a:lnSpc>
              <a:buFont typeface="Arial" panose="020B0604020202020204" pitchFamily="34" charset="0"/>
              <a:buNone/>
            </a:pPr>
            <a:r>
              <a:rPr lang="en-US" altLang="pt-BR" sz="1900" smtClean="0">
                <a:latin typeface="Calibri" panose="020F0502020204030204" pitchFamily="34" charset="0"/>
              </a:rPr>
              <a:t>BRENTARI, D. (1998) </a:t>
            </a:r>
            <a:r>
              <a:rPr lang="en-US" altLang="pt-BR" sz="1900" b="1" smtClean="0">
                <a:latin typeface="Calibri" panose="020F0502020204030204" pitchFamily="34" charset="0"/>
              </a:rPr>
              <a:t>A prosodic model of Sign Language phonology</a:t>
            </a:r>
            <a:r>
              <a:rPr lang="en-US" altLang="pt-BR" sz="1900" smtClean="0">
                <a:latin typeface="Calibri" panose="020F0502020204030204" pitchFamily="34" charset="0"/>
              </a:rPr>
              <a:t>. Cambridge, MA: MIT Press. </a:t>
            </a:r>
          </a:p>
          <a:p>
            <a:pPr marL="355600" indent="-355600" eaLnBrk="1" hangingPunct="1">
              <a:lnSpc>
                <a:spcPct val="80000"/>
              </a:lnSpc>
              <a:buFont typeface="Arial" panose="020B0604020202020204" pitchFamily="34" charset="0"/>
              <a:buNone/>
            </a:pPr>
            <a:r>
              <a:rPr lang="pt-BR" altLang="pt-BR" sz="1900" smtClean="0">
                <a:latin typeface="Calibri" panose="020F0502020204030204" pitchFamily="34" charset="0"/>
              </a:rPr>
              <a:t>COSTA, R. C. R. (2012) </a:t>
            </a:r>
            <a:r>
              <a:rPr lang="pt-BR" altLang="pt-BR" sz="1900" b="1" smtClean="0">
                <a:latin typeface="Calibri" panose="020F0502020204030204" pitchFamily="34" charset="0"/>
              </a:rPr>
              <a:t>Proposta de instrumento de avaliação fonológica da Língua Brasileira de Sinais: FONOLIBRAS</a:t>
            </a:r>
            <a:r>
              <a:rPr lang="pt-BR" altLang="pt-BR" sz="1900" smtClean="0">
                <a:latin typeface="Calibri" panose="020F0502020204030204" pitchFamily="34" charset="0"/>
              </a:rPr>
              <a:t>. Dissertação (Mestrado). Salvador: Universidade Federal da Bahia, Instituto de Letras. </a:t>
            </a:r>
            <a:endParaRPr lang="en-US" altLang="pt-BR" sz="1900" smtClean="0">
              <a:latin typeface="Calibri" panose="020F0502020204030204" pitchFamily="34" charset="0"/>
            </a:endParaRPr>
          </a:p>
          <a:p>
            <a:pPr marL="355600" indent="-355600" eaLnBrk="1" hangingPunct="1">
              <a:lnSpc>
                <a:spcPct val="80000"/>
              </a:lnSpc>
              <a:buFont typeface="Arial" panose="020B0604020202020204" pitchFamily="34" charset="0"/>
              <a:buNone/>
            </a:pPr>
            <a:r>
              <a:rPr lang="en-US" altLang="pt-BR" sz="1900" smtClean="0">
                <a:latin typeface="Calibri" panose="020F0502020204030204" pitchFamily="34" charset="0"/>
              </a:rPr>
              <a:t>VALLI, C.; LUCAS, C.; MULROONEY, K. J. (2005) </a:t>
            </a:r>
            <a:r>
              <a:rPr lang="en-US" altLang="pt-BR" sz="1900" b="1" smtClean="0">
                <a:latin typeface="Calibri" panose="020F0502020204030204" pitchFamily="34" charset="0"/>
              </a:rPr>
              <a:t>Linguistics of American Sign Language</a:t>
            </a:r>
            <a:r>
              <a:rPr lang="en-US" altLang="pt-BR" sz="1900" smtClean="0">
                <a:latin typeface="Calibri" panose="020F0502020204030204" pitchFamily="34" charset="0"/>
              </a:rPr>
              <a:t>: an introduction. Washington, DC: Gallaudet University Press.</a:t>
            </a:r>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p:txBody>
          <a:bodyPr/>
          <a:lstStyle/>
          <a:p>
            <a:pPr eaLnBrk="1" hangingPunct="1"/>
            <a:r>
              <a:rPr lang="en-US" altLang="pt-BR" smtClean="0">
                <a:latin typeface="Calibri" panose="020F0502020204030204" pitchFamily="34" charset="0"/>
              </a:rPr>
              <a:t>Our Aim</a:t>
            </a:r>
          </a:p>
        </p:txBody>
      </p:sp>
      <p:sp>
        <p:nvSpPr>
          <p:cNvPr id="19458" name="Content Placeholder 2"/>
          <p:cNvSpPr>
            <a:spLocks noGrp="1"/>
          </p:cNvSpPr>
          <p:nvPr>
            <p:ph idx="1"/>
          </p:nvPr>
        </p:nvSpPr>
        <p:spPr>
          <a:xfrm>
            <a:off x="866775" y="2308225"/>
            <a:ext cx="8047038" cy="3817938"/>
          </a:xfrm>
        </p:spPr>
        <p:txBody>
          <a:bodyPr/>
          <a:lstStyle/>
          <a:p>
            <a:pPr marL="0" indent="712788" algn="just" eaLnBrk="1" hangingPunct="1">
              <a:buFont typeface="Arial" panose="020B0604020202020204" pitchFamily="34" charset="0"/>
              <a:buNone/>
            </a:pPr>
            <a:r>
              <a:rPr lang="en-US" altLang="pt-BR" sz="3200" smtClean="0">
                <a:latin typeface="Calibri" panose="020F0502020204030204" pitchFamily="34" charset="0"/>
              </a:rPr>
              <a:t>This lecture aims at presenting the relevance of </a:t>
            </a:r>
            <a:r>
              <a:rPr lang="en-US" altLang="pt-BR" sz="3200" b="1" smtClean="0">
                <a:latin typeface="Calibri" panose="020F0502020204030204" pitchFamily="34" charset="0"/>
              </a:rPr>
              <a:t>SignWriting</a:t>
            </a:r>
            <a:r>
              <a:rPr lang="en-US" altLang="pt-BR" sz="3200" smtClean="0">
                <a:latin typeface="Calibri" panose="020F0502020204030204" pitchFamily="34" charset="0"/>
              </a:rPr>
              <a:t> (SW) as a way of transcribing the phonology of Sign Languages. </a:t>
            </a:r>
          </a:p>
          <a:p>
            <a:pPr marL="0" indent="712788" algn="just" eaLnBrk="1" hangingPunct="1">
              <a:buFont typeface="Wingdings 2" panose="05020102010507070707" pitchFamily="18" charset="2"/>
              <a:buNone/>
            </a:pPr>
            <a:r>
              <a:rPr lang="en-US" altLang="pt-BR" sz="3200" smtClean="0">
                <a:latin typeface="Calibri" panose="020F0502020204030204" pitchFamily="34" charset="0"/>
              </a:rPr>
              <a:t>We will focus on the prosodic model of sign language phonology (BRENTARI, 1998), as well as the SignWriting system (SUTTON).</a:t>
            </a:r>
          </a:p>
        </p:txBody>
      </p:sp>
      <p:pic>
        <p:nvPicPr>
          <p:cNvPr id="1945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66775" y="0"/>
            <a:ext cx="1411288"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p:txBody>
          <a:bodyPr>
            <a:normAutofit/>
          </a:bodyPr>
          <a:lstStyle/>
          <a:p>
            <a:pPr eaLnBrk="1" hangingPunct="1"/>
            <a:r>
              <a:rPr lang="en-US" altLang="pt-BR" smtClean="0">
                <a:latin typeface="Calibri" panose="020F0502020204030204" pitchFamily="34" charset="0"/>
              </a:rPr>
              <a:t>Notations</a:t>
            </a:r>
            <a:r>
              <a:rPr lang="en-US" altLang="en-US" smtClean="0">
                <a:latin typeface="Calibri" panose="020F0502020204030204" pitchFamily="34" charset="0"/>
              </a:rPr>
              <a:t>’</a:t>
            </a:r>
            <a:r>
              <a:rPr lang="en-US" altLang="pt-BR" smtClean="0">
                <a:latin typeface="Calibri" panose="020F0502020204030204" pitchFamily="34" charset="0"/>
              </a:rPr>
              <a:t> Systems for Sign Language </a:t>
            </a:r>
          </a:p>
        </p:txBody>
      </p:sp>
      <p:sp>
        <p:nvSpPr>
          <p:cNvPr id="20482" name="Content Placeholder 2"/>
          <p:cNvSpPr>
            <a:spLocks noGrp="1"/>
          </p:cNvSpPr>
          <p:nvPr>
            <p:ph idx="1"/>
          </p:nvPr>
        </p:nvSpPr>
        <p:spPr/>
        <p:txBody>
          <a:bodyPr/>
          <a:lstStyle/>
          <a:p>
            <a:pPr eaLnBrk="1" hangingPunct="1"/>
            <a:r>
              <a:rPr lang="en-US" altLang="pt-BR" sz="3200" smtClean="0">
                <a:latin typeface="Calibri" panose="020F0502020204030204" pitchFamily="34" charset="0"/>
              </a:rPr>
              <a:t>Mimographie</a:t>
            </a:r>
          </a:p>
          <a:p>
            <a:pPr eaLnBrk="1" hangingPunct="1"/>
            <a:r>
              <a:rPr lang="en-US" altLang="pt-BR" sz="3200" smtClean="0">
                <a:latin typeface="Calibri" panose="020F0502020204030204" pitchFamily="34" charset="0"/>
              </a:rPr>
              <a:t>Stokoe</a:t>
            </a:r>
            <a:r>
              <a:rPr lang="en-US" altLang="en-US" sz="3200" smtClean="0">
                <a:latin typeface="Calibri" panose="020F0502020204030204" pitchFamily="34" charset="0"/>
              </a:rPr>
              <a:t>’</a:t>
            </a:r>
            <a:r>
              <a:rPr lang="en-US" altLang="pt-BR" sz="3200" smtClean="0">
                <a:latin typeface="Calibri" panose="020F0502020204030204" pitchFamily="34" charset="0"/>
              </a:rPr>
              <a:t>s Notation</a:t>
            </a:r>
          </a:p>
          <a:p>
            <a:pPr eaLnBrk="1" hangingPunct="1"/>
            <a:r>
              <a:rPr lang="en-US" altLang="pt-BR" sz="3200" smtClean="0">
                <a:latin typeface="Calibri" panose="020F0502020204030204" pitchFamily="34" charset="0"/>
              </a:rPr>
              <a:t>Hamburg Notation System – HamNoSys</a:t>
            </a:r>
          </a:p>
          <a:p>
            <a:pPr eaLnBrk="1" hangingPunct="1"/>
            <a:r>
              <a:rPr lang="en-US" altLang="pt-BR" sz="3200" smtClean="0">
                <a:latin typeface="Calibri" panose="020F0502020204030204" pitchFamily="34" charset="0"/>
              </a:rPr>
              <a:t>Writing System for Sign Languages – ELiS</a:t>
            </a:r>
          </a:p>
          <a:p>
            <a:pPr eaLnBrk="1" hangingPunct="1"/>
            <a:r>
              <a:rPr lang="en-US" altLang="pt-BR" sz="3200" smtClean="0">
                <a:latin typeface="Calibri" panose="020F0502020204030204" pitchFamily="34" charset="0"/>
              </a:rPr>
              <a:t>SignWriting</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altLang="pt-BR" smtClean="0">
                <a:latin typeface="Calibri" panose="020F0502020204030204" pitchFamily="34" charset="0"/>
              </a:rPr>
              <a:t>What is SignWriting?</a:t>
            </a:r>
          </a:p>
        </p:txBody>
      </p:sp>
      <p:sp>
        <p:nvSpPr>
          <p:cNvPr id="21506" name="Content Placeholder 2"/>
          <p:cNvSpPr>
            <a:spLocks noGrp="1"/>
          </p:cNvSpPr>
          <p:nvPr>
            <p:ph idx="1"/>
          </p:nvPr>
        </p:nvSpPr>
        <p:spPr/>
        <p:txBody>
          <a:bodyPr/>
          <a:lstStyle/>
          <a:p>
            <a:pPr marL="0" indent="0" algn="just" eaLnBrk="1" hangingPunct="1">
              <a:buFont typeface="Arial" panose="020B0604020202020204" pitchFamily="34" charset="0"/>
              <a:buNone/>
            </a:pPr>
            <a:r>
              <a:rPr lang="en-US" altLang="pt-BR" sz="2800" dirty="0" smtClean="0">
                <a:latin typeface="Calibri" panose="020F0502020204030204" pitchFamily="34" charset="0"/>
              </a:rPr>
              <a:t>“</a:t>
            </a:r>
            <a:r>
              <a:rPr lang="en-US" altLang="pt-BR" sz="2800" dirty="0" err="1" smtClean="0">
                <a:latin typeface="Calibri" panose="020F0502020204030204" pitchFamily="34" charset="0"/>
              </a:rPr>
              <a:t>SignWriting</a:t>
            </a:r>
            <a:r>
              <a:rPr lang="en-US" altLang="pt-BR" sz="2800" dirty="0" smtClean="0">
                <a:latin typeface="Calibri" panose="020F0502020204030204" pitchFamily="34" charset="0"/>
              </a:rPr>
              <a:t> is a direct visual writing system in which sign languages can be written with no prior need to translate into an oral language. As the letters of Latin alphabet are used to write in Portuguese, English, French, among other oral languages, </a:t>
            </a:r>
            <a:r>
              <a:rPr lang="en-US" altLang="pt-BR" sz="2800" dirty="0" err="1" smtClean="0">
                <a:latin typeface="Calibri" panose="020F0502020204030204" pitchFamily="34" charset="0"/>
              </a:rPr>
              <a:t>SignWriting</a:t>
            </a:r>
            <a:r>
              <a:rPr lang="en-US" altLang="pt-BR" sz="2800" dirty="0" smtClean="0">
                <a:latin typeface="Calibri" panose="020F0502020204030204" pitchFamily="34" charset="0"/>
              </a:rPr>
              <a:t> has a set of symbols that can be used to write any sign language”.</a:t>
            </a:r>
          </a:p>
          <a:p>
            <a:pPr marL="0" indent="0" algn="ctr" eaLnBrk="1" hangingPunct="1">
              <a:buFont typeface="Arial" panose="020B0604020202020204" pitchFamily="34" charset="0"/>
              <a:buNone/>
            </a:pPr>
            <a:r>
              <a:rPr lang="en-US" altLang="pt-BR" sz="2800" dirty="0" smtClean="0">
                <a:latin typeface="Calibri" panose="020F0502020204030204" pitchFamily="34" charset="0"/>
              </a:rPr>
              <a:t>(BARRETO; BARRETO, 2012:42, our translation)</a:t>
            </a:r>
          </a:p>
        </p:txBody>
      </p:sp>
      <p:pic>
        <p:nvPicPr>
          <p:cNvPr id="2150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94475" y="101600"/>
            <a:ext cx="2130425" cy="26717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rtlCol="0">
            <a:normAutofit fontScale="90000"/>
          </a:bodyPr>
          <a:lstStyle/>
          <a:p>
            <a:pPr eaLnBrk="1" fontAlgn="auto" hangingPunct="1">
              <a:spcAft>
                <a:spcPts val="0"/>
              </a:spcAft>
              <a:defRPr/>
            </a:pPr>
            <a:r>
              <a:rPr lang="en-US" dirty="0">
                <a:latin typeface="Calibri" charset="0"/>
                <a:ea typeface="+mj-ea"/>
                <a:cs typeface="+mj-cs"/>
              </a:rPr>
              <a:t>Transcription of Sign Languages: </a:t>
            </a:r>
            <a:br>
              <a:rPr lang="en-US" dirty="0">
                <a:latin typeface="Calibri" charset="0"/>
                <a:ea typeface="+mj-ea"/>
                <a:cs typeface="+mj-cs"/>
              </a:rPr>
            </a:br>
            <a:r>
              <a:rPr lang="en-US" dirty="0">
                <a:latin typeface="Calibri" charset="0"/>
                <a:ea typeface="+mj-ea"/>
                <a:cs typeface="+mj-cs"/>
              </a:rPr>
              <a:t>Why </a:t>
            </a:r>
            <a:r>
              <a:rPr lang="en-US" dirty="0" err="1">
                <a:latin typeface="Calibri" charset="0"/>
                <a:ea typeface="+mj-ea"/>
                <a:cs typeface="+mj-cs"/>
              </a:rPr>
              <a:t>SignWriting</a:t>
            </a:r>
            <a:r>
              <a:rPr lang="en-US" dirty="0">
                <a:latin typeface="Calibri" charset="0"/>
                <a:ea typeface="+mj-ea"/>
                <a:cs typeface="+mj-cs"/>
              </a:rPr>
              <a:t> (SW)?</a:t>
            </a:r>
          </a:p>
        </p:txBody>
      </p:sp>
      <p:sp>
        <p:nvSpPr>
          <p:cNvPr id="22530" name="Content Placeholder 2"/>
          <p:cNvSpPr>
            <a:spLocks noGrp="1"/>
          </p:cNvSpPr>
          <p:nvPr>
            <p:ph idx="1"/>
          </p:nvPr>
        </p:nvSpPr>
        <p:spPr>
          <a:xfrm>
            <a:off x="457200" y="5776913"/>
            <a:ext cx="8229600" cy="1008062"/>
          </a:xfrm>
        </p:spPr>
        <p:txBody>
          <a:bodyPr/>
          <a:lstStyle/>
          <a:p>
            <a:pPr marL="0" indent="0" algn="ctr" eaLnBrk="1" hangingPunct="1">
              <a:buFont typeface="Wingdings 2" panose="05020102010507070707" pitchFamily="18" charset="2"/>
              <a:buNone/>
            </a:pPr>
            <a:r>
              <a:rPr lang="en-US" altLang="pt-BR" sz="2800" smtClean="0">
                <a:latin typeface="Calibri" panose="020F0502020204030204" pitchFamily="34" charset="0"/>
              </a:rPr>
              <a:t>It is quite likely that most of the notations</a:t>
            </a:r>
            <a:r>
              <a:rPr lang="en-US" altLang="en-US" sz="2800" smtClean="0">
                <a:latin typeface="Calibri" panose="020F0502020204030204" pitchFamily="34" charset="0"/>
              </a:rPr>
              <a:t>’</a:t>
            </a:r>
            <a:r>
              <a:rPr lang="en-US" altLang="pt-BR" sz="2800" smtClean="0">
                <a:latin typeface="Calibri" panose="020F0502020204030204" pitchFamily="34" charset="0"/>
              </a:rPr>
              <a:t> systems of sign languages seems to be arbitrary.</a:t>
            </a:r>
          </a:p>
        </p:txBody>
      </p:sp>
      <p:pic>
        <p:nvPicPr>
          <p:cNvPr id="2253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19150" y="4887913"/>
            <a:ext cx="3409950" cy="81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294281" y="4796901"/>
            <a:ext cx="8619532" cy="98070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33" name="TextBox 4"/>
          <p:cNvSpPr txBox="1">
            <a:spLocks noChangeArrowheads="1"/>
          </p:cNvSpPr>
          <p:nvPr/>
        </p:nvSpPr>
        <p:spPr bwMode="auto">
          <a:xfrm>
            <a:off x="4972050" y="4949825"/>
            <a:ext cx="339248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pt-BR" sz="3600" b="1"/>
              <a:t>ELiS</a:t>
            </a:r>
          </a:p>
        </p:txBody>
      </p:sp>
      <p:pic>
        <p:nvPicPr>
          <p:cNvPr id="22534"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01688" y="3598863"/>
            <a:ext cx="3519487" cy="879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94281" y="3546988"/>
            <a:ext cx="8619532" cy="98070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36" name="TextBox 9"/>
          <p:cNvSpPr txBox="1">
            <a:spLocks noChangeArrowheads="1"/>
          </p:cNvSpPr>
          <p:nvPr/>
        </p:nvSpPr>
        <p:spPr bwMode="auto">
          <a:xfrm>
            <a:off x="4972050" y="3700463"/>
            <a:ext cx="33924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pt-BR" sz="3600" b="1"/>
              <a:t>HamNoSys</a:t>
            </a:r>
          </a:p>
        </p:txBody>
      </p:sp>
      <p:pic>
        <p:nvPicPr>
          <p:cNvPr id="22537"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2950" y="2351088"/>
            <a:ext cx="376713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294281" y="2289836"/>
            <a:ext cx="8619532" cy="980707"/>
          </a:xfrm>
          <a:prstGeom prst="rect">
            <a:avLst/>
          </a:prstGeom>
          <a:no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539" name="TextBox 12"/>
          <p:cNvSpPr txBox="1">
            <a:spLocks noChangeArrowheads="1"/>
          </p:cNvSpPr>
          <p:nvPr/>
        </p:nvSpPr>
        <p:spPr bwMode="auto">
          <a:xfrm>
            <a:off x="4972050" y="2443163"/>
            <a:ext cx="37147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pt-BR" sz="3600" b="1"/>
              <a:t>Stokoe</a:t>
            </a:r>
            <a:r>
              <a:rPr lang="en-US" altLang="en-US" sz="3600" b="1"/>
              <a:t>’</a:t>
            </a:r>
            <a:r>
              <a:rPr lang="en-US" altLang="pt-BR" sz="3600" b="1"/>
              <a:t>s Notation</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rtlCol="0">
            <a:normAutofit fontScale="90000"/>
          </a:bodyPr>
          <a:lstStyle/>
          <a:p>
            <a:pPr eaLnBrk="1" fontAlgn="auto" hangingPunct="1">
              <a:spcAft>
                <a:spcPts val="0"/>
              </a:spcAft>
              <a:defRPr/>
            </a:pPr>
            <a:r>
              <a:rPr lang="en-US">
                <a:latin typeface="Calibri" charset="0"/>
                <a:ea typeface="+mj-ea"/>
                <a:cs typeface="+mj-cs"/>
              </a:rPr>
              <a:t>Transcription of Sign Languages: </a:t>
            </a:r>
            <a:br>
              <a:rPr lang="en-US">
                <a:latin typeface="Calibri" charset="0"/>
                <a:ea typeface="+mj-ea"/>
                <a:cs typeface="+mj-cs"/>
              </a:rPr>
            </a:br>
            <a:r>
              <a:rPr lang="en-US">
                <a:latin typeface="Calibri" charset="0"/>
                <a:ea typeface="+mj-ea"/>
                <a:cs typeface="+mj-cs"/>
              </a:rPr>
              <a:t>Why SignWriting (SW)?</a:t>
            </a:r>
          </a:p>
        </p:txBody>
      </p:sp>
      <p:sp>
        <p:nvSpPr>
          <p:cNvPr id="23554" name="Content Placeholder 2"/>
          <p:cNvSpPr>
            <a:spLocks noGrp="1"/>
          </p:cNvSpPr>
          <p:nvPr>
            <p:ph idx="1"/>
          </p:nvPr>
        </p:nvSpPr>
        <p:spPr>
          <a:xfrm>
            <a:off x="457200" y="5994400"/>
            <a:ext cx="8229600" cy="688975"/>
          </a:xfrm>
        </p:spPr>
        <p:txBody>
          <a:bodyPr/>
          <a:lstStyle/>
          <a:p>
            <a:pPr marL="0" indent="0" algn="ctr" eaLnBrk="1" hangingPunct="1">
              <a:buFont typeface="Wingdings 2" panose="05020102010507070707" pitchFamily="18" charset="2"/>
              <a:buNone/>
            </a:pPr>
            <a:r>
              <a:rPr lang="en-US" altLang="pt-BR" sz="2800" smtClean="0">
                <a:latin typeface="Calibri" panose="020F0502020204030204" pitchFamily="34" charset="0"/>
              </a:rPr>
              <a:t>SW depicts most of the iconicity inherent to each sign.</a:t>
            </a:r>
          </a:p>
        </p:txBody>
      </p:sp>
      <p:pic>
        <p:nvPicPr>
          <p:cNvPr id="23555"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32013" y="2146300"/>
            <a:ext cx="466725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0" y="225425"/>
            <a:ext cx="8913813" cy="914400"/>
          </a:xfrm>
        </p:spPr>
        <p:txBody>
          <a:bodyPr rtlCol="0">
            <a:normAutofit fontScale="90000"/>
          </a:bodyPr>
          <a:lstStyle/>
          <a:p>
            <a:pPr eaLnBrk="1" fontAlgn="auto" hangingPunct="1">
              <a:spcAft>
                <a:spcPts val="0"/>
              </a:spcAft>
              <a:defRPr/>
            </a:pPr>
            <a:r>
              <a:rPr lang="en-US" dirty="0">
                <a:latin typeface="Calibri" charset="0"/>
                <a:ea typeface="+mj-ea"/>
                <a:cs typeface="+mj-cs"/>
              </a:rPr>
              <a:t>Transcription of Sign Languages: </a:t>
            </a:r>
            <a:br>
              <a:rPr lang="en-US" dirty="0">
                <a:latin typeface="Calibri" charset="0"/>
                <a:ea typeface="+mj-ea"/>
                <a:cs typeface="+mj-cs"/>
              </a:rPr>
            </a:br>
            <a:r>
              <a:rPr lang="en-US" dirty="0">
                <a:latin typeface="Calibri" charset="0"/>
                <a:ea typeface="+mj-ea"/>
                <a:cs typeface="+mj-cs"/>
              </a:rPr>
              <a:t>Why </a:t>
            </a:r>
            <a:r>
              <a:rPr lang="en-US" dirty="0" err="1">
                <a:latin typeface="Calibri" charset="0"/>
                <a:ea typeface="+mj-ea"/>
                <a:cs typeface="+mj-cs"/>
              </a:rPr>
              <a:t>SignWriting</a:t>
            </a:r>
            <a:r>
              <a:rPr lang="en-US" dirty="0">
                <a:latin typeface="Calibri" charset="0"/>
                <a:ea typeface="+mj-ea"/>
                <a:cs typeface="+mj-cs"/>
              </a:rPr>
              <a:t> (SW)?</a:t>
            </a:r>
          </a:p>
        </p:txBody>
      </p:sp>
      <p:sp>
        <p:nvSpPr>
          <p:cNvPr id="24578" name="Content Placeholder 2"/>
          <p:cNvSpPr>
            <a:spLocks noGrp="1"/>
          </p:cNvSpPr>
          <p:nvPr>
            <p:ph idx="1"/>
          </p:nvPr>
        </p:nvSpPr>
        <p:spPr>
          <a:xfrm>
            <a:off x="457200" y="5467350"/>
            <a:ext cx="8229600" cy="1339850"/>
          </a:xfrm>
        </p:spPr>
        <p:txBody>
          <a:bodyPr/>
          <a:lstStyle/>
          <a:p>
            <a:pPr marL="0" indent="0" algn="ctr" eaLnBrk="1" hangingPunct="1">
              <a:buFont typeface="Wingdings 2" panose="05020102010507070707" pitchFamily="18" charset="2"/>
              <a:buNone/>
            </a:pPr>
            <a:r>
              <a:rPr lang="en-US" altLang="pt-BR" sz="2400" smtClean="0">
                <a:latin typeface="Calibri" panose="020F0502020204030204" pitchFamily="34" charset="0"/>
              </a:rPr>
              <a:t>If phonologists of spoken languages can use the IPA to transcribe any oral language, phonologists of signed languages can use SW to transcribe any sign language.</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162050"/>
            <a:ext cx="9144000" cy="429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875" y="5834063"/>
            <a:ext cx="9144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Title 1"/>
          <p:cNvSpPr>
            <a:spLocks noGrp="1"/>
          </p:cNvSpPr>
          <p:nvPr>
            <p:ph type="title"/>
          </p:nvPr>
        </p:nvSpPr>
        <p:spPr/>
        <p:txBody>
          <a:bodyPr/>
          <a:lstStyle/>
          <a:p>
            <a:pPr eaLnBrk="1" hangingPunct="1"/>
            <a:r>
              <a:rPr lang="en-US" altLang="pt-BR" smtClean="0">
                <a:latin typeface="Calibri" panose="020F0502020204030204" pitchFamily="34" charset="0"/>
              </a:rPr>
              <a:t>Phonological Patterns</a:t>
            </a:r>
          </a:p>
        </p:txBody>
      </p:sp>
      <p:sp>
        <p:nvSpPr>
          <p:cNvPr id="25603" name="Content Placeholder 2"/>
          <p:cNvSpPr>
            <a:spLocks noGrp="1"/>
          </p:cNvSpPr>
          <p:nvPr>
            <p:ph idx="1"/>
          </p:nvPr>
        </p:nvSpPr>
        <p:spPr>
          <a:xfrm>
            <a:off x="1114425" y="2173288"/>
            <a:ext cx="7610475" cy="3670300"/>
          </a:xfrm>
        </p:spPr>
        <p:txBody>
          <a:bodyPr/>
          <a:lstStyle/>
          <a:p>
            <a:pPr marL="742950" indent="-742950" algn="just" eaLnBrk="1" hangingPunct="1">
              <a:buFont typeface="Arial" panose="020B0604020202020204" pitchFamily="34" charset="0"/>
              <a:buAutoNum type="alphaLcPeriod"/>
            </a:pPr>
            <a:r>
              <a:rPr lang="en-US" altLang="pt-BR" sz="2800" smtClean="0">
                <a:latin typeface="Calibri" panose="020F0502020204030204" pitchFamily="34" charset="0"/>
              </a:rPr>
              <a:t>Generality</a:t>
            </a:r>
          </a:p>
          <a:p>
            <a:pPr marL="742950" indent="-742950" algn="just" eaLnBrk="1" hangingPunct="1">
              <a:buFont typeface="Arial" panose="020B0604020202020204" pitchFamily="34" charset="0"/>
              <a:buAutoNum type="alphaLcPeriod"/>
            </a:pPr>
            <a:r>
              <a:rPr lang="en-US" altLang="pt-BR" sz="2800" smtClean="0">
                <a:latin typeface="Calibri" panose="020F0502020204030204" pitchFamily="34" charset="0"/>
              </a:rPr>
              <a:t>Generalization</a:t>
            </a:r>
          </a:p>
          <a:p>
            <a:pPr marL="742950" indent="-742950" algn="just" eaLnBrk="1" hangingPunct="1">
              <a:buFont typeface="Arial" panose="020B0604020202020204" pitchFamily="34" charset="0"/>
              <a:buAutoNum type="alphaLcPeriod"/>
            </a:pPr>
            <a:r>
              <a:rPr lang="en-US" altLang="pt-BR" sz="2800" smtClean="0">
                <a:latin typeface="Calibri" panose="020F0502020204030204" pitchFamily="34" charset="0"/>
              </a:rPr>
              <a:t>Design</a:t>
            </a:r>
          </a:p>
          <a:p>
            <a:pPr marL="742950" indent="-742950" algn="just" eaLnBrk="1" hangingPunct="1">
              <a:buFont typeface="Arial" panose="020B0604020202020204" pitchFamily="34" charset="0"/>
              <a:buAutoNum type="alphaLcPeriod"/>
            </a:pPr>
            <a:r>
              <a:rPr lang="en-US" altLang="pt-BR" sz="2800" smtClean="0">
                <a:latin typeface="Calibri" panose="020F0502020204030204" pitchFamily="34" charset="0"/>
              </a:rPr>
              <a:t>Uniqueness</a:t>
            </a:r>
          </a:p>
          <a:p>
            <a:pPr marL="742950" indent="-742950" algn="just" eaLnBrk="1" hangingPunct="1">
              <a:buFont typeface="Arial" panose="020B0604020202020204" pitchFamily="34" charset="0"/>
              <a:buAutoNum type="alphaLcPeriod"/>
            </a:pPr>
            <a:r>
              <a:rPr lang="en-US" altLang="pt-BR" sz="2800" smtClean="0">
                <a:latin typeface="Calibri" panose="020F0502020204030204" pitchFamily="34" charset="0"/>
              </a:rPr>
              <a:t>Scaffolding</a:t>
            </a:r>
          </a:p>
          <a:p>
            <a:pPr marL="742950" indent="-742950" algn="just" eaLnBrk="1" hangingPunct="1">
              <a:buFont typeface="Arial" panose="020B0604020202020204" pitchFamily="34" charset="0"/>
              <a:buAutoNum type="alphaLcPeriod"/>
            </a:pPr>
            <a:endParaRPr lang="en-US" altLang="pt-BR" sz="2800" smtClean="0">
              <a:latin typeface="Calibri" panose="020F0502020204030204" pitchFamily="34" charset="0"/>
            </a:endParaRPr>
          </a:p>
          <a:p>
            <a:pPr marL="742950" indent="-742950" algn="just" eaLnBrk="1" hangingPunct="1">
              <a:buFont typeface="Arial" panose="020B0604020202020204" pitchFamily="34" charset="0"/>
              <a:buAutoNum type="alphaLcPeriod"/>
            </a:pPr>
            <a:endParaRPr lang="en-US" altLang="pt-BR" sz="2800" smtClean="0">
              <a:latin typeface="Calibri" panose="020F0502020204030204" pitchFamily="34" charset="0"/>
            </a:endParaRPr>
          </a:p>
        </p:txBody>
      </p:sp>
      <p:sp>
        <p:nvSpPr>
          <p:cNvPr id="25604" name="TextBox 3"/>
          <p:cNvSpPr txBox="1">
            <a:spLocks noChangeArrowheads="1"/>
          </p:cNvSpPr>
          <p:nvPr/>
        </p:nvSpPr>
        <p:spPr bwMode="auto">
          <a:xfrm>
            <a:off x="15875" y="5451475"/>
            <a:ext cx="91440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pt-BR"/>
              <a:t>(BERENT, 2013:8)</a:t>
            </a:r>
          </a:p>
        </p:txBody>
      </p:sp>
      <p:pic>
        <p:nvPicPr>
          <p:cNvPr id="25605"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788150" y="3021013"/>
            <a:ext cx="193675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p:txBody>
          <a:bodyPr rtlCol="0">
            <a:normAutofit fontScale="90000"/>
          </a:bodyPr>
          <a:lstStyle/>
          <a:p>
            <a:pPr eaLnBrk="1" fontAlgn="auto" hangingPunct="1">
              <a:spcAft>
                <a:spcPts val="0"/>
              </a:spcAft>
              <a:defRPr/>
            </a:pPr>
            <a:r>
              <a:rPr lang="en-US" dirty="0">
                <a:latin typeface="Calibri" charset="0"/>
                <a:ea typeface="+mj-ea"/>
                <a:cs typeface="+mj-cs"/>
              </a:rPr>
              <a:t>A Prosodic Model of Sign Language Phonology</a:t>
            </a:r>
          </a:p>
        </p:txBody>
      </p:sp>
      <p:pic>
        <p:nvPicPr>
          <p:cNvPr id="27650" name="Content Placeholder 3" descr="Captura de Tela 2014-07-18 às 11.59.35.png"/>
          <p:cNvPicPr>
            <a:picLocks noGrp="1" noChangeAspect="1"/>
          </p:cNvPicPr>
          <p:nvPr>
            <p:ph idx="1"/>
          </p:nvPr>
        </p:nvPicPr>
        <p:blipFill>
          <a:blip r:embed="rId2">
            <a:extLst>
              <a:ext uri="{28A0092B-C50C-407E-A947-70E740481C1C}">
                <a14:useLocalDpi xmlns:a14="http://schemas.microsoft.com/office/drawing/2010/main" val="0"/>
              </a:ext>
            </a:extLst>
          </a:blip>
          <a:srcRect t="24022" b="24022"/>
          <a:stretch>
            <a:fillRect/>
          </a:stretch>
        </p:blipFill>
        <p:spPr>
          <a:xfrm>
            <a:off x="0" y="2038350"/>
            <a:ext cx="1601788" cy="2527300"/>
          </a:xfrm>
        </p:spPr>
      </p:pic>
      <p:pic>
        <p:nvPicPr>
          <p:cNvPr id="2765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74838" y="2598738"/>
            <a:ext cx="6508750" cy="342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4551363"/>
            <a:ext cx="1601788"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Perception">
  <a:themeElements>
    <a:clrScheme name="Perception">
      <a:dk1>
        <a:sysClr val="windowText" lastClr="000000"/>
      </a:dk1>
      <a:lt1>
        <a:sysClr val="window" lastClr="FFFFFF"/>
      </a:lt1>
      <a:dk2>
        <a:srgbClr val="333333"/>
      </a:dk2>
      <a:lt2>
        <a:srgbClr val="BBC0AC"/>
      </a:lt2>
      <a:accent1>
        <a:srgbClr val="A2C816"/>
      </a:accent1>
      <a:accent2>
        <a:srgbClr val="E07602"/>
      </a:accent2>
      <a:accent3>
        <a:srgbClr val="E4C402"/>
      </a:accent3>
      <a:accent4>
        <a:srgbClr val="7DC1EF"/>
      </a:accent4>
      <a:accent5>
        <a:srgbClr val="21449B"/>
      </a:accent5>
      <a:accent6>
        <a:srgbClr val="A2B170"/>
      </a:accent6>
      <a:hlink>
        <a:srgbClr val="8DA440"/>
      </a:hlink>
      <a:folHlink>
        <a:srgbClr val="4C4F3F"/>
      </a:folHlink>
    </a:clrScheme>
    <a:fontScheme name="Perception">
      <a:majorFont>
        <a:latin typeface="Century Gothic"/>
        <a:ea typeface=""/>
        <a:cs typeface=""/>
        <a:font script="Jpan" typeface="メイリオ"/>
      </a:majorFont>
      <a:minorFont>
        <a:latin typeface="Century Gothic"/>
        <a:ea typeface=""/>
        <a:cs typeface=""/>
        <a:font script="Jpan" typeface="メイリオ"/>
      </a:minorFont>
    </a:fontScheme>
    <a:fmtScheme name="Perception">
      <a:fillStyleLst>
        <a:solidFill>
          <a:schemeClr val="phClr"/>
        </a:solidFill>
        <a:solidFill>
          <a:schemeClr val="phClr">
            <a:shade val="90000"/>
          </a:schemeClr>
        </a:solidFill>
        <a:solidFill>
          <a:schemeClr val="phClr">
            <a:shade val="80000"/>
          </a:schemeClr>
        </a:solidFill>
      </a:fillStyleLst>
      <a:lnStyleLst>
        <a:ln w="12700" cap="flat" cmpd="sng" algn="ctr">
          <a:solidFill>
            <a:schemeClr val="phClr">
              <a:satMod val="105000"/>
            </a:schemeClr>
          </a:solidFill>
          <a:prstDash val="solid"/>
        </a:ln>
        <a:ln w="25400" cap="flat" cmpd="sng" algn="ctr">
          <a:solidFill>
            <a:schemeClr val="phClr"/>
          </a:solidFill>
          <a:prstDash val="solid"/>
        </a:ln>
        <a:ln w="25400" cap="flat" cmpd="sng" algn="ctr">
          <a:solidFill>
            <a:schemeClr val="phClr">
              <a:alpha val="80000"/>
            </a:schemeClr>
          </a:solidFill>
          <a:prstDash val="solid"/>
        </a:ln>
      </a:lnStyleLst>
      <a:effectStyleLst>
        <a:effectStyle>
          <a:effectLst/>
        </a:effectStyle>
        <a:effectStyle>
          <a:effectLst/>
          <a:scene3d>
            <a:camera prst="obliqueTopRight"/>
            <a:lightRig rig="threePt" dir="tl"/>
          </a:scene3d>
          <a:sp3d>
            <a:bevelT w="25400" h="25400"/>
          </a:sp3d>
        </a:effectStyle>
        <a:effectStyle>
          <a:effectLst/>
          <a:scene3d>
            <a:camera prst="perspectiveFront" fov="4200000"/>
            <a:lightRig rig="balanced" dir="tl">
              <a:rot lat="0" lon="0" rev="18600000"/>
            </a:lightRig>
          </a:scene3d>
          <a:sp3d prstMaterial="metal">
            <a:bevelT w="63500" h="50800" prst="angle"/>
          </a:sp3d>
        </a:effectStyle>
      </a:effectStyleLst>
      <a:bgFillStyleLst>
        <a:solidFill>
          <a:schemeClr val="phClr">
            <a:tint val="90000"/>
          </a:schemeClr>
        </a:solidFill>
        <a:solidFill>
          <a:schemeClr val="phClr">
            <a:tint val="50000"/>
          </a:schemeClr>
        </a:solidFill>
        <a:solidFill>
          <a:schemeClr val="phClr">
            <a:shade val="60000"/>
          </a:schemeClr>
        </a:soli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Perception.thmx</Template>
  <TotalTime>2260</TotalTime>
  <Words>854</Words>
  <Application>Microsoft Macintosh PowerPoint</Application>
  <PresentationFormat>On-screen Show (4:3)</PresentationFormat>
  <Paragraphs>84</Paragraphs>
  <Slides>16</Slides>
  <Notes>2</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Perception</vt:lpstr>
      <vt:lpstr>The relevance of SignWriting as a way of transcribing the phonology of Sign Languages</vt:lpstr>
      <vt:lpstr>Our Aim</vt:lpstr>
      <vt:lpstr>Notations’ Systems for Sign Language </vt:lpstr>
      <vt:lpstr>What is SignWriting?</vt:lpstr>
      <vt:lpstr>Transcription of Sign Languages:  Why SignWriting (SW)?</vt:lpstr>
      <vt:lpstr>Transcription of Sign Languages:  Why SignWriting (SW)?</vt:lpstr>
      <vt:lpstr>Transcription of Sign Languages:  Why SignWriting (SW)?</vt:lpstr>
      <vt:lpstr>Phonological Patterns</vt:lpstr>
      <vt:lpstr>A Prosodic Model of Sign Language Phonology</vt:lpstr>
      <vt:lpstr>Phonological Processes</vt:lpstr>
      <vt:lpstr>Phonological Processes</vt:lpstr>
      <vt:lpstr>Phonological Processes</vt:lpstr>
      <vt:lpstr>Phonological Processes</vt:lpstr>
      <vt:lpstr>Final Considerations</vt:lpstr>
      <vt:lpstr>Thanks for your attention.</vt:lpstr>
      <vt:lpstr>References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Roberto Costa</dc:creator>
  <cp:lastModifiedBy>Valerie Sutton</cp:lastModifiedBy>
  <cp:revision>91</cp:revision>
  <dcterms:created xsi:type="dcterms:W3CDTF">2014-07-18T02:04:25Z</dcterms:created>
  <dcterms:modified xsi:type="dcterms:W3CDTF">2014-07-23T07:31:28Z</dcterms:modified>
</cp:coreProperties>
</file>