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E700DB3-DBF0-4086-B675-117E7A9610B8}" type="datetimeFigureOut">
              <a:rPr lang="pt-BR" smtClean="0"/>
              <a:pPr/>
              <a:t>7/18/14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7/18/14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7/18/14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7/18/14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7/18/14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7/18/14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7/18/14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7/18/14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7/18/14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7/18/14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7/18/14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7/18/14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1214422"/>
            <a:ext cx="4429156" cy="1500198"/>
          </a:xfrm>
        </p:spPr>
        <p:txBody>
          <a:bodyPr>
            <a:noAutofit/>
          </a:bodyPr>
          <a:lstStyle/>
          <a:p>
            <a:pPr algn="ctr"/>
            <a:r>
              <a:rPr lang="en-US" sz="2100" b="1" dirty="0" smtClean="0"/>
              <a:t>Aspects of reading and</a:t>
            </a:r>
            <a:br>
              <a:rPr lang="en-US" sz="2100" b="1" dirty="0" smtClean="0"/>
            </a:br>
            <a:r>
              <a:rPr lang="en-US" sz="2100" b="1" dirty="0" err="1" smtClean="0"/>
              <a:t>SignWriting</a:t>
            </a:r>
            <a:r>
              <a:rPr lang="en-US" sz="2100" b="1" dirty="0" smtClean="0"/>
              <a:t>: case studies with</a:t>
            </a:r>
            <a:br>
              <a:rPr lang="en-US" sz="2100" b="1" dirty="0" smtClean="0"/>
            </a:br>
            <a:r>
              <a:rPr lang="en-US" sz="2100" b="1" dirty="0" smtClean="0"/>
              <a:t>deaf children and </a:t>
            </a:r>
            <a:r>
              <a:rPr lang="en-US" sz="2100" b="1" dirty="0" err="1" smtClean="0"/>
              <a:t>adultcollege</a:t>
            </a:r>
            <a:r>
              <a:rPr lang="en-US" sz="2100" b="1" dirty="0" smtClean="0"/>
              <a:t/>
            </a:r>
            <a:br>
              <a:rPr lang="en-US" sz="2100" b="1" dirty="0" smtClean="0"/>
            </a:br>
            <a:r>
              <a:rPr lang="en-US" sz="2100" b="1" dirty="0" smtClean="0"/>
              <a:t>students deaf and learning</a:t>
            </a:r>
            <a:br>
              <a:rPr lang="en-US" sz="2100" b="1" dirty="0" smtClean="0"/>
            </a:br>
            <a:r>
              <a:rPr lang="en-US" sz="2100" b="1" dirty="0" smtClean="0"/>
              <a:t/>
            </a:r>
            <a:br>
              <a:rPr lang="en-US" sz="2100" b="1" dirty="0" smtClean="0"/>
            </a:br>
            <a:endParaRPr lang="pt-BR" sz="21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4414" y="3786190"/>
            <a:ext cx="6858000" cy="1228718"/>
          </a:xfrm>
        </p:spPr>
        <p:txBody>
          <a:bodyPr>
            <a:normAutofit/>
          </a:bodyPr>
          <a:lstStyle/>
          <a:p>
            <a:r>
              <a:rPr lang="pt-BR" sz="2400" dirty="0" smtClean="0"/>
              <a:t>Débora Campos Wanderley</a:t>
            </a:r>
          </a:p>
          <a:p>
            <a:r>
              <a:rPr lang="pt-BR" sz="2400" dirty="0" err="1" smtClean="0"/>
              <a:t>Guide</a:t>
            </a:r>
            <a:r>
              <a:rPr lang="pt-BR" sz="2400" dirty="0" smtClean="0"/>
              <a:t>: Marianne Rossi </a:t>
            </a:r>
            <a:r>
              <a:rPr lang="pt-BR" sz="2400" dirty="0" err="1" smtClean="0"/>
              <a:t>Stumpf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00430" y="5214950"/>
            <a:ext cx="5000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Federal University of Santa </a:t>
            </a:r>
            <a:r>
              <a:rPr lang="en-US" sz="2400" dirty="0" err="1" smtClean="0"/>
              <a:t>Catarina</a:t>
            </a:r>
            <a:r>
              <a:rPr lang="en-US" dirty="0" smtClean="0"/>
              <a:t/>
            </a:r>
            <a:br>
              <a:rPr lang="en-US" dirty="0" smtClean="0"/>
            </a:b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00108"/>
            <a:ext cx="38814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7" name="Imagem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857892"/>
            <a:ext cx="2762250" cy="657225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Autofit/>
          </a:bodyPr>
          <a:lstStyle/>
          <a:p>
            <a:pPr algn="ctr"/>
            <a:r>
              <a:rPr lang="pt-BR" sz="2000" dirty="0" smtClean="0"/>
              <a:t>As representações escritas dos números em escrita de sinais são a de configurações que podem muito bem representar sinais conforme os exemplos:</a:t>
            </a:r>
            <a:endParaRPr lang="pt-BR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736"/>
            <a:ext cx="4797833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Criança e Adolescente</a:t>
            </a:r>
            <a:endParaRPr lang="pt-BR" sz="4000" dirty="0"/>
          </a:p>
        </p:txBody>
      </p:sp>
      <p:pic>
        <p:nvPicPr>
          <p:cNvPr id="4" name="Imagem 5" descr="2 passo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66627"/>
            <a:ext cx="2048161" cy="18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857364"/>
            <a:ext cx="2016224" cy="165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700238"/>
            <a:ext cx="37799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2403" y="4143380"/>
            <a:ext cx="5392737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4572008"/>
            <a:ext cx="928694" cy="66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Consciência Fonológica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09877"/>
            <a:ext cx="54387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428736"/>
            <a:ext cx="1571636" cy="108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00174"/>
            <a:ext cx="1143008" cy="89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ATIVIDADE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56875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8807" y="4357694"/>
            <a:ext cx="126149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313973"/>
            <a:ext cx="785818" cy="97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357694"/>
            <a:ext cx="1143008" cy="89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5401310"/>
            <a:ext cx="714380" cy="81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429132"/>
            <a:ext cx="1428760" cy="79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5480477"/>
            <a:ext cx="2643206" cy="73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 escrita de sinais sem ser revisado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357298"/>
            <a:ext cx="403971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Imagem 107" descr="Descrição: carneirinhos no so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28017"/>
            <a:ext cx="3571900" cy="218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00034" y="550070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PASSARELLI, Lílian.</a:t>
            </a:r>
            <a:r>
              <a:rPr lang="pt-BR" b="1" dirty="0" smtClean="0"/>
              <a:t> Ensinando a escrita: o processual e o lúdico.</a:t>
            </a:r>
            <a:r>
              <a:rPr lang="pt-BR" dirty="0" smtClean="0"/>
              <a:t> São Paulo: Cortez, 2004.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Acadêmicos = Crianças e Adolescentes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14620"/>
            <a:ext cx="20288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857496"/>
            <a:ext cx="2000264" cy="187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214554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SURDOS  E OUVINTES ACADÊMICOS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8229600" cy="4585348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- Os surdos mostram mais cuidados na construção de cada pilha para não haja desconexão de símbolos, mesmo assim eles erram um pouco. Eles demonstram, em sua escrita, usarem a base de uma sinalização natural e fazem o registro desse modo, sem se preocupar com elementos presentes. Isso pode contribuir para um melhor entendimento do leitor. Em contrapartida, os sujeitos ouvintes apresentam as experiências que já possuem com o sistema de escrita, preocupando-se com elementos importantes como os de coesão e coerência.</a:t>
            </a:r>
          </a:p>
          <a:p>
            <a:r>
              <a:rPr lang="pt-BR" dirty="0" smtClean="0"/>
              <a:t>- Mas também conclui que não há homogeneidade, pois havia alguns sujeitos surdos que se preocupavam muito com a coesão e coerência  textual em escrita de sinais. Já os ouvintes tem a  capacidade de organizar uma pilha de forma correta. Entendemos que o processo de aprendizagem é longo, até chegar a um ponto ideal.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736"/>
            <a:ext cx="542928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EXPERIÊNCIA GRATIFICANTE</a:t>
            </a:r>
            <a:endParaRPr lang="pt-BR" dirty="0"/>
          </a:p>
        </p:txBody>
      </p:sp>
      <p:pic>
        <p:nvPicPr>
          <p:cNvPr id="2050" name="Imagem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928802"/>
            <a:ext cx="4000528" cy="355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643182"/>
            <a:ext cx="385765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EXPERIÊNCIA GRATIFICANTE</a:t>
            </a:r>
            <a:endParaRPr lang="pt-BR" dirty="0"/>
          </a:p>
        </p:txBody>
      </p:sp>
      <p:pic>
        <p:nvPicPr>
          <p:cNvPr id="4" name="Imagem 3" descr="baralh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357430"/>
            <a:ext cx="3214709" cy="25003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00240"/>
            <a:ext cx="857256" cy="9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714488"/>
            <a:ext cx="136625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929066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3714752"/>
            <a:ext cx="155908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ACIDENTE DE CARRO</a:t>
            </a:r>
            <a:endParaRPr lang="pt-BR" dirty="0"/>
          </a:p>
        </p:txBody>
      </p:sp>
      <p:pic>
        <p:nvPicPr>
          <p:cNvPr id="3074" name="Imagem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340408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00504"/>
            <a:ext cx="3500462" cy="230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agem 2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214554"/>
            <a:ext cx="4000528" cy="305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ESCRITA E LEITURA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leitura é tida como a realização do objetivo da escrita. Quem escreve, escreve para ser lido. O objetivo da escrita necessita ter uma base na leitura.  Assim que ler e escrever são processos estreitamente ligados.  Na metodologia utilizada no processo da produção da escrita, muitas vezes que se dá muito mais ênfase à escrita do que à leitura.  Escreve-se diretamente para entregá-lo,  sem revisá-lo se tem coerência ou não, deixando ao professor com dúvidas.</a:t>
            </a:r>
          </a:p>
          <a:p>
            <a:endParaRPr lang="pt-BR" dirty="0" smtClean="0"/>
          </a:p>
          <a:p>
            <a:r>
              <a:rPr lang="pt-BR" sz="1800" dirty="0" smtClean="0"/>
              <a:t>Cagliari, Luiz.  </a:t>
            </a:r>
            <a:r>
              <a:rPr lang="pt-BR" sz="1800" b="1" dirty="0" smtClean="0"/>
              <a:t>Alfabetização &amp; </a:t>
            </a:r>
            <a:r>
              <a:rPr lang="pt-BR" sz="1800" b="1" dirty="0" err="1" smtClean="0"/>
              <a:t>Linguística</a:t>
            </a:r>
            <a:r>
              <a:rPr lang="pt-BR" sz="1800" b="1" dirty="0" smtClean="0"/>
              <a:t>. </a:t>
            </a:r>
            <a:r>
              <a:rPr lang="pt-BR" sz="1800" dirty="0" smtClean="0"/>
              <a:t> São Paulo: Parábola Editorial, 2011.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CASA</a:t>
            </a:r>
          </a:p>
          <a:p>
            <a:r>
              <a:rPr lang="pt-BR" dirty="0" smtClean="0"/>
              <a:t>A relação à voz que entra na </a:t>
            </a:r>
            <a:r>
              <a:rPr lang="pt-BR" dirty="0" err="1" smtClean="0"/>
              <a:t>convencionalidade</a:t>
            </a:r>
            <a:r>
              <a:rPr lang="pt-BR" dirty="0" smtClean="0"/>
              <a:t> ao escrevê-la para ficar bem próximo assim;  </a:t>
            </a:r>
            <a:r>
              <a:rPr lang="pt-BR" dirty="0" err="1" smtClean="0"/>
              <a:t>kaza</a:t>
            </a:r>
            <a:r>
              <a:rPr lang="pt-BR" dirty="0" smtClean="0"/>
              <a:t>,  </a:t>
            </a:r>
            <a:r>
              <a:rPr lang="pt-BR" dirty="0" err="1" smtClean="0"/>
              <a:t>caza</a:t>
            </a:r>
            <a:r>
              <a:rPr lang="pt-BR" dirty="0" smtClean="0"/>
              <a:t>, </a:t>
            </a:r>
            <a:r>
              <a:rPr lang="pt-BR" dirty="0" err="1" smtClean="0"/>
              <a:t>gasa</a:t>
            </a:r>
            <a:r>
              <a:rPr lang="pt-BR" dirty="0" smtClean="0"/>
              <a:t>, gaza ou </a:t>
            </a:r>
            <a:r>
              <a:rPr lang="pt-BR" dirty="0" err="1" smtClean="0"/>
              <a:t>kasa</a:t>
            </a:r>
            <a:r>
              <a:rPr lang="pt-BR" dirty="0" smtClean="0"/>
              <a:t> ao invés do que já está em padrão de escrita correta que é casa.</a:t>
            </a:r>
          </a:p>
          <a:p>
            <a:r>
              <a:rPr lang="pt-BR" dirty="0" smtClean="0"/>
              <a:t>Se não der importância à leitura depois que escrever mesmo que ainda não seja convencional, pode ocorrer algo parecido com KANA, por isso é preciso ler para não se confundir.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BOLICHE - Crianças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4525" y="1706562"/>
            <a:ext cx="53149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Números: </a:t>
            </a:r>
            <a:br>
              <a:rPr lang="pt-BR" dirty="0" smtClean="0"/>
            </a:br>
            <a:r>
              <a:rPr lang="pt-BR" dirty="0" smtClean="0"/>
              <a:t>sistema alfabético ≠ sistema escritos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7667" y="1857364"/>
            <a:ext cx="140256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2622" y="1714488"/>
            <a:ext cx="1662122" cy="193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642910" y="3786190"/>
            <a:ext cx="81439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600" dirty="0" smtClean="0"/>
          </a:p>
          <a:p>
            <a:r>
              <a:rPr lang="pt-BR" sz="2600" dirty="0" smtClean="0"/>
              <a:t>Número 8 pode ser lido:  oito,  </a:t>
            </a:r>
            <a:r>
              <a:rPr lang="pt-BR" sz="2600" dirty="0" err="1" smtClean="0"/>
              <a:t>eight</a:t>
            </a:r>
            <a:r>
              <a:rPr lang="pt-BR" sz="2600" dirty="0" smtClean="0"/>
              <a:t>,  </a:t>
            </a:r>
            <a:r>
              <a:rPr lang="pt-BR" sz="2600" dirty="0" err="1" smtClean="0"/>
              <a:t>ocho</a:t>
            </a:r>
            <a:r>
              <a:rPr lang="pt-BR" sz="2600" dirty="0" smtClean="0"/>
              <a:t>, .... Como a língua de sinais que não são universais,  mas que são utilizadas por uma comunidade que se organiza em torno de sua língua em cada país.</a:t>
            </a:r>
            <a:endParaRPr lang="pt-BR" sz="2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86380" y="1928802"/>
            <a:ext cx="32861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As letras servem para ler,  e os números servem para contar.  Eles não podem misturar-se. </a:t>
            </a:r>
          </a:p>
          <a:p>
            <a:endParaRPr lang="pt-BR" dirty="0"/>
          </a:p>
        </p:txBody>
      </p:sp>
      <p:pic>
        <p:nvPicPr>
          <p:cNvPr id="3" name="Imagem 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785926"/>
            <a:ext cx="142876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PERSONAGENS  </a:t>
            </a:r>
            <a:r>
              <a:rPr lang="pt-BR" dirty="0" smtClean="0">
                <a:latin typeface="Calibri"/>
                <a:cs typeface="Calibri"/>
              </a:rPr>
              <a:t≯   TEMPO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7143800" cy="455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290</TotalTime>
  <Words>503</Words>
  <Application>Microsoft Macintosh PowerPoint</Application>
  <PresentationFormat>On-screen Show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Origem</vt:lpstr>
      <vt:lpstr>Aspects of reading and SignWriting: case studies with deaf children and adultcollege students deaf and learning  </vt:lpstr>
      <vt:lpstr>EXPERIÊNCIA GRATIFICANTE</vt:lpstr>
      <vt:lpstr>EXPERIÊNCIA GRATIFICANTE</vt:lpstr>
      <vt:lpstr>ACIDENTE DE CARRO</vt:lpstr>
      <vt:lpstr>ESCRITA E LEITURA</vt:lpstr>
      <vt:lpstr>EXEMPLO</vt:lpstr>
      <vt:lpstr>BOLICHE - Crianças</vt:lpstr>
      <vt:lpstr>Números:  sistema alfabético ≠ sistema escritos</vt:lpstr>
      <vt:lpstr>PERSONAGENS  ̸   TEMPO</vt:lpstr>
      <vt:lpstr>As representações escritas dos números em escrita de sinais são a de configurações que podem muito bem representar sinais conforme os exemplos:</vt:lpstr>
      <vt:lpstr>Criança e Adolescente</vt:lpstr>
      <vt:lpstr>Consciência Fonológica</vt:lpstr>
      <vt:lpstr>ATIVIDADE</vt:lpstr>
      <vt:lpstr>Em escrita de sinais sem ser revisado</vt:lpstr>
      <vt:lpstr>Acadêmicos = Crianças e Adolescentes</vt:lpstr>
      <vt:lpstr>SURDOS  E OUVINTES ACADÊMICOS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Aspects of reading and SignWriting: case studies with deaf children and adult college students deaf and learning </dc:title>
  <dc:creator>Deia</dc:creator>
  <cp:lastModifiedBy>Valerie Sutton</cp:lastModifiedBy>
  <cp:revision>36</cp:revision>
  <dcterms:created xsi:type="dcterms:W3CDTF">2014-07-07T01:18:53Z</dcterms:created>
  <dcterms:modified xsi:type="dcterms:W3CDTF">2014-07-18T13:07:41Z</dcterms:modified>
</cp:coreProperties>
</file>