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lvl1pPr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1pPr>
    <a:lvl2pPr indent="228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2pPr>
    <a:lvl3pPr indent="457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3pPr>
    <a:lvl4pPr indent="685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4pPr>
    <a:lvl5pPr indent="9144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5pPr>
    <a:lvl6pPr indent="11430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6pPr>
    <a:lvl7pPr indent="1371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7pPr>
    <a:lvl8pPr indent="1600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8pPr>
    <a:lvl9pPr indent="1828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2829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E4E5C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55D7FF"/>
        </a:fontRef>
        <a:srgbClr val="55D7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  <a:endParaRPr sz="30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  <a:endParaRPr sz="30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  <a:endParaRPr sz="30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  <a:endParaRPr sz="30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indent="2286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indent="4572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indent="6858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indent="9144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indent="11430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indent="13716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indent="16002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indent="18288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titleStyle>
    <p:bodyStyle>
      <a:lvl1pPr marL="4699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marL="9398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marL="14097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marL="18796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marL="23495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marL="28194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marL="32893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marL="37592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marL="42291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translate tex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0610" y="2194086"/>
            <a:ext cx="11143580" cy="53654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ign choice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357632"/>
            <a:ext cx="13004800" cy="90383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ign choices 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3059"/>
            <a:ext cx="13004800" cy="95874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creen Shot 2014-06-29 at 7.03.05 PM.png"/>
          <p:cNvPicPr/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790218" y="0"/>
            <a:ext cx="9424365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