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3004800" cy="9753600"/>
  <p:notesSz cx="6858000" cy="9144000"/>
  <p:defaultTextStyle>
    <a:lvl1pPr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1pPr>
    <a:lvl2pPr indent="2286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2pPr>
    <a:lvl3pPr indent="4572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3pPr>
    <a:lvl4pPr indent="6858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4pPr>
    <a:lvl5pPr indent="9144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5pPr>
    <a:lvl6pPr indent="11430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6pPr>
    <a:lvl7pPr indent="13716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7pPr>
    <a:lvl8pPr indent="16002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8pPr>
    <a:lvl9pPr indent="18288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1E4E5C"/>
              </a:solidFill>
              <a:prstDash val="solid"/>
              <a:miter lim="400000"/>
            </a:ln>
          </a:left>
          <a:right>
            <a:ln w="12700" cap="flat">
              <a:solidFill>
                <a:srgbClr val="1E4E5C"/>
              </a:solidFill>
              <a:prstDash val="solid"/>
              <a:miter lim="400000"/>
            </a:ln>
          </a:right>
          <a:top>
            <a:ln w="12700" cap="flat">
              <a:solidFill>
                <a:srgbClr val="1E4E5C"/>
              </a:solidFill>
              <a:prstDash val="solid"/>
              <a:miter lim="400000"/>
            </a:ln>
          </a:top>
          <a:bottom>
            <a:ln w="12700" cap="flat">
              <a:solidFill>
                <a:srgbClr val="1E4E5C"/>
              </a:solidFill>
              <a:prstDash val="solid"/>
              <a:miter lim="400000"/>
            </a:ln>
          </a:bottom>
          <a:insideH>
            <a:ln w="12700" cap="flat">
              <a:solidFill>
                <a:srgbClr val="1E4E5C"/>
              </a:solidFill>
              <a:prstDash val="solid"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solidFill>
            <a:srgbClr val="375A7D"/>
          </a:solidFill>
        </a:fill>
      </a:tcStyle>
    </a:wholeTbl>
    <a:band2H>
      <a:tcTxStyle b="def" i="def"/>
      <a:tcStyle>
        <a:tcBdr/>
        <a:fill>
          <a:solidFill>
            <a:srgbClr val="3B749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1E4E5C"/>
              </a:solidFill>
              <a:prstDash val="solid"/>
              <a:miter lim="400000"/>
            </a:ln>
          </a:left>
          <a:right>
            <a:ln w="12700" cap="flat">
              <a:solidFill>
                <a:srgbClr val="53D5FD"/>
              </a:solidFill>
              <a:prstDash val="solid"/>
              <a:miter lim="400000"/>
            </a:ln>
          </a:right>
          <a:top>
            <a:ln w="12700" cap="flat">
              <a:solidFill>
                <a:srgbClr val="1E4E5C"/>
              </a:solidFill>
              <a:prstDash val="solid"/>
              <a:miter lim="400000"/>
            </a:ln>
          </a:top>
          <a:bottom>
            <a:ln w="12700" cap="flat">
              <a:solidFill>
                <a:srgbClr val="1E4E5C"/>
              </a:solidFill>
              <a:prstDash val="solid"/>
              <a:miter lim="400000"/>
            </a:ln>
          </a:bottom>
          <a:insideH>
            <a:ln w="12700" cap="flat">
              <a:solidFill>
                <a:srgbClr val="1E4E5C"/>
              </a:solidFill>
              <a:prstDash val="solid"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solidFill>
            <a:srgbClr val="1E3C6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1E4E5C"/>
              </a:solidFill>
              <a:prstDash val="solid"/>
              <a:miter lim="400000"/>
            </a:ln>
          </a:left>
          <a:right>
            <a:ln w="12700" cap="flat">
              <a:solidFill>
                <a:srgbClr val="1E4E5C"/>
              </a:solidFill>
              <a:prstDash val="solid"/>
              <a:miter lim="400000"/>
            </a:ln>
          </a:right>
          <a:top>
            <a:ln w="12700" cap="flat">
              <a:solidFill>
                <a:srgbClr val="53D5FD"/>
              </a:solidFill>
              <a:prstDash val="solid"/>
              <a:miter lim="400000"/>
            </a:ln>
          </a:top>
          <a:bottom>
            <a:ln w="12700" cap="flat">
              <a:solidFill>
                <a:srgbClr val="1E4E5C"/>
              </a:solidFill>
              <a:prstDash val="solid"/>
              <a:miter lim="400000"/>
            </a:ln>
          </a:bottom>
          <a:insideH>
            <a:ln w="12700" cap="flat">
              <a:solidFill>
                <a:srgbClr val="1E4E5C"/>
              </a:solidFill>
              <a:prstDash val="solid"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solidFill>
            <a:srgbClr val="1E3C6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1E4E5C"/>
              </a:solidFill>
              <a:prstDash val="solid"/>
              <a:miter lim="400000"/>
            </a:ln>
          </a:left>
          <a:right>
            <a:ln w="12700" cap="flat">
              <a:solidFill>
                <a:srgbClr val="1E4E5C"/>
              </a:solidFill>
              <a:prstDash val="solid"/>
              <a:miter lim="400000"/>
            </a:ln>
          </a:right>
          <a:top>
            <a:ln w="12700" cap="flat">
              <a:solidFill>
                <a:srgbClr val="1E4E5C"/>
              </a:solidFill>
              <a:prstDash val="solid"/>
              <a:miter lim="400000"/>
            </a:ln>
          </a:top>
          <a:bottom>
            <a:ln w="12700" cap="flat">
              <a:solidFill>
                <a:srgbClr val="53D5FD"/>
              </a:solidFill>
              <a:prstDash val="solid"/>
              <a:miter lim="400000"/>
            </a:ln>
          </a:bottom>
          <a:insideH>
            <a:ln w="12700" cap="flat">
              <a:solidFill>
                <a:srgbClr val="1E4E5C"/>
              </a:solidFill>
              <a:prstDash val="solid"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solidFill>
            <a:srgbClr val="1E3C6E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wholeTbl>
    <a:band2H>
      <a:tcTxStyle b="def" i="def"/>
      <a:tcStyle>
        <a:tcBdr/>
        <a:fill>
          <a:solidFill>
            <a:srgbClr val="0A0A0A">
              <a:alpha val="92000"/>
            </a:srgbClr>
          </a:solidFill>
        </a:fill>
      </a:tcStyle>
    </a:band2H>
    <a:firstCo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635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635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635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1E4E5C"/>
              </a:solidFill>
              <a:prstDash val="solid"/>
              <a:miter lim="400000"/>
            </a:ln>
          </a:left>
          <a:right>
            <a:ln w="12700" cap="flat">
              <a:solidFill>
                <a:srgbClr val="1E4E5C"/>
              </a:solidFill>
              <a:prstDash val="solid"/>
              <a:miter lim="400000"/>
            </a:ln>
          </a:right>
          <a:top>
            <a:ln w="12700" cap="flat">
              <a:solidFill>
                <a:srgbClr val="1E4E5C"/>
              </a:solidFill>
              <a:prstDash val="solid"/>
              <a:miter lim="400000"/>
            </a:ln>
          </a:top>
          <a:bottom>
            <a:ln w="12700" cap="flat">
              <a:solidFill>
                <a:srgbClr val="1E4E5C"/>
              </a:solidFill>
              <a:prstDash val="solid"/>
              <a:miter lim="400000"/>
            </a:ln>
          </a:bottom>
          <a:insideH>
            <a:ln w="12700" cap="flat">
              <a:solidFill>
                <a:srgbClr val="1E4E5C"/>
              </a:solidFill>
              <a:prstDash val="solid"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EDFF">
              <a:alpha val="24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solidFill>
            <a:srgbClr val="32829A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E4E5C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6D6D6D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080">
              <a:alpha val="3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1B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D26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55D7FF"/>
        </a:fontRef>
        <a:srgbClr val="55D7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4" name="Shape 3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660400" y="4292600"/>
            <a:ext cx="11684000" cy="2222500"/>
          </a:xfrm>
          <a:prstGeom prst="rect">
            <a:avLst/>
          </a:prstGeom>
        </p:spPr>
        <p:txBody>
          <a:bodyPr/>
          <a:lstStyle>
            <a:lvl1pPr>
              <a:defRPr spc="992" sz="6200"/>
            </a:lvl1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992" sz="6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660400" y="3416300"/>
            <a:ext cx="11684000" cy="88900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ClrTx/>
              <a:buSzTx/>
              <a:buNone/>
              <a:defRPr cap="all" spc="384" sz="2400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cap="all" spc="384" sz="2400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cap="all" spc="384" sz="2400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cap="all" spc="384" sz="2400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cap="all" spc="384" sz="2400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55D7FF"/>
                </a:solidFill>
              </a:rPr>
              <a:t>Body Level One</a:t>
            </a:r>
            <a:endParaRPr cap="all" spc="384" sz="2400">
              <a:solidFill>
                <a:srgbClr val="55D7FF"/>
              </a:solidFill>
            </a:endParaRPr>
          </a:p>
          <a:p>
            <a:pPr lvl="1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55D7FF"/>
                </a:solidFill>
              </a:rPr>
              <a:t>Body Level Two</a:t>
            </a:r>
            <a:endParaRPr cap="all" spc="384" sz="2400">
              <a:solidFill>
                <a:srgbClr val="55D7FF"/>
              </a:solidFill>
            </a:endParaRPr>
          </a:p>
          <a:p>
            <a:pPr lvl="2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55D7FF"/>
                </a:solidFill>
              </a:rPr>
              <a:t>Body Level Three</a:t>
            </a:r>
            <a:endParaRPr cap="all" spc="384" sz="2400">
              <a:solidFill>
                <a:srgbClr val="55D7FF"/>
              </a:solidFill>
            </a:endParaRPr>
          </a:p>
          <a:p>
            <a:pPr lvl="3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55D7FF"/>
                </a:solidFill>
              </a:rPr>
              <a:t>Body Level Four</a:t>
            </a:r>
            <a:endParaRPr cap="all" spc="384" sz="2400">
              <a:solidFill>
                <a:srgbClr val="55D7FF"/>
              </a:solidFill>
            </a:endParaRPr>
          </a:p>
          <a:p>
            <a:pPr lvl="4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55D7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660400" y="1003300"/>
            <a:ext cx="11684000" cy="1460500"/>
          </a:xfrm>
          <a:prstGeom prst="rect">
            <a:avLst/>
          </a:prstGeom>
        </p:spPr>
        <p:txBody>
          <a:bodyPr/>
          <a:lstStyle>
            <a:lvl1pPr>
              <a:defRPr spc="992" sz="6200"/>
            </a:lvl1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992" sz="6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660400" y="508000"/>
            <a:ext cx="11684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FFFFFF"/>
                </a:solidFill>
              </a:rPr>
              <a:t>Body Level One</a:t>
            </a:r>
            <a:endParaRPr cap="all" spc="384" sz="2400">
              <a:solidFill>
                <a:srgbClr val="FFFFFF"/>
              </a:solidFill>
            </a:endParaRPr>
          </a:p>
          <a:p>
            <a:pPr lvl="1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FFFFFF"/>
                </a:solidFill>
              </a:rPr>
              <a:t>Body Level Two</a:t>
            </a:r>
            <a:endParaRPr cap="all" spc="384" sz="2400">
              <a:solidFill>
                <a:srgbClr val="FFFFFF"/>
              </a:solidFill>
            </a:endParaRPr>
          </a:p>
          <a:p>
            <a:pPr lvl="2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FFFFFF"/>
                </a:solidFill>
              </a:rPr>
              <a:t>Body Level Three</a:t>
            </a:r>
            <a:endParaRPr cap="all" spc="384" sz="2400">
              <a:solidFill>
                <a:srgbClr val="FFFFFF"/>
              </a:solidFill>
            </a:endParaRPr>
          </a:p>
          <a:p>
            <a:pPr lvl="3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FFFFFF"/>
                </a:solidFill>
              </a:rPr>
              <a:t>Body Level Four</a:t>
            </a:r>
            <a:endParaRPr cap="all" spc="384" sz="2400">
              <a:solidFill>
                <a:srgbClr val="FFFFFF"/>
              </a:solidFill>
            </a:endParaRPr>
          </a:p>
          <a:p>
            <a:pPr lvl="4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660400" y="1003300"/>
            <a:ext cx="11684000" cy="1460500"/>
          </a:xfrm>
          <a:prstGeom prst="rect">
            <a:avLst/>
          </a:prstGeom>
        </p:spPr>
        <p:txBody>
          <a:bodyPr/>
          <a:lstStyle>
            <a:lvl1pPr>
              <a:defRPr spc="992" sz="6200"/>
            </a:lvl1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992" sz="6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xfrm>
            <a:off x="660400" y="508000"/>
            <a:ext cx="11684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FFFFFF"/>
                </a:solidFill>
              </a:rPr>
              <a:t>Body Level One</a:t>
            </a:r>
            <a:endParaRPr cap="all" spc="384" sz="2400">
              <a:solidFill>
                <a:srgbClr val="FFFFFF"/>
              </a:solidFill>
            </a:endParaRPr>
          </a:p>
          <a:p>
            <a:pPr lvl="1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FFFFFF"/>
                </a:solidFill>
              </a:rPr>
              <a:t>Body Level Two</a:t>
            </a:r>
            <a:endParaRPr cap="all" spc="384" sz="2400">
              <a:solidFill>
                <a:srgbClr val="FFFFFF"/>
              </a:solidFill>
            </a:endParaRPr>
          </a:p>
          <a:p>
            <a:pPr lvl="2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FFFFFF"/>
                </a:solidFill>
              </a:rPr>
              <a:t>Body Level Three</a:t>
            </a:r>
            <a:endParaRPr cap="all" spc="384" sz="2400">
              <a:solidFill>
                <a:srgbClr val="FFFFFF"/>
              </a:solidFill>
            </a:endParaRPr>
          </a:p>
          <a:p>
            <a:pPr lvl="3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FFFFFF"/>
                </a:solidFill>
              </a:rPr>
              <a:t>Body Level Four</a:t>
            </a:r>
            <a:endParaRPr cap="all" spc="384" sz="2400">
              <a:solidFill>
                <a:srgbClr val="FFFFFF"/>
              </a:solidFill>
            </a:endParaRPr>
          </a:p>
          <a:p>
            <a:pPr lvl="4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660400" y="3759200"/>
            <a:ext cx="11684000" cy="2222500"/>
          </a:xfrm>
          <a:prstGeom prst="rect">
            <a:avLst/>
          </a:prstGeom>
        </p:spPr>
        <p:txBody>
          <a:bodyPr anchor="ctr"/>
          <a:lstStyle>
            <a:lvl1pPr>
              <a:defRPr spc="992" sz="6200"/>
            </a:lvl1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992" sz="6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xfrm>
            <a:off x="546100" y="4305300"/>
            <a:ext cx="5410200" cy="2984500"/>
          </a:xfrm>
          <a:prstGeom prst="rect">
            <a:avLst/>
          </a:prstGeom>
        </p:spPr>
        <p:txBody>
          <a:bodyPr/>
          <a:lstStyle/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720" sz="45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7" name="Shape 17"/>
          <p:cNvSpPr/>
          <p:nvPr>
            <p:ph type="body" idx="1"/>
          </p:nvPr>
        </p:nvSpPr>
        <p:spPr>
          <a:xfrm>
            <a:off x="546100" y="3429000"/>
            <a:ext cx="5410200" cy="889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cap="all" spc="384" sz="2400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cap="all" spc="384" sz="2400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cap="all" spc="384" sz="2400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cap="all" spc="384" sz="2400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cap="all" spc="384" sz="2400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55D7FF"/>
                </a:solidFill>
              </a:rPr>
              <a:t>Body Level One</a:t>
            </a:r>
            <a:endParaRPr cap="all" spc="384" sz="2400">
              <a:solidFill>
                <a:srgbClr val="55D7FF"/>
              </a:solidFill>
            </a:endParaRPr>
          </a:p>
          <a:p>
            <a:pPr lvl="1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55D7FF"/>
                </a:solidFill>
              </a:rPr>
              <a:t>Body Level Two</a:t>
            </a:r>
            <a:endParaRPr cap="all" spc="384" sz="2400">
              <a:solidFill>
                <a:srgbClr val="55D7FF"/>
              </a:solidFill>
            </a:endParaRPr>
          </a:p>
          <a:p>
            <a:pPr lvl="2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55D7FF"/>
                </a:solidFill>
              </a:rPr>
              <a:t>Body Level Three</a:t>
            </a:r>
            <a:endParaRPr cap="all" spc="384" sz="2400">
              <a:solidFill>
                <a:srgbClr val="55D7FF"/>
              </a:solidFill>
            </a:endParaRPr>
          </a:p>
          <a:p>
            <a:pPr lvl="3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55D7FF"/>
                </a:solidFill>
              </a:rPr>
              <a:t>Body Level Four</a:t>
            </a:r>
            <a:endParaRPr cap="all" spc="384" sz="2400">
              <a:solidFill>
                <a:srgbClr val="55D7FF"/>
              </a:solidFill>
            </a:endParaRPr>
          </a:p>
          <a:p>
            <a:pPr lvl="4">
              <a:defRPr cap="none" spc="0" sz="1800">
                <a:solidFill>
                  <a:srgbClr val="000000"/>
                </a:solidFill>
              </a:defRPr>
            </a:pPr>
            <a:r>
              <a:rPr cap="all" spc="384" sz="2400">
                <a:solidFill>
                  <a:srgbClr val="55D7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720" sz="45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720" sz="45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title"/>
          </p:nvPr>
        </p:nvSpPr>
        <p:spPr>
          <a:xfrm>
            <a:off x="660400" y="609600"/>
            <a:ext cx="5080000" cy="1854200"/>
          </a:xfrm>
          <a:prstGeom prst="rect">
            <a:avLst/>
          </a:prstGeom>
        </p:spPr>
        <p:txBody>
          <a:bodyPr/>
          <a:lstStyle/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720" sz="45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5" name="Shape 25"/>
          <p:cNvSpPr/>
          <p:nvPr>
            <p:ph type="body" idx="1"/>
          </p:nvPr>
        </p:nvSpPr>
        <p:spPr>
          <a:xfrm>
            <a:off x="660400" y="2819400"/>
            <a:ext cx="5080000" cy="6057900"/>
          </a:xfrm>
          <a:prstGeom prst="rect">
            <a:avLst/>
          </a:prstGeom>
        </p:spPr>
        <p:txBody>
          <a:bodyPr/>
          <a:lstStyle>
            <a:lvl1pPr marL="393700" indent="-393700">
              <a:spcBef>
                <a:spcPts val="3200"/>
              </a:spcBef>
              <a:defRPr sz="3000"/>
            </a:lvl1pPr>
            <a:lvl2pPr marL="787400" indent="-393700">
              <a:spcBef>
                <a:spcPts val="3200"/>
              </a:spcBef>
              <a:defRPr sz="3000"/>
            </a:lvl2pPr>
            <a:lvl3pPr marL="1181100" indent="-393700">
              <a:spcBef>
                <a:spcPts val="3200"/>
              </a:spcBef>
              <a:defRPr sz="3000"/>
            </a:lvl3pPr>
            <a:lvl4pPr marL="1574800" indent="-393700">
              <a:spcBef>
                <a:spcPts val="3200"/>
              </a:spcBef>
              <a:defRPr sz="3000"/>
            </a:lvl4pPr>
            <a:lvl5pPr marL="1968500" indent="-393700">
              <a:spcBef>
                <a:spcPts val="3200"/>
              </a:spcBef>
              <a:defRPr sz="3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One</a:t>
            </a:r>
            <a:endParaRPr sz="30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Two</a:t>
            </a:r>
            <a:endParaRPr sz="30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Three</a:t>
            </a:r>
            <a:endParaRPr sz="30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Four</a:t>
            </a:r>
            <a:endParaRPr sz="30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body" idx="1"/>
          </p:nvPr>
        </p:nvSpPr>
        <p:spPr>
          <a:xfrm>
            <a:off x="660400" y="1511300"/>
            <a:ext cx="11684000" cy="67183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660400" y="609600"/>
            <a:ext cx="11684000" cy="142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cap="none" spc="0" sz="1800">
                <a:solidFill>
                  <a:srgbClr val="000000"/>
                </a:solidFill>
              </a:defRPr>
            </a:pPr>
            <a:r>
              <a:rPr cap="all" spc="720" sz="45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660400" y="2019300"/>
            <a:ext cx="11684000" cy="671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defTabSz="584200">
        <a:defRPr cap="all" spc="720" sz="4500">
          <a:solidFill>
            <a:srgbClr val="FFFFFF"/>
          </a:solidFill>
          <a:latin typeface="+mn-lt"/>
          <a:ea typeface="+mn-ea"/>
          <a:cs typeface="+mn-cs"/>
          <a:sym typeface="Avenir Light"/>
        </a:defRPr>
      </a:lvl1pPr>
      <a:lvl2pPr indent="228600" defTabSz="584200">
        <a:defRPr cap="all" spc="720" sz="4500">
          <a:solidFill>
            <a:srgbClr val="FFFFFF"/>
          </a:solidFill>
          <a:latin typeface="+mn-lt"/>
          <a:ea typeface="+mn-ea"/>
          <a:cs typeface="+mn-cs"/>
          <a:sym typeface="Avenir Light"/>
        </a:defRPr>
      </a:lvl2pPr>
      <a:lvl3pPr indent="457200" defTabSz="584200">
        <a:defRPr cap="all" spc="720" sz="4500">
          <a:solidFill>
            <a:srgbClr val="FFFFFF"/>
          </a:solidFill>
          <a:latin typeface="+mn-lt"/>
          <a:ea typeface="+mn-ea"/>
          <a:cs typeface="+mn-cs"/>
          <a:sym typeface="Avenir Light"/>
        </a:defRPr>
      </a:lvl3pPr>
      <a:lvl4pPr indent="685800" defTabSz="584200">
        <a:defRPr cap="all" spc="720" sz="4500">
          <a:solidFill>
            <a:srgbClr val="FFFFFF"/>
          </a:solidFill>
          <a:latin typeface="+mn-lt"/>
          <a:ea typeface="+mn-ea"/>
          <a:cs typeface="+mn-cs"/>
          <a:sym typeface="Avenir Light"/>
        </a:defRPr>
      </a:lvl4pPr>
      <a:lvl5pPr indent="914400" defTabSz="584200">
        <a:defRPr cap="all" spc="720" sz="4500">
          <a:solidFill>
            <a:srgbClr val="FFFFFF"/>
          </a:solidFill>
          <a:latin typeface="+mn-lt"/>
          <a:ea typeface="+mn-ea"/>
          <a:cs typeface="+mn-cs"/>
          <a:sym typeface="Avenir Light"/>
        </a:defRPr>
      </a:lvl5pPr>
      <a:lvl6pPr indent="1143000" defTabSz="584200">
        <a:defRPr cap="all" spc="720" sz="4500">
          <a:solidFill>
            <a:srgbClr val="FFFFFF"/>
          </a:solidFill>
          <a:latin typeface="+mn-lt"/>
          <a:ea typeface="+mn-ea"/>
          <a:cs typeface="+mn-cs"/>
          <a:sym typeface="Avenir Light"/>
        </a:defRPr>
      </a:lvl6pPr>
      <a:lvl7pPr indent="1371600" defTabSz="584200">
        <a:defRPr cap="all" spc="720" sz="4500">
          <a:solidFill>
            <a:srgbClr val="FFFFFF"/>
          </a:solidFill>
          <a:latin typeface="+mn-lt"/>
          <a:ea typeface="+mn-ea"/>
          <a:cs typeface="+mn-cs"/>
          <a:sym typeface="Avenir Light"/>
        </a:defRPr>
      </a:lvl7pPr>
      <a:lvl8pPr indent="1600200" defTabSz="584200">
        <a:defRPr cap="all" spc="720" sz="4500">
          <a:solidFill>
            <a:srgbClr val="FFFFFF"/>
          </a:solidFill>
          <a:latin typeface="+mn-lt"/>
          <a:ea typeface="+mn-ea"/>
          <a:cs typeface="+mn-cs"/>
          <a:sym typeface="Avenir Light"/>
        </a:defRPr>
      </a:lvl8pPr>
      <a:lvl9pPr indent="1828800" defTabSz="584200">
        <a:defRPr cap="all" spc="720" sz="4500">
          <a:solidFill>
            <a:srgbClr val="FFFFFF"/>
          </a:solidFill>
          <a:latin typeface="+mn-lt"/>
          <a:ea typeface="+mn-ea"/>
          <a:cs typeface="+mn-cs"/>
          <a:sym typeface="Avenir Light"/>
        </a:defRPr>
      </a:lvl9pPr>
    </p:titleStyle>
    <p:bodyStyle>
      <a:lvl1pPr marL="4699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1pPr>
      <a:lvl2pPr marL="9398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2pPr>
      <a:lvl3pPr marL="14097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3pPr>
      <a:lvl4pPr marL="18796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4pPr>
      <a:lvl5pPr marL="23495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5pPr>
      <a:lvl6pPr marL="28194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6pPr>
      <a:lvl7pPr marL="32893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7pPr>
      <a:lvl8pPr marL="37592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8pPr>
      <a:lvl9pPr marL="42291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translate tex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0610" y="2194086"/>
            <a:ext cx="11143580" cy="53654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sign choice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357632"/>
            <a:ext cx="13004800" cy="90383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sign choices 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3059"/>
            <a:ext cx="13004800" cy="95874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Screen Shot 2014-06-29 at 7.03.05 PM.png"/>
          <p:cNvPicPr/>
          <p:nvPr/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1790218" y="0"/>
            <a:ext cx="9424365" cy="975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E3C6E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384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E3C6E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384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