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04" r:id="rId3"/>
    <p:sldId id="257" r:id="rId4"/>
    <p:sldId id="258" r:id="rId5"/>
    <p:sldId id="259" r:id="rId6"/>
    <p:sldId id="260" r:id="rId7"/>
    <p:sldId id="261" r:id="rId8"/>
    <p:sldId id="262" r:id="rId9"/>
    <p:sldId id="263" r:id="rId10"/>
    <p:sldId id="284" r:id="rId11"/>
    <p:sldId id="264" r:id="rId12"/>
    <p:sldId id="265" r:id="rId13"/>
    <p:sldId id="269" r:id="rId14"/>
    <p:sldId id="266" r:id="rId15"/>
    <p:sldId id="267" r:id="rId16"/>
    <p:sldId id="268" r:id="rId17"/>
    <p:sldId id="270" r:id="rId18"/>
    <p:sldId id="271" r:id="rId19"/>
    <p:sldId id="272" r:id="rId20"/>
    <p:sldId id="276" r:id="rId21"/>
    <p:sldId id="273" r:id="rId22"/>
    <p:sldId id="274" r:id="rId23"/>
    <p:sldId id="275" r:id="rId24"/>
    <p:sldId id="277" r:id="rId25"/>
    <p:sldId id="278" r:id="rId26"/>
    <p:sldId id="279" r:id="rId27"/>
    <p:sldId id="280" r:id="rId28"/>
    <p:sldId id="281" r:id="rId29"/>
    <p:sldId id="282" r:id="rId30"/>
    <p:sldId id="283" r:id="rId31"/>
    <p:sldId id="285" r:id="rId32"/>
    <p:sldId id="286" r:id="rId33"/>
    <p:sldId id="287" r:id="rId34"/>
    <p:sldId id="288" r:id="rId35"/>
    <p:sldId id="289" r:id="rId36"/>
    <p:sldId id="293" r:id="rId37"/>
    <p:sldId id="291" r:id="rId38"/>
    <p:sldId id="290" r:id="rId39"/>
    <p:sldId id="292" r:id="rId40"/>
    <p:sldId id="294" r:id="rId41"/>
    <p:sldId id="295" r:id="rId42"/>
    <p:sldId id="296" r:id="rId43"/>
    <p:sldId id="297" r:id="rId44"/>
    <p:sldId id="298" r:id="rId45"/>
    <p:sldId id="299" r:id="rId46"/>
    <p:sldId id="300" r:id="rId47"/>
    <p:sldId id="301" r:id="rId48"/>
    <p:sldId id="302" r:id="rId49"/>
    <p:sldId id="303"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5" autoAdjust="0"/>
    <p:restoredTop sz="94660"/>
  </p:normalViewPr>
  <p:slideViewPr>
    <p:cSldViewPr>
      <p:cViewPr varScale="1">
        <p:scale>
          <a:sx n="113" d="100"/>
          <a:sy n="113" d="100"/>
        </p:scale>
        <p:origin x="-22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ectangle à coins arrondis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ous-titr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C9F439CD-A84B-46DD-8FCC-DA3103054F54}" type="datetimeFigureOut">
              <a:rPr lang="fr-FR" smtClean="0"/>
              <a:pPr/>
              <a:t>7/18/14</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lIns="0" tIns="0" rIns="0" bIns="0">
            <a:noAutofit/>
          </a:bodyPr>
          <a:lstStyle>
            <a:lvl1pPr>
              <a:defRPr sz="1400">
                <a:solidFill>
                  <a:srgbClr val="FFFFFF"/>
                </a:solidFill>
              </a:defRPr>
            </a:lvl1pPr>
          </a:lstStyle>
          <a:p>
            <a:fld id="{1CD03441-794C-40A4-8C31-905149041D10}" type="slidenum">
              <a:rPr lang="fr-FR" smtClean="0"/>
              <a:pPr/>
              <a:t>‹#›</a:t>
            </a:fld>
            <a:endParaRPr lang="fr-F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9F439CD-A84B-46DD-8FCC-DA3103054F54}" type="datetimeFigureOut">
              <a:rPr lang="fr-FR" smtClean="0"/>
              <a:pPr/>
              <a:t>7/18/14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03441-794C-40A4-8C31-905149041D10}"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41"/>
            <a:ext cx="2011680" cy="5851525"/>
          </a:xfrm>
        </p:spPr>
        <p:txBody>
          <a:bodyPr vert="eaVer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914400" y="274640"/>
            <a:ext cx="5562600" cy="5851525"/>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C9F439CD-A84B-46DD-8FCC-DA3103054F54}" type="datetimeFigureOut">
              <a:rPr lang="fr-FR" smtClean="0"/>
              <a:pPr/>
              <a:t>7/18/14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03441-794C-40A4-8C31-905149041D10}"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C9F439CD-A84B-46DD-8FCC-DA3103054F54}" type="datetimeFigureOut">
              <a:rPr lang="fr-FR" smtClean="0"/>
              <a:pPr/>
              <a:t>7/18/14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CD03441-794C-40A4-8C31-905149041D10}" type="slidenum">
              <a:rPr lang="fr-FR" smtClean="0"/>
              <a:pPr/>
              <a:t>‹#›</a:t>
            </a:fld>
            <a:endParaRPr lang="fr-FR"/>
          </a:p>
        </p:txBody>
      </p:sp>
      <p:sp>
        <p:nvSpPr>
          <p:cNvPr id="8" name="Espace réservé du contenu 7"/>
          <p:cNvSpPr>
            <a:spLocks noGrp="1"/>
          </p:cNvSpPr>
          <p:nvPr>
            <p:ph sz="quarter" idx="1"/>
          </p:nvPr>
        </p:nvSpPr>
        <p:spPr>
          <a:xfrm>
            <a:off x="914400" y="1447800"/>
            <a:ext cx="777240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ectangle à coins arrondis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4" name="Espace réservé de la date 3"/>
          <p:cNvSpPr>
            <a:spLocks noGrp="1"/>
          </p:cNvSpPr>
          <p:nvPr>
            <p:ph type="dt" sz="half" idx="10"/>
          </p:nvPr>
        </p:nvSpPr>
        <p:spPr/>
        <p:txBody>
          <a:bodyPr/>
          <a:lstStyle/>
          <a:p>
            <a:fld id="{C9F439CD-A84B-46DD-8FCC-DA3103054F54}" type="datetimeFigureOut">
              <a:rPr lang="fr-FR" smtClean="0"/>
              <a:pPr/>
              <a:t>7/18/14</a:t>
            </a:fld>
            <a:endParaRPr lang="fr-FR"/>
          </a:p>
        </p:txBody>
      </p:sp>
      <p:sp>
        <p:nvSpPr>
          <p:cNvPr id="5" name="Espace réservé du pied de page 4"/>
          <p:cNvSpPr>
            <a:spLocks noGrp="1"/>
          </p:cNvSpPr>
          <p:nvPr>
            <p:ph type="ftr" sz="quarter" idx="11"/>
          </p:nvPr>
        </p:nvSpPr>
        <p:spPr>
          <a:xfrm>
            <a:off x="800100" y="6172200"/>
            <a:ext cx="4000500" cy="457200"/>
          </a:xfrm>
        </p:spPr>
        <p:txBody>
          <a:bodyPr/>
          <a:lstStyle/>
          <a:p>
            <a:endParaRPr lang="fr-FR"/>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146304" y="6208776"/>
            <a:ext cx="457200" cy="457200"/>
          </a:xfrm>
        </p:spPr>
        <p:txBody>
          <a:bodyPr/>
          <a:lstStyle/>
          <a:p>
            <a:fld id="{1CD03441-794C-40A4-8C31-905149041D10}" type="slidenum">
              <a:rPr lang="fr-FR" smtClean="0"/>
              <a:pPr/>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p>
            <a:fld id="{C9F439CD-A84B-46DD-8FCC-DA3103054F54}" type="datetimeFigureOut">
              <a:rPr lang="fr-FR" smtClean="0"/>
              <a:pPr/>
              <a:t>7/18/14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D03441-794C-40A4-8C31-905149041D10}" type="slidenum">
              <a:rPr lang="fr-FR" smtClean="0"/>
              <a:pPr/>
              <a:t>‹#›</a:t>
            </a:fld>
            <a:endParaRPr lang="fr-FR"/>
          </a:p>
        </p:txBody>
      </p:sp>
      <p:sp>
        <p:nvSpPr>
          <p:cNvPr id="9" name="Espace réservé du contenu 8"/>
          <p:cNvSpPr>
            <a:spLocks noGrp="1"/>
          </p:cNvSpPr>
          <p:nvPr>
            <p:ph sz="quarter" idx="1"/>
          </p:nvPr>
        </p:nvSpPr>
        <p:spPr>
          <a:xfrm>
            <a:off x="91440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1" name="Espace réservé du contenu 10"/>
          <p:cNvSpPr>
            <a:spLocks noGrp="1"/>
          </p:cNvSpPr>
          <p:nvPr>
            <p:ph sz="quarter" idx="2"/>
          </p:nvPr>
        </p:nvSpPr>
        <p:spPr>
          <a:xfrm>
            <a:off x="4933950" y="1447800"/>
            <a:ext cx="3749040" cy="45720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914400" y="273050"/>
            <a:ext cx="7772400" cy="1143000"/>
          </a:xfrm>
        </p:spPr>
        <p:txBody>
          <a:bodyPr anchor="b" anchorCtr="0"/>
          <a:lstStyle>
            <a:lvl1pPr>
              <a:defRPr/>
            </a:lvl1pPr>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C9F439CD-A84B-46DD-8FCC-DA3103054F54}" type="datetimeFigureOut">
              <a:rPr lang="fr-FR" smtClean="0"/>
              <a:pPr/>
              <a:t>7/18/14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CD03441-794C-40A4-8C31-905149041D10}" type="slidenum">
              <a:rPr lang="fr-FR" smtClean="0"/>
              <a:pPr/>
              <a:t>‹#›</a:t>
            </a:fld>
            <a:endParaRPr lang="fr-FR"/>
          </a:p>
        </p:txBody>
      </p:sp>
      <p:sp>
        <p:nvSpPr>
          <p:cNvPr id="11" name="Espace réservé du contenu 10"/>
          <p:cNvSpPr>
            <a:spLocks noGrp="1"/>
          </p:cNvSpPr>
          <p:nvPr>
            <p:ph sz="half" idx="2"/>
          </p:nvPr>
        </p:nvSpPr>
        <p:spPr>
          <a:xfrm>
            <a:off x="9144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3" name="Espace réservé du contenu 12"/>
          <p:cNvSpPr>
            <a:spLocks noGrp="1"/>
          </p:cNvSpPr>
          <p:nvPr>
            <p:ph sz="half" idx="4"/>
          </p:nvPr>
        </p:nvSpPr>
        <p:spPr>
          <a:xfrm>
            <a:off x="4953000" y="2247900"/>
            <a:ext cx="3733800" cy="38862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C9F439CD-A84B-46DD-8FCC-DA3103054F54}" type="datetimeFigureOut">
              <a:rPr lang="fr-FR" smtClean="0"/>
              <a:pPr/>
              <a:t>7/18/14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CD03441-794C-40A4-8C31-905149041D10}"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C9F439CD-A84B-46DD-8FCC-DA3103054F54}" type="datetimeFigureOut">
              <a:rPr lang="fr-FR" smtClean="0"/>
              <a:pPr/>
              <a:t>7/18/14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CD03441-794C-40A4-8C31-905149041D10}"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ectangle à coins arrondis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914400" y="273050"/>
            <a:ext cx="7772400" cy="1143000"/>
          </a:xfrm>
        </p:spPr>
        <p:txBody>
          <a:bodyPr anchor="b" anchorCtr="0"/>
          <a:lstStyle>
            <a:lvl1pPr algn="l">
              <a:buNone/>
              <a:defRPr sz="4000" b="0"/>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C9F439CD-A84B-46DD-8FCC-DA3103054F54}" type="datetimeFigureOut">
              <a:rPr lang="fr-FR" smtClean="0"/>
              <a:pPr/>
              <a:t>7/18/14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CD03441-794C-40A4-8C31-905149041D10}" type="slidenum">
              <a:rPr lang="fr-FR" smtClean="0"/>
              <a:pPr/>
              <a:t>‹#›</a:t>
            </a:fld>
            <a:endParaRPr lang="fr-FR"/>
          </a:p>
        </p:txBody>
      </p:sp>
      <p:sp>
        <p:nvSpPr>
          <p:cNvPr id="11" name="Espace réservé du contenu 10"/>
          <p:cNvSpPr>
            <a:spLocks noGrp="1"/>
          </p:cNvSpPr>
          <p:nvPr>
            <p:ph sz="quarter" idx="1"/>
          </p:nvPr>
        </p:nvSpPr>
        <p:spPr>
          <a:xfrm>
            <a:off x="2971800" y="1600200"/>
            <a:ext cx="5715000" cy="4495800"/>
          </a:xfrm>
        </p:spPr>
        <p:txBody>
          <a:bodyPr vert="horz"/>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fr-FR" smtClean="0"/>
              <a:t>Cliquez pour modifier le style du titre</a:t>
            </a:r>
            <a:endParaRPr kumimoji="0" lang="en-US"/>
          </a:p>
        </p:txBody>
      </p:sp>
      <p:sp>
        <p:nvSpPr>
          <p:cNvPr id="4" name="Espace réservé du texte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5" name="Espace réservé de la date 4"/>
          <p:cNvSpPr>
            <a:spLocks noGrp="1"/>
          </p:cNvSpPr>
          <p:nvPr>
            <p:ph type="dt" sz="half" idx="10"/>
          </p:nvPr>
        </p:nvSpPr>
        <p:spPr/>
        <p:txBody>
          <a:bodyPr/>
          <a:lstStyle/>
          <a:p>
            <a:fld id="{C9F439CD-A84B-46DD-8FCC-DA3103054F54}" type="datetimeFigureOut">
              <a:rPr lang="fr-FR" smtClean="0"/>
              <a:pPr/>
              <a:t>7/18/14</a:t>
            </a:fld>
            <a:endParaRPr lang="fr-FR"/>
          </a:p>
        </p:txBody>
      </p:sp>
      <p:sp>
        <p:nvSpPr>
          <p:cNvPr id="6" name="Espace réservé du pied de page 5"/>
          <p:cNvSpPr>
            <a:spLocks noGrp="1"/>
          </p:cNvSpPr>
          <p:nvPr>
            <p:ph type="ftr" sz="quarter" idx="11"/>
          </p:nvPr>
        </p:nvSpPr>
        <p:spPr>
          <a:xfrm>
            <a:off x="914400" y="6172200"/>
            <a:ext cx="3886200" cy="457200"/>
          </a:xfrm>
        </p:spPr>
        <p:txBody>
          <a:bodyPr/>
          <a:lstStyle/>
          <a:p>
            <a:endParaRPr lang="fr-FR"/>
          </a:p>
        </p:txBody>
      </p:sp>
      <p:sp>
        <p:nvSpPr>
          <p:cNvPr id="7" name="Espace réservé du numéro de diapositive 6"/>
          <p:cNvSpPr>
            <a:spLocks noGrp="1"/>
          </p:cNvSpPr>
          <p:nvPr>
            <p:ph type="sldNum" sz="quarter" idx="12"/>
          </p:nvPr>
        </p:nvSpPr>
        <p:spPr>
          <a:xfrm>
            <a:off x="146304" y="6208776"/>
            <a:ext cx="457200" cy="457200"/>
          </a:xfrm>
        </p:spPr>
        <p:txBody>
          <a:bodyPr/>
          <a:lstStyle/>
          <a:p>
            <a:fld id="{1CD03441-794C-40A4-8C31-905149041D10}" type="slidenum">
              <a:rPr lang="fr-FR" smtClean="0"/>
              <a:pPr/>
              <a:t>‹#›</a:t>
            </a:fld>
            <a:endParaRPr lang="fr-FR"/>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Espace réservé pour une image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fr-FR" smtClean="0"/>
              <a:t>Cliquez sur l'icône pour ajouter une image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ectangle à coins arrondis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Espace réservé du titre 21"/>
          <p:cNvSpPr>
            <a:spLocks noGrp="1"/>
          </p:cNvSpPr>
          <p:nvPr>
            <p:ph type="title"/>
          </p:nvPr>
        </p:nvSpPr>
        <p:spPr>
          <a:xfrm>
            <a:off x="914400" y="274638"/>
            <a:ext cx="7772400" cy="1143000"/>
          </a:xfrm>
          <a:prstGeom prst="rect">
            <a:avLst/>
          </a:prstGeom>
        </p:spPr>
        <p:txBody>
          <a:bodyPr bIns="91440" anchor="b" anchorCtr="0">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9F439CD-A84B-46DD-8FCC-DA3103054F54}" type="datetimeFigureOut">
              <a:rPr lang="fr-FR" smtClean="0"/>
              <a:pPr/>
              <a:t>7/18/14</a:t>
            </a:fld>
            <a:endParaRPr lang="fr-FR"/>
          </a:p>
        </p:txBody>
      </p:sp>
      <p:sp>
        <p:nvSpPr>
          <p:cNvPr id="3" name="Espace réservé du pied de page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fr-FR"/>
          </a:p>
        </p:txBody>
      </p:sp>
      <p:sp>
        <p:nvSpPr>
          <p:cNvPr id="23" name="Espace réservé du numéro de diapositive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CD03441-794C-40A4-8C31-905149041D10}"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 Id="rId3" Type="http://schemas.openxmlformats.org/officeDocument/2006/relationships/image" Target="../media/image1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4" Type="http://schemas.openxmlformats.org/officeDocument/2006/relationships/image" Target="../media/image3.png"/><Relationship Id="rId1" Type="http://schemas.microsoft.com/office/2007/relationships/media" Target="../media/media1.mp4"/><Relationship Id="rId2" Type="http://schemas.openxmlformats.org/officeDocument/2006/relationships/video" Target="../media/media1.mp4"/></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4.png"/><Relationship Id="rId1" Type="http://schemas.microsoft.com/office/2007/relationships/media" Target="../media/media2.mp4"/><Relationship Id="rId2" Type="http://schemas.openxmlformats.org/officeDocument/2006/relationships/video" Target="../media/media2.mp4"/></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5.png"/><Relationship Id="rId1" Type="http://schemas.microsoft.com/office/2007/relationships/media" Target="../media/media3.mp4"/><Relationship Id="rId2" Type="http://schemas.openxmlformats.org/officeDocument/2006/relationships/video" Target="../media/media3.mp4"/></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6.png"/><Relationship Id="rId1" Type="http://schemas.microsoft.com/office/2007/relationships/media" Target="../media/media4.mp4"/><Relationship Id="rId2" Type="http://schemas.openxmlformats.org/officeDocument/2006/relationships/video" Target="../media/media4.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8.png"/><Relationship Id="rId1" Type="http://schemas.microsoft.com/office/2007/relationships/media" Target="../media/media5.mp4"/><Relationship Id="rId2" Type="http://schemas.openxmlformats.org/officeDocument/2006/relationships/video" Target="../media/media5.mp4"/></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9.png"/><Relationship Id="rId1" Type="http://schemas.microsoft.com/office/2007/relationships/media" Target="../media/media6.mp4"/><Relationship Id="rId2" Type="http://schemas.openxmlformats.org/officeDocument/2006/relationships/video" Target="../media/media6.mp4"/></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0.png"/><Relationship Id="rId1" Type="http://schemas.microsoft.com/office/2007/relationships/media" Target="../media/media7.mp4"/><Relationship Id="rId2" Type="http://schemas.openxmlformats.org/officeDocument/2006/relationships/video" Target="../media/media7.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2.png"/><Relationship Id="rId1" Type="http://schemas.microsoft.com/office/2007/relationships/media" Target="../media/media8.mp4"/><Relationship Id="rId2" Type="http://schemas.openxmlformats.org/officeDocument/2006/relationships/video" Target="../media/media8.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33.png"/><Relationship Id="rId1" Type="http://schemas.microsoft.com/office/2007/relationships/media" Target="../media/media9.mp4"/><Relationship Id="rId2" Type="http://schemas.openxmlformats.org/officeDocument/2006/relationships/video" Target="../media/media9.mp4"/></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9.jpeg"/><Relationship Id="rId3"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1.jpeg"/><Relationship Id="rId3"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jpeg"/><Relationship Id="rId3" Type="http://schemas.openxmlformats.org/officeDocument/2006/relationships/image" Target="../media/image4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 Id="rId3"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 Id="rId3" Type="http://schemas.openxmlformats.org/officeDocument/2006/relationships/image" Target="../media/image5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0.png"/><Relationship Id="rId3" Type="http://schemas.openxmlformats.org/officeDocument/2006/relationships/image" Target="../media/image6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99592" y="228600"/>
            <a:ext cx="7863408" cy="990600"/>
          </a:xfrm>
        </p:spPr>
        <p:txBody>
          <a:bodyPr>
            <a:noAutofit/>
          </a:bodyPr>
          <a:lstStyle/>
          <a:p>
            <a:r>
              <a:rPr lang="fr-FR" sz="3600" b="1" dirty="0" smtClean="0">
                <a:solidFill>
                  <a:srgbClr val="00B050"/>
                </a:solidFill>
                <a:latin typeface="Bradley Hand ITC" pitchFamily="66" charset="0"/>
              </a:rPr>
              <a:t>Signwriting</a:t>
            </a:r>
            <a:r>
              <a:rPr lang="fr-FR" sz="3600" b="1" dirty="0" smtClean="0">
                <a:latin typeface="Bradley Hand ITC" pitchFamily="66" charset="0"/>
              </a:rPr>
              <a:t> </a:t>
            </a:r>
            <a:r>
              <a:rPr lang="fr-FR" sz="3600" b="1" dirty="0" smtClean="0">
                <a:solidFill>
                  <a:srgbClr val="00B0F0"/>
                </a:solidFill>
                <a:latin typeface="Bradley Hand ITC" pitchFamily="66" charset="0"/>
              </a:rPr>
              <a:t>Project</a:t>
            </a:r>
            <a:r>
              <a:rPr lang="fr-FR" sz="3600" b="1" dirty="0" smtClean="0">
                <a:latin typeface="Bradley Hand ITC" pitchFamily="66" charset="0"/>
              </a:rPr>
              <a:t> </a:t>
            </a:r>
            <a:r>
              <a:rPr lang="fr-FR" sz="3600" b="1" dirty="0" smtClean="0">
                <a:solidFill>
                  <a:srgbClr val="002060"/>
                </a:solidFill>
                <a:latin typeface="Bradley Hand ITC" pitchFamily="66" charset="0"/>
              </a:rPr>
              <a:t>in</a:t>
            </a:r>
            <a:r>
              <a:rPr lang="fr-FR" sz="3600" b="1" dirty="0" smtClean="0">
                <a:latin typeface="Bradley Hand ITC" pitchFamily="66" charset="0"/>
              </a:rPr>
              <a:t> </a:t>
            </a:r>
            <a:r>
              <a:rPr lang="fr-FR" sz="3600" b="1" dirty="0" err="1" smtClean="0">
                <a:solidFill>
                  <a:srgbClr val="FF0000"/>
                </a:solidFill>
                <a:latin typeface="Bradley Hand ITC" pitchFamily="66" charset="0"/>
              </a:rPr>
              <a:t>Tunisia</a:t>
            </a:r>
            <a:endParaRPr lang="fr-FR" sz="3600" b="1" dirty="0">
              <a:solidFill>
                <a:srgbClr val="FF0000"/>
              </a:solidFill>
              <a:latin typeface="Bradley Hand ITC" pitchFamily="66" charset="0"/>
            </a:endParaRPr>
          </a:p>
        </p:txBody>
      </p:sp>
      <p:pic>
        <p:nvPicPr>
          <p:cNvPr id="5" name="Image 4" descr="projet.png"/>
          <p:cNvPicPr>
            <a:picLocks noChangeAspect="1"/>
          </p:cNvPicPr>
          <p:nvPr/>
        </p:nvPicPr>
        <p:blipFill>
          <a:blip r:embed="rId2" cstate="print"/>
          <a:stretch>
            <a:fillRect/>
          </a:stretch>
        </p:blipFill>
        <p:spPr>
          <a:xfrm>
            <a:off x="1835696" y="2852936"/>
            <a:ext cx="5628572" cy="2190476"/>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sz="6600" dirty="0" smtClean="0">
                <a:solidFill>
                  <a:srgbClr val="00B050"/>
                </a:solidFill>
                <a:latin typeface="Brush Script MT" pitchFamily="66" charset="0"/>
              </a:rPr>
              <a:t>Celebrities</a:t>
            </a:r>
            <a:r>
              <a:rPr lang="en-US" sz="6600" dirty="0" smtClean="0">
                <a:latin typeface="Brush Script MT" pitchFamily="66" charset="0"/>
              </a:rPr>
              <a:t>' </a:t>
            </a:r>
            <a:r>
              <a:rPr lang="en-US" sz="6600" dirty="0" smtClean="0">
                <a:solidFill>
                  <a:srgbClr val="FFC000"/>
                </a:solidFill>
                <a:latin typeface="Brush Script MT" pitchFamily="66" charset="0"/>
              </a:rPr>
              <a:t>Biographies</a:t>
            </a:r>
            <a:endParaRPr lang="en-US" sz="6600" dirty="0">
              <a:solidFill>
                <a:srgbClr val="FFC000"/>
              </a:solidFill>
              <a:latin typeface="Brush Script MT" pitchFamily="66" charset="0"/>
            </a:endParaRPr>
          </a:p>
        </p:txBody>
      </p:sp>
      <p:sp>
        <p:nvSpPr>
          <p:cNvPr id="3" name="Espace réservé du texte 2"/>
          <p:cNvSpPr>
            <a:spLocks noGrp="1"/>
          </p:cNvSpPr>
          <p:nvPr>
            <p:ph type="body" idx="1"/>
          </p:nvPr>
        </p:nvSpPr>
        <p:spPr/>
        <p:txBody>
          <a:bodyPr/>
          <a:lstStyle/>
          <a:p>
            <a:r>
              <a:rPr lang="fr-FR" sz="3200" dirty="0" smtClean="0">
                <a:solidFill>
                  <a:srgbClr val="002060"/>
                </a:solidFill>
              </a:rPr>
              <a:t>Martin Luther King</a:t>
            </a:r>
            <a:endParaRPr lang="fr-FR" sz="3200" dirty="0">
              <a:solidFill>
                <a:srgbClr val="002060"/>
              </a:solidFill>
            </a:endParaRPr>
          </a:p>
        </p:txBody>
      </p:sp>
      <p:sp>
        <p:nvSpPr>
          <p:cNvPr id="4" name="Espace réservé du texte 3"/>
          <p:cNvSpPr>
            <a:spLocks noGrp="1"/>
          </p:cNvSpPr>
          <p:nvPr>
            <p:ph type="body" sz="half" idx="3"/>
          </p:nvPr>
        </p:nvSpPr>
        <p:spPr/>
        <p:txBody>
          <a:bodyPr/>
          <a:lstStyle/>
          <a:p>
            <a:r>
              <a:rPr lang="fr-FR" sz="2800" dirty="0" err="1" smtClean="0">
                <a:solidFill>
                  <a:srgbClr val="002060"/>
                </a:solidFill>
              </a:rPr>
              <a:t>Aboul</a:t>
            </a:r>
            <a:r>
              <a:rPr lang="fr-FR" sz="2800" dirty="0" smtClean="0">
                <a:solidFill>
                  <a:srgbClr val="002060"/>
                </a:solidFill>
              </a:rPr>
              <a:t> </a:t>
            </a:r>
            <a:r>
              <a:rPr lang="fr-FR" sz="2800" dirty="0" err="1" smtClean="0">
                <a:solidFill>
                  <a:srgbClr val="002060"/>
                </a:solidFill>
              </a:rPr>
              <a:t>Kacem</a:t>
            </a:r>
            <a:r>
              <a:rPr lang="fr-FR" sz="2800" dirty="0" smtClean="0">
                <a:solidFill>
                  <a:srgbClr val="002060"/>
                </a:solidFill>
              </a:rPr>
              <a:t> Chebbi</a:t>
            </a:r>
            <a:endParaRPr lang="fr-FR" sz="2800" dirty="0">
              <a:solidFill>
                <a:srgbClr val="002060"/>
              </a:solidFill>
            </a:endParaRPr>
          </a:p>
        </p:txBody>
      </p:sp>
      <p:pic>
        <p:nvPicPr>
          <p:cNvPr id="7" name="Espace réservé du contenu 6" descr="martin.jpg"/>
          <p:cNvPicPr>
            <a:picLocks noGrp="1" noChangeAspect="1"/>
          </p:cNvPicPr>
          <p:nvPr>
            <p:ph sz="half" idx="2"/>
          </p:nvPr>
        </p:nvPicPr>
        <p:blipFill>
          <a:blip r:embed="rId2" cstate="print"/>
          <a:stretch>
            <a:fillRect/>
          </a:stretch>
        </p:blipFill>
        <p:spPr>
          <a:xfrm>
            <a:off x="1245036" y="2247900"/>
            <a:ext cx="3072527" cy="3886200"/>
          </a:xfrm>
        </p:spPr>
      </p:pic>
      <p:pic>
        <p:nvPicPr>
          <p:cNvPr id="8" name="Espace réservé du contenu 7" descr="Abou 1.jpg"/>
          <p:cNvPicPr>
            <a:picLocks noGrp="1" noChangeAspect="1"/>
          </p:cNvPicPr>
          <p:nvPr>
            <p:ph sz="half" idx="4"/>
          </p:nvPr>
        </p:nvPicPr>
        <p:blipFill>
          <a:blip r:embed="rId3" cstate="print"/>
          <a:stretch>
            <a:fillRect/>
          </a:stretch>
        </p:blipFill>
        <p:spPr>
          <a:xfrm>
            <a:off x="5259342" y="2247900"/>
            <a:ext cx="3121116" cy="3886200"/>
          </a:xfrm>
        </p:spPr>
      </p:pic>
    </p:spTree>
  </p:cSld>
  <p:clrMapOvr>
    <a:masterClrMapping/>
  </p:clrMapOvr>
  <p:transition xmlns:p14="http://schemas.microsoft.com/office/powerpoint/2010/main">
    <p:checker dir="vert"/>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err="1" smtClean="0">
                <a:solidFill>
                  <a:srgbClr val="FF0000"/>
                </a:solidFill>
                <a:latin typeface="Westwood LET" pitchFamily="2" charset="0"/>
              </a:rPr>
              <a:t>Children</a:t>
            </a:r>
            <a:r>
              <a:rPr lang="fr-FR" b="1" dirty="0" smtClean="0">
                <a:latin typeface="Westwood LET" pitchFamily="2" charset="0"/>
              </a:rPr>
              <a:t> </a:t>
            </a:r>
            <a:r>
              <a:rPr lang="fr-FR" b="1" dirty="0" smtClean="0">
                <a:solidFill>
                  <a:srgbClr val="00B050"/>
                </a:solidFill>
                <a:latin typeface="Westwood LET" pitchFamily="2" charset="0"/>
              </a:rPr>
              <a:t>Stories</a:t>
            </a:r>
            <a:r>
              <a:rPr lang="fr-FR" b="1" dirty="0" smtClean="0">
                <a:latin typeface="Westwood LET" pitchFamily="2" charset="0"/>
              </a:rPr>
              <a:t> </a:t>
            </a:r>
            <a:r>
              <a:rPr lang="fr-FR" b="1" dirty="0" smtClean="0">
                <a:solidFill>
                  <a:srgbClr val="C00000"/>
                </a:solidFill>
                <a:latin typeface="Westwood LET" pitchFamily="2" charset="0"/>
              </a:rPr>
              <a:t>in</a:t>
            </a:r>
            <a:r>
              <a:rPr lang="fr-FR" b="1" dirty="0" smtClean="0">
                <a:latin typeface="Westwood LET" pitchFamily="2" charset="0"/>
              </a:rPr>
              <a:t> </a:t>
            </a:r>
            <a:r>
              <a:rPr lang="fr-FR" b="1" dirty="0" smtClean="0">
                <a:solidFill>
                  <a:srgbClr val="0070C0"/>
                </a:solidFill>
                <a:latin typeface="Westwood LET" pitchFamily="2" charset="0"/>
              </a:rPr>
              <a:t>Signwriting</a:t>
            </a:r>
            <a:endParaRPr lang="fr-FR" b="1" dirty="0">
              <a:solidFill>
                <a:srgbClr val="0070C0"/>
              </a:solidFill>
              <a:latin typeface="Westwood LET" pitchFamily="2" charset="0"/>
            </a:endParaRPr>
          </a:p>
        </p:txBody>
      </p:sp>
      <p:pic>
        <p:nvPicPr>
          <p:cNvPr id="10" name="Espace réservé du contenu 9" descr="deaf2.png"/>
          <p:cNvPicPr>
            <a:picLocks noGrp="1" noChangeAspect="1"/>
          </p:cNvPicPr>
          <p:nvPr>
            <p:ph sz="quarter" idx="1"/>
          </p:nvPr>
        </p:nvPicPr>
        <p:blipFill>
          <a:blip r:embed="rId2" cstate="print"/>
          <a:stretch>
            <a:fillRect/>
          </a:stretch>
        </p:blipFill>
        <p:spPr>
          <a:xfrm>
            <a:off x="2051720" y="1628800"/>
            <a:ext cx="5496214" cy="4572000"/>
          </a:xfrm>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5400" dirty="0" smtClean="0">
                <a:solidFill>
                  <a:srgbClr val="0070C0"/>
                </a:solidFill>
                <a:latin typeface="Forte" pitchFamily="66" charset="0"/>
              </a:rPr>
              <a:t>The Fox </a:t>
            </a:r>
            <a:r>
              <a:rPr lang="fr-FR" sz="5400" dirty="0" smtClean="0">
                <a:solidFill>
                  <a:srgbClr val="FF0000"/>
                </a:solidFill>
                <a:latin typeface="Forte" pitchFamily="66" charset="0"/>
              </a:rPr>
              <a:t>&amp;</a:t>
            </a:r>
            <a:r>
              <a:rPr lang="fr-FR" sz="5400" dirty="0" smtClean="0">
                <a:latin typeface="Forte" pitchFamily="66" charset="0"/>
              </a:rPr>
              <a:t> </a:t>
            </a:r>
            <a:r>
              <a:rPr lang="fr-FR" sz="5400" dirty="0" smtClean="0">
                <a:solidFill>
                  <a:srgbClr val="00B050"/>
                </a:solidFill>
                <a:latin typeface="Forte" pitchFamily="66" charset="0"/>
              </a:rPr>
              <a:t>The </a:t>
            </a:r>
            <a:r>
              <a:rPr lang="fr-FR" sz="5400" dirty="0" err="1" smtClean="0">
                <a:solidFill>
                  <a:srgbClr val="00B050"/>
                </a:solidFill>
                <a:latin typeface="Forte" pitchFamily="66" charset="0"/>
              </a:rPr>
              <a:t>Little</a:t>
            </a:r>
            <a:r>
              <a:rPr lang="fr-FR" sz="5400" dirty="0" smtClean="0">
                <a:solidFill>
                  <a:srgbClr val="00B050"/>
                </a:solidFill>
                <a:latin typeface="Forte" pitchFamily="66" charset="0"/>
              </a:rPr>
              <a:t> </a:t>
            </a:r>
            <a:r>
              <a:rPr lang="fr-FR" sz="5400" dirty="0" err="1" smtClean="0">
                <a:solidFill>
                  <a:srgbClr val="00B050"/>
                </a:solidFill>
                <a:latin typeface="Forte" pitchFamily="66" charset="0"/>
              </a:rPr>
              <a:t>Bird</a:t>
            </a:r>
            <a:r>
              <a:rPr lang="fr-FR" sz="5400" dirty="0" smtClean="0">
                <a:solidFill>
                  <a:srgbClr val="00B050"/>
                </a:solidFill>
                <a:latin typeface="Forte" pitchFamily="66" charset="0"/>
              </a:rPr>
              <a:t/>
            </a:r>
            <a:br>
              <a:rPr lang="fr-FR" sz="5400" dirty="0" smtClean="0">
                <a:solidFill>
                  <a:srgbClr val="00B050"/>
                </a:solidFill>
                <a:latin typeface="Forte" pitchFamily="66" charset="0"/>
              </a:rPr>
            </a:br>
            <a:r>
              <a:rPr lang="fr-FR" sz="1600" i="1" dirty="0" smtClean="0">
                <a:solidFill>
                  <a:srgbClr val="002060"/>
                </a:solidFill>
                <a:latin typeface="Forte" pitchFamily="66" charset="0"/>
              </a:rPr>
              <a:t>https://www.facebook.com/photo.php?fbid=519232084843754&amp;set=a.519232044843758.1073741850.330099553757009&amp;type=1&amp;theater</a:t>
            </a:r>
            <a:endParaRPr lang="fr-FR" sz="1600" i="1" dirty="0">
              <a:solidFill>
                <a:srgbClr val="002060"/>
              </a:solidFill>
              <a:latin typeface="Forte" pitchFamily="66" charset="0"/>
            </a:endParaRPr>
          </a:p>
        </p:txBody>
      </p:sp>
      <p:sp>
        <p:nvSpPr>
          <p:cNvPr id="3" name="Espace réservé du texte 2"/>
          <p:cNvSpPr>
            <a:spLocks noGrp="1"/>
          </p:cNvSpPr>
          <p:nvPr>
            <p:ph type="body" idx="2"/>
          </p:nvPr>
        </p:nvSpPr>
        <p:spPr>
          <a:xfrm>
            <a:off x="914400" y="2132856"/>
            <a:ext cx="2937520" cy="3963144"/>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p>
          <a:p>
            <a:endParaRPr lang="fr-FR" sz="3600" dirty="0"/>
          </a:p>
        </p:txBody>
      </p:sp>
      <p:pic>
        <p:nvPicPr>
          <p:cNvPr id="5" name="Espace réservé du contenu 4" descr="renard.jpg"/>
          <p:cNvPicPr>
            <a:picLocks noGrp="1" noChangeAspect="1"/>
          </p:cNvPicPr>
          <p:nvPr>
            <p:ph sz="quarter" idx="1"/>
          </p:nvPr>
        </p:nvPicPr>
        <p:blipFill>
          <a:blip r:embed="rId2" cstate="print"/>
          <a:stretch>
            <a:fillRect/>
          </a:stretch>
        </p:blipFill>
        <p:spPr>
          <a:xfrm>
            <a:off x="4110593" y="1600200"/>
            <a:ext cx="3437414" cy="4495800"/>
          </a:xfrm>
        </p:spPr>
      </p:pic>
    </p:spTree>
  </p:cSld>
  <p:clrMapOvr>
    <a:masterClrMapping/>
  </p:clrMapOvr>
  <p:transition xmlns:p14="http://schemas.microsoft.com/office/powerpoint/2010/main">
    <p:newsflash/>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4800" dirty="0" err="1" smtClean="0">
                <a:latin typeface="Westwood LET" pitchFamily="2" charset="0"/>
              </a:rPr>
              <a:t>Goldilocks</a:t>
            </a:r>
            <a:r>
              <a:rPr lang="fr-FR" sz="4800" dirty="0" smtClean="0">
                <a:latin typeface="Westwood LET" pitchFamily="2" charset="0"/>
              </a:rPr>
              <a:t> </a:t>
            </a:r>
            <a:r>
              <a:rPr lang="fr-FR" sz="4800" dirty="0" err="1" smtClean="0">
                <a:latin typeface="Westwood LET" pitchFamily="2" charset="0"/>
              </a:rPr>
              <a:t>Levels</a:t>
            </a:r>
            <a:r>
              <a:rPr lang="fr-FR" sz="4800" dirty="0" smtClean="0">
                <a:latin typeface="Westwood LET" pitchFamily="2" charset="0"/>
              </a:rPr>
              <a:t> (1, 2 &amp; 3)</a:t>
            </a:r>
            <a:br>
              <a:rPr lang="fr-FR" sz="4800" dirty="0" smtClean="0">
                <a:latin typeface="Westwood LET" pitchFamily="2" charset="0"/>
              </a:rPr>
            </a:br>
            <a:r>
              <a:rPr lang="fr-FR" sz="1600" dirty="0" smtClean="0">
                <a:solidFill>
                  <a:srgbClr val="002060"/>
                </a:solidFill>
                <a:latin typeface="Arial" pitchFamily="34" charset="0"/>
                <a:cs typeface="Arial" pitchFamily="34" charset="0"/>
              </a:rPr>
              <a:t>http://www.signwriting.org/archive/docs10/sw0933_TN_Goldilocks_Storybook_SWLevel3_Tunisian_Sign_Language.pdf</a:t>
            </a:r>
            <a:endParaRPr lang="fr-FR" sz="1600" dirty="0">
              <a:solidFill>
                <a:srgbClr val="002060"/>
              </a:solidFill>
              <a:latin typeface="Arial" pitchFamily="34" charset="0"/>
              <a:cs typeface="Arial" pitchFamily="34" charset="0"/>
            </a:endParaRPr>
          </a:p>
        </p:txBody>
      </p:sp>
      <p:sp>
        <p:nvSpPr>
          <p:cNvPr id="3" name="Espace réservé du texte 2"/>
          <p:cNvSpPr>
            <a:spLocks noGrp="1"/>
          </p:cNvSpPr>
          <p:nvPr>
            <p:ph type="body" idx="2"/>
          </p:nvPr>
        </p:nvSpPr>
        <p:spPr>
          <a:xfrm>
            <a:off x="914400" y="2132856"/>
            <a:ext cx="2865512" cy="3963144"/>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endParaRPr lang="fr-FR" sz="3600" dirty="0"/>
          </a:p>
        </p:txBody>
      </p:sp>
      <p:pic>
        <p:nvPicPr>
          <p:cNvPr id="5" name="Espace réservé du contenu 4" descr="gold.jpg"/>
          <p:cNvPicPr>
            <a:picLocks noGrp="1" noChangeAspect="1"/>
          </p:cNvPicPr>
          <p:nvPr>
            <p:ph sz="quarter" idx="1"/>
          </p:nvPr>
        </p:nvPicPr>
        <p:blipFill>
          <a:blip r:embed="rId2" cstate="print"/>
          <a:stretch>
            <a:fillRect/>
          </a:stretch>
        </p:blipFill>
        <p:spPr>
          <a:xfrm>
            <a:off x="3889007" y="1600200"/>
            <a:ext cx="3880585" cy="4495800"/>
          </a:xfrm>
        </p:spPr>
      </p:pic>
    </p:spTree>
  </p:cSld>
  <p:clrMapOvr>
    <a:masterClrMapping/>
  </p:clrMapOvr>
  <p:transition xmlns:p14="http://schemas.microsoft.com/office/powerpoint/2010/main">
    <p:strips dir="ru"/>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5400" b="1" dirty="0" smtClean="0">
                <a:solidFill>
                  <a:srgbClr val="00B050"/>
                </a:solidFill>
                <a:latin typeface="Forte" pitchFamily="66" charset="0"/>
              </a:rPr>
              <a:t>The Crow </a:t>
            </a:r>
            <a:r>
              <a:rPr lang="fr-FR" sz="5400" b="1" dirty="0" smtClean="0">
                <a:solidFill>
                  <a:srgbClr val="FF0000"/>
                </a:solidFill>
                <a:latin typeface="Forte" pitchFamily="66" charset="0"/>
              </a:rPr>
              <a:t>&amp;</a:t>
            </a:r>
            <a:r>
              <a:rPr lang="fr-FR" sz="5400" b="1" dirty="0" smtClean="0">
                <a:latin typeface="Forte" pitchFamily="66" charset="0"/>
              </a:rPr>
              <a:t> </a:t>
            </a:r>
            <a:r>
              <a:rPr lang="fr-FR" sz="5400" b="1" dirty="0" smtClean="0">
                <a:solidFill>
                  <a:srgbClr val="0070C0"/>
                </a:solidFill>
                <a:latin typeface="Forte" pitchFamily="66" charset="0"/>
              </a:rPr>
              <a:t>The Wolf</a:t>
            </a:r>
            <a:br>
              <a:rPr lang="fr-FR" sz="5400" b="1" dirty="0" smtClean="0">
                <a:solidFill>
                  <a:srgbClr val="0070C0"/>
                </a:solidFill>
                <a:latin typeface="Forte" pitchFamily="66" charset="0"/>
              </a:rPr>
            </a:br>
            <a:r>
              <a:rPr lang="fr-FR" sz="1600" dirty="0" smtClean="0">
                <a:solidFill>
                  <a:srgbClr val="002060"/>
                </a:solidFill>
                <a:latin typeface="Forte" pitchFamily="66" charset="0"/>
              </a:rPr>
              <a:t>https://www.facebook.com/photo.php?fbid=519215508178745&amp;set=a.519215418178754.1073741848.330099553757009&amp;type=1&amp;theater</a:t>
            </a:r>
            <a:endParaRPr lang="fr-FR" sz="1600" dirty="0">
              <a:solidFill>
                <a:srgbClr val="002060"/>
              </a:solidFill>
              <a:latin typeface="Forte" pitchFamily="66" charset="0"/>
            </a:endParaRPr>
          </a:p>
        </p:txBody>
      </p:sp>
      <p:sp>
        <p:nvSpPr>
          <p:cNvPr id="3" name="Espace réservé du texte 2"/>
          <p:cNvSpPr>
            <a:spLocks noGrp="1"/>
          </p:cNvSpPr>
          <p:nvPr>
            <p:ph type="body" idx="2"/>
          </p:nvPr>
        </p:nvSpPr>
        <p:spPr>
          <a:xfrm>
            <a:off x="914400" y="2132856"/>
            <a:ext cx="3009528" cy="3963144"/>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p>
          <a:p>
            <a:endParaRPr lang="fr-FR" sz="3600" dirty="0"/>
          </a:p>
        </p:txBody>
      </p:sp>
      <p:pic>
        <p:nvPicPr>
          <p:cNvPr id="5" name="Espace réservé du contenu 4" descr="corbeau.jpg"/>
          <p:cNvPicPr>
            <a:picLocks noGrp="1" noChangeAspect="1"/>
          </p:cNvPicPr>
          <p:nvPr>
            <p:ph sz="quarter" idx="1"/>
          </p:nvPr>
        </p:nvPicPr>
        <p:blipFill>
          <a:blip r:embed="rId2" cstate="print"/>
          <a:stretch>
            <a:fillRect/>
          </a:stretch>
        </p:blipFill>
        <p:spPr>
          <a:xfrm>
            <a:off x="4098885" y="1600200"/>
            <a:ext cx="3460829" cy="4495800"/>
          </a:xfrm>
        </p:spPr>
      </p:pic>
    </p:spTree>
  </p:cSld>
  <p:clrMapOvr>
    <a:masterClrMapping/>
  </p:clrMapOvr>
  <p:transition xmlns:p14="http://schemas.microsoft.com/office/powerpoint/2010/main">
    <p:split dir="in"/>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dirty="0" smtClean="0">
                <a:solidFill>
                  <a:srgbClr val="00B050"/>
                </a:solidFill>
                <a:latin typeface="Kristen ITC" pitchFamily="66" charset="0"/>
              </a:rPr>
              <a:t>The</a:t>
            </a:r>
            <a:r>
              <a:rPr lang="fr-FR" sz="4400" dirty="0" smtClean="0">
                <a:solidFill>
                  <a:srgbClr val="0070C0"/>
                </a:solidFill>
                <a:latin typeface="Kristen ITC" pitchFamily="66" charset="0"/>
              </a:rPr>
              <a:t> </a:t>
            </a:r>
            <a:r>
              <a:rPr lang="fr-FR" sz="4400" dirty="0" err="1" smtClean="0">
                <a:solidFill>
                  <a:srgbClr val="FF0000"/>
                </a:solidFill>
                <a:latin typeface="Kristen ITC" pitchFamily="66" charset="0"/>
              </a:rPr>
              <a:t>Drawing</a:t>
            </a:r>
            <a:r>
              <a:rPr lang="fr-FR" sz="4400" dirty="0" smtClean="0">
                <a:solidFill>
                  <a:srgbClr val="0070C0"/>
                </a:solidFill>
                <a:latin typeface="Kristen ITC" pitchFamily="66" charset="0"/>
              </a:rPr>
              <a:t> </a:t>
            </a:r>
            <a:r>
              <a:rPr lang="fr-FR" sz="4400" dirty="0" err="1" smtClean="0">
                <a:solidFill>
                  <a:srgbClr val="0070C0"/>
                </a:solidFill>
                <a:latin typeface="Kristen ITC" pitchFamily="66" charset="0"/>
              </a:rPr>
              <a:t>Competition</a:t>
            </a:r>
            <a:r>
              <a:rPr lang="fr-FR" sz="4400" dirty="0" smtClean="0">
                <a:solidFill>
                  <a:srgbClr val="0070C0"/>
                </a:solidFill>
                <a:latin typeface="Kristen ITC" pitchFamily="66" charset="0"/>
              </a:rPr>
              <a:t/>
            </a:r>
            <a:br>
              <a:rPr lang="fr-FR" sz="4400" dirty="0" smtClean="0">
                <a:solidFill>
                  <a:srgbClr val="0070C0"/>
                </a:solidFill>
                <a:latin typeface="Kristen ITC" pitchFamily="66" charset="0"/>
              </a:rPr>
            </a:br>
            <a:r>
              <a:rPr lang="fr-FR" sz="1600" dirty="0" smtClean="0">
                <a:solidFill>
                  <a:srgbClr val="002060"/>
                </a:solidFill>
                <a:latin typeface="Kristen ITC" pitchFamily="66" charset="0"/>
              </a:rPr>
              <a:t>https://www.facebook.com/photo.php?fbid=519176018182694&amp;set=a.519175944849368.1073741847.330099553757009&amp;type=1&amp;theater</a:t>
            </a:r>
            <a:endParaRPr lang="fr-FR" sz="1600" dirty="0">
              <a:solidFill>
                <a:srgbClr val="002060"/>
              </a:solidFill>
              <a:latin typeface="Kristen ITC" pitchFamily="66" charset="0"/>
            </a:endParaRPr>
          </a:p>
        </p:txBody>
      </p:sp>
      <p:sp>
        <p:nvSpPr>
          <p:cNvPr id="3" name="Espace réservé du texte 2"/>
          <p:cNvSpPr>
            <a:spLocks noGrp="1"/>
          </p:cNvSpPr>
          <p:nvPr>
            <p:ph type="body" idx="2"/>
          </p:nvPr>
        </p:nvSpPr>
        <p:spPr>
          <a:xfrm>
            <a:off x="914400" y="2204864"/>
            <a:ext cx="2721496" cy="3891136"/>
          </a:xfrm>
        </p:spPr>
        <p:txBody>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p>
          <a:p>
            <a:endParaRPr lang="fr-FR" dirty="0"/>
          </a:p>
        </p:txBody>
      </p:sp>
      <p:pic>
        <p:nvPicPr>
          <p:cNvPr id="5" name="Espace réservé du contenu 4" descr="comp.jpg"/>
          <p:cNvPicPr>
            <a:picLocks noGrp="1" noChangeAspect="1"/>
          </p:cNvPicPr>
          <p:nvPr>
            <p:ph sz="quarter" idx="1"/>
          </p:nvPr>
        </p:nvPicPr>
        <p:blipFill>
          <a:blip r:embed="rId2" cstate="print"/>
          <a:stretch>
            <a:fillRect/>
          </a:stretch>
        </p:blipFill>
        <p:spPr>
          <a:xfrm>
            <a:off x="3531127" y="1600200"/>
            <a:ext cx="4596345" cy="4495800"/>
          </a:xfrm>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5400" b="1" dirty="0" smtClean="0">
                <a:solidFill>
                  <a:srgbClr val="0070C0"/>
                </a:solidFill>
                <a:latin typeface="Pump Demi Bold LET" pitchFamily="2" charset="0"/>
              </a:rPr>
              <a:t>The Cricket </a:t>
            </a:r>
            <a:r>
              <a:rPr lang="fr-FR" sz="5400" b="1" dirty="0" smtClean="0">
                <a:solidFill>
                  <a:srgbClr val="FF0000"/>
                </a:solidFill>
                <a:latin typeface="Pump Demi Bold LET" pitchFamily="2" charset="0"/>
              </a:rPr>
              <a:t>&amp;</a:t>
            </a:r>
            <a:r>
              <a:rPr lang="fr-FR" sz="5400" b="1" dirty="0" smtClean="0">
                <a:latin typeface="Pump Demi Bold LET" pitchFamily="2" charset="0"/>
              </a:rPr>
              <a:t> </a:t>
            </a:r>
            <a:r>
              <a:rPr lang="fr-FR" sz="5400" b="1" dirty="0" smtClean="0">
                <a:solidFill>
                  <a:srgbClr val="00B050"/>
                </a:solidFill>
                <a:latin typeface="Pump Demi Bold LET" pitchFamily="2" charset="0"/>
              </a:rPr>
              <a:t>The </a:t>
            </a:r>
            <a:r>
              <a:rPr lang="fr-FR" sz="5400" b="1" dirty="0" err="1" smtClean="0">
                <a:solidFill>
                  <a:srgbClr val="00B050"/>
                </a:solidFill>
                <a:latin typeface="Pump Demi Bold LET" pitchFamily="2" charset="0"/>
              </a:rPr>
              <a:t>Ant</a:t>
            </a:r>
            <a:r>
              <a:rPr lang="fr-FR" sz="5400" b="1" dirty="0" smtClean="0">
                <a:solidFill>
                  <a:srgbClr val="00B050"/>
                </a:solidFill>
                <a:latin typeface="Pump Demi Bold LET" pitchFamily="2" charset="0"/>
              </a:rPr>
              <a:t/>
            </a:r>
            <a:br>
              <a:rPr lang="fr-FR" sz="5400" b="1" dirty="0" smtClean="0">
                <a:solidFill>
                  <a:srgbClr val="00B050"/>
                </a:solidFill>
                <a:latin typeface="Pump Demi Bold LET" pitchFamily="2" charset="0"/>
              </a:rPr>
            </a:br>
            <a:r>
              <a:rPr lang="fr-FR" sz="1600" dirty="0" smtClean="0">
                <a:solidFill>
                  <a:srgbClr val="002060"/>
                </a:solidFill>
                <a:latin typeface="Pump Demi Bold LET" pitchFamily="2" charset="0"/>
              </a:rPr>
              <a:t>https://www.facebook.com/photo.php?fbid=519216024845360&amp;set=a.519215831512046.1073741849.330099553757009&amp;type=1&amp;theater</a:t>
            </a:r>
            <a:endParaRPr lang="fr-FR" sz="1600" dirty="0">
              <a:solidFill>
                <a:srgbClr val="002060"/>
              </a:solidFill>
              <a:latin typeface="Pump Demi Bold LET" pitchFamily="2" charset="0"/>
            </a:endParaRPr>
          </a:p>
        </p:txBody>
      </p:sp>
      <p:sp>
        <p:nvSpPr>
          <p:cNvPr id="3" name="Espace réservé du texte 2"/>
          <p:cNvSpPr>
            <a:spLocks noGrp="1"/>
          </p:cNvSpPr>
          <p:nvPr>
            <p:ph type="body" idx="2"/>
          </p:nvPr>
        </p:nvSpPr>
        <p:spPr>
          <a:xfrm>
            <a:off x="914400" y="2276872"/>
            <a:ext cx="2721496" cy="3819128"/>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endParaRPr lang="en-US" sz="3600" b="1" dirty="0">
              <a:solidFill>
                <a:srgbClr val="FF0000"/>
              </a:solidFill>
              <a:latin typeface="Kristen ITC" pitchFamily="66" charset="0"/>
            </a:endParaRPr>
          </a:p>
        </p:txBody>
      </p:sp>
      <p:pic>
        <p:nvPicPr>
          <p:cNvPr id="5" name="Espace réservé du contenu 4" descr="cigale.jpg"/>
          <p:cNvPicPr>
            <a:picLocks noGrp="1" noChangeAspect="1"/>
          </p:cNvPicPr>
          <p:nvPr>
            <p:ph sz="quarter" idx="1"/>
          </p:nvPr>
        </p:nvPicPr>
        <p:blipFill>
          <a:blip r:embed="rId2" cstate="print"/>
          <a:stretch>
            <a:fillRect/>
          </a:stretch>
        </p:blipFill>
        <p:spPr>
          <a:xfrm>
            <a:off x="3943350" y="1928812"/>
            <a:ext cx="3771900" cy="3838575"/>
          </a:xfrm>
        </p:spPr>
      </p:pic>
    </p:spTree>
  </p:cSld>
  <p:clrMapOvr>
    <a:masterClrMapping/>
  </p:clrMapOvr>
  <p:transition xmlns:p14="http://schemas.microsoft.com/office/powerpoint/2010/main">
    <p:push/>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188640"/>
            <a:ext cx="7772400" cy="1440160"/>
          </a:xfrm>
        </p:spPr>
        <p:txBody>
          <a:bodyPr>
            <a:noAutofit/>
          </a:bodyPr>
          <a:lstStyle/>
          <a:p>
            <a:r>
              <a:rPr lang="fr-FR" b="1" dirty="0" smtClean="0">
                <a:solidFill>
                  <a:srgbClr val="00B050"/>
                </a:solidFill>
                <a:latin typeface="Ravie" pitchFamily="82" charset="0"/>
              </a:rPr>
              <a:t>The</a:t>
            </a:r>
            <a:r>
              <a:rPr lang="fr-FR" b="1" dirty="0" smtClean="0">
                <a:latin typeface="Ravie" pitchFamily="82" charset="0"/>
              </a:rPr>
              <a:t> </a:t>
            </a:r>
            <a:r>
              <a:rPr lang="fr-FR" b="1" dirty="0" err="1" smtClean="0">
                <a:solidFill>
                  <a:srgbClr val="FFC000"/>
                </a:solidFill>
                <a:latin typeface="Ravie" pitchFamily="82" charset="0"/>
              </a:rPr>
              <a:t>True</a:t>
            </a:r>
            <a:r>
              <a:rPr lang="fr-FR" b="1" dirty="0" smtClean="0">
                <a:latin typeface="Ravie" pitchFamily="82" charset="0"/>
              </a:rPr>
              <a:t> </a:t>
            </a:r>
            <a:r>
              <a:rPr lang="fr-FR" b="1" dirty="0" smtClean="0">
                <a:solidFill>
                  <a:srgbClr val="FF0000"/>
                </a:solidFill>
                <a:latin typeface="Ravie" pitchFamily="82" charset="0"/>
              </a:rPr>
              <a:t>Christmas</a:t>
            </a:r>
            <a:r>
              <a:rPr lang="fr-FR" b="1" dirty="0" smtClean="0">
                <a:latin typeface="Ravie" pitchFamily="82" charset="0"/>
              </a:rPr>
              <a:t> </a:t>
            </a:r>
            <a:r>
              <a:rPr lang="fr-FR" b="1" dirty="0" smtClean="0">
                <a:solidFill>
                  <a:srgbClr val="0070C0"/>
                </a:solidFill>
                <a:latin typeface="Ravie" pitchFamily="82" charset="0"/>
              </a:rPr>
              <a:t>Story</a:t>
            </a:r>
            <a:r>
              <a:rPr lang="fr-FR" sz="3200" b="1" dirty="0" smtClean="0">
                <a:latin typeface="Ravie" pitchFamily="82" charset="0"/>
              </a:rPr>
              <a:t/>
            </a:r>
            <a:br>
              <a:rPr lang="fr-FR" sz="3200" b="1" dirty="0" smtClean="0">
                <a:latin typeface="Ravie" pitchFamily="82" charset="0"/>
              </a:rPr>
            </a:br>
            <a:r>
              <a:rPr lang="fr-FR" sz="1400" dirty="0" smtClean="0">
                <a:solidFill>
                  <a:srgbClr val="002060"/>
                </a:solidFill>
                <a:latin typeface="Arial" pitchFamily="34" charset="0"/>
                <a:cs typeface="Arial" pitchFamily="34" charset="0"/>
              </a:rPr>
              <a:t>http://www.signwriting.org/archive/docs10/sw0931_TN_Christmas_Story_Tunisian_Sign_Language.pdf</a:t>
            </a:r>
            <a:endParaRPr lang="fr-FR" sz="1400" dirty="0">
              <a:solidFill>
                <a:srgbClr val="002060"/>
              </a:solidFill>
              <a:latin typeface="Arial" pitchFamily="34" charset="0"/>
              <a:cs typeface="Arial" pitchFamily="34" charset="0"/>
            </a:endParaRPr>
          </a:p>
        </p:txBody>
      </p:sp>
      <p:sp>
        <p:nvSpPr>
          <p:cNvPr id="3" name="Espace réservé du texte 2"/>
          <p:cNvSpPr>
            <a:spLocks noGrp="1"/>
          </p:cNvSpPr>
          <p:nvPr>
            <p:ph type="body" idx="2"/>
          </p:nvPr>
        </p:nvSpPr>
        <p:spPr>
          <a:xfrm>
            <a:off x="914400" y="2204864"/>
            <a:ext cx="2937520" cy="3891136"/>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endParaRPr lang="fr-FR" sz="3600" dirty="0"/>
          </a:p>
        </p:txBody>
      </p:sp>
      <p:pic>
        <p:nvPicPr>
          <p:cNvPr id="5" name="Espace réservé du contenu 4" descr="jesus.jpg"/>
          <p:cNvPicPr>
            <a:picLocks noGrp="1" noChangeAspect="1"/>
          </p:cNvPicPr>
          <p:nvPr>
            <p:ph sz="quarter" idx="1"/>
          </p:nvPr>
        </p:nvPicPr>
        <p:blipFill>
          <a:blip r:embed="rId2" cstate="print"/>
          <a:stretch>
            <a:fillRect/>
          </a:stretch>
        </p:blipFill>
        <p:spPr>
          <a:xfrm>
            <a:off x="3889007" y="1600200"/>
            <a:ext cx="3880585" cy="4495800"/>
          </a:xfrm>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3600" dirty="0" smtClean="0">
                <a:solidFill>
                  <a:srgbClr val="FF0000"/>
                </a:solidFill>
                <a:latin typeface="Ravie" pitchFamily="82" charset="0"/>
              </a:rPr>
              <a:t>The</a:t>
            </a:r>
            <a:r>
              <a:rPr lang="fr-FR" sz="3600" dirty="0" smtClean="0">
                <a:latin typeface="Ravie" pitchFamily="82" charset="0"/>
              </a:rPr>
              <a:t> </a:t>
            </a:r>
            <a:r>
              <a:rPr lang="fr-FR" sz="3600" dirty="0" smtClean="0">
                <a:solidFill>
                  <a:srgbClr val="00B050"/>
                </a:solidFill>
                <a:latin typeface="Ravie" pitchFamily="82" charset="0"/>
              </a:rPr>
              <a:t>Dog</a:t>
            </a:r>
            <a:r>
              <a:rPr lang="fr-FR" sz="3600" dirty="0" smtClean="0">
                <a:latin typeface="Ravie" pitchFamily="82" charset="0"/>
              </a:rPr>
              <a:t> </a:t>
            </a:r>
            <a:r>
              <a:rPr lang="fr-FR" sz="3600" dirty="0" smtClean="0">
                <a:solidFill>
                  <a:srgbClr val="FFC000"/>
                </a:solidFill>
                <a:latin typeface="Ravie" pitchFamily="82" charset="0"/>
              </a:rPr>
              <a:t>&amp;</a:t>
            </a:r>
            <a:r>
              <a:rPr lang="fr-FR" sz="3600" dirty="0" smtClean="0">
                <a:latin typeface="Ravie" pitchFamily="82" charset="0"/>
              </a:rPr>
              <a:t> </a:t>
            </a:r>
            <a:r>
              <a:rPr lang="fr-FR" sz="3600" dirty="0" smtClean="0">
                <a:solidFill>
                  <a:srgbClr val="C00000"/>
                </a:solidFill>
                <a:latin typeface="Ravie" pitchFamily="82" charset="0"/>
              </a:rPr>
              <a:t>The</a:t>
            </a:r>
            <a:r>
              <a:rPr lang="fr-FR" sz="3600" dirty="0" smtClean="0">
                <a:latin typeface="Ravie" pitchFamily="82" charset="0"/>
              </a:rPr>
              <a:t> </a:t>
            </a:r>
            <a:r>
              <a:rPr lang="fr-FR" sz="3600" dirty="0" err="1" smtClean="0">
                <a:solidFill>
                  <a:srgbClr val="00B0F0"/>
                </a:solidFill>
                <a:latin typeface="Ravie" pitchFamily="82" charset="0"/>
              </a:rPr>
              <a:t>Two</a:t>
            </a:r>
            <a:r>
              <a:rPr lang="fr-FR" sz="3600" dirty="0" smtClean="0">
                <a:latin typeface="Ravie" pitchFamily="82" charset="0"/>
              </a:rPr>
              <a:t> </a:t>
            </a:r>
            <a:r>
              <a:rPr lang="fr-FR" sz="3200" dirty="0" smtClean="0">
                <a:solidFill>
                  <a:srgbClr val="7030A0"/>
                </a:solidFill>
                <a:latin typeface="Ravie" pitchFamily="82" charset="0"/>
              </a:rPr>
              <a:t>Cats</a:t>
            </a:r>
            <a:r>
              <a:rPr lang="fr-FR" sz="3200" dirty="0" smtClean="0">
                <a:latin typeface="Ravie" pitchFamily="82" charset="0"/>
              </a:rPr>
              <a:t/>
            </a:r>
            <a:br>
              <a:rPr lang="fr-FR" sz="3200" dirty="0" smtClean="0">
                <a:latin typeface="Ravie" pitchFamily="82" charset="0"/>
              </a:rPr>
            </a:br>
            <a:r>
              <a:rPr lang="fr-FR" sz="1200" dirty="0" smtClean="0">
                <a:solidFill>
                  <a:srgbClr val="002060"/>
                </a:solidFill>
                <a:latin typeface="Arial" pitchFamily="34" charset="0"/>
                <a:cs typeface="Arial" pitchFamily="34" charset="0"/>
              </a:rPr>
              <a:t>https://www.facebook.com/photo.php?fbid=470507289716234&amp;set=pb.330099553757009.-2207520000.1403307446.&amp;type=3&amp;theater</a:t>
            </a:r>
            <a:endParaRPr lang="fr-FR" sz="1200" dirty="0">
              <a:solidFill>
                <a:srgbClr val="002060"/>
              </a:solidFill>
              <a:latin typeface="Arial" pitchFamily="34" charset="0"/>
              <a:cs typeface="Arial" pitchFamily="34" charset="0"/>
            </a:endParaRPr>
          </a:p>
        </p:txBody>
      </p:sp>
      <p:sp>
        <p:nvSpPr>
          <p:cNvPr id="3" name="Espace réservé du texte 2"/>
          <p:cNvSpPr>
            <a:spLocks noGrp="1"/>
          </p:cNvSpPr>
          <p:nvPr>
            <p:ph type="body" idx="2"/>
          </p:nvPr>
        </p:nvSpPr>
        <p:spPr>
          <a:xfrm>
            <a:off x="914400" y="2204864"/>
            <a:ext cx="2865512" cy="3891136"/>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endParaRPr lang="fr-FR" sz="3600" dirty="0" smtClean="0"/>
          </a:p>
          <a:p>
            <a:endParaRPr lang="fr-FR" sz="3600" dirty="0"/>
          </a:p>
        </p:txBody>
      </p:sp>
      <p:pic>
        <p:nvPicPr>
          <p:cNvPr id="5" name="Espace réservé du contenu 4" descr="dog.jpg"/>
          <p:cNvPicPr>
            <a:picLocks noGrp="1" noChangeAspect="1"/>
          </p:cNvPicPr>
          <p:nvPr>
            <p:ph sz="quarter" idx="1"/>
          </p:nvPr>
        </p:nvPicPr>
        <p:blipFill>
          <a:blip r:embed="rId2" cstate="print"/>
          <a:stretch>
            <a:fillRect/>
          </a:stretch>
        </p:blipFill>
        <p:spPr>
          <a:xfrm>
            <a:off x="4362360" y="1600200"/>
            <a:ext cx="2933879" cy="4495800"/>
          </a:xfrm>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a:r>
              <a:rPr lang="fr-FR" sz="4800" dirty="0" err="1" smtClean="0">
                <a:solidFill>
                  <a:srgbClr val="FF0000"/>
                </a:solidFill>
                <a:latin typeface="Forte" pitchFamily="66" charset="0"/>
              </a:rPr>
              <a:t>Little</a:t>
            </a:r>
            <a:r>
              <a:rPr lang="fr-FR" sz="4800" dirty="0" smtClean="0">
                <a:latin typeface="Forte" pitchFamily="66" charset="0"/>
              </a:rPr>
              <a:t> </a:t>
            </a:r>
            <a:r>
              <a:rPr lang="fr-FR" sz="4800" dirty="0" err="1" smtClean="0">
                <a:solidFill>
                  <a:srgbClr val="FF0000"/>
                </a:solidFill>
                <a:latin typeface="Forte" pitchFamily="66" charset="0"/>
              </a:rPr>
              <a:t>Red</a:t>
            </a:r>
            <a:r>
              <a:rPr lang="fr-FR" sz="4800" dirty="0" smtClean="0">
                <a:latin typeface="Forte" pitchFamily="66" charset="0"/>
              </a:rPr>
              <a:t> </a:t>
            </a:r>
            <a:r>
              <a:rPr lang="fr-FR" sz="4800" dirty="0" err="1" smtClean="0">
                <a:solidFill>
                  <a:srgbClr val="0070C0"/>
                </a:solidFill>
                <a:latin typeface="Forte" pitchFamily="66" charset="0"/>
              </a:rPr>
              <a:t>Riding</a:t>
            </a:r>
            <a:r>
              <a:rPr lang="fr-FR" sz="4800" dirty="0" smtClean="0">
                <a:latin typeface="Forte" pitchFamily="66" charset="0"/>
              </a:rPr>
              <a:t> </a:t>
            </a:r>
            <a:r>
              <a:rPr lang="fr-FR" sz="4800" dirty="0" smtClean="0">
                <a:solidFill>
                  <a:srgbClr val="00B050"/>
                </a:solidFill>
                <a:latin typeface="Forte" pitchFamily="66" charset="0"/>
              </a:rPr>
              <a:t>Hood</a:t>
            </a:r>
            <a:r>
              <a:rPr lang="fr-FR" sz="4800" dirty="0" smtClean="0">
                <a:latin typeface="Forte" pitchFamily="66" charset="0"/>
              </a:rPr>
              <a:t/>
            </a:r>
            <a:br>
              <a:rPr lang="fr-FR" sz="4800" dirty="0" smtClean="0">
                <a:latin typeface="Forte" pitchFamily="66" charset="0"/>
              </a:rPr>
            </a:br>
            <a:r>
              <a:rPr lang="fr-FR" sz="1600" dirty="0" smtClean="0">
                <a:latin typeface="Arial" pitchFamily="34" charset="0"/>
                <a:cs typeface="Arial" pitchFamily="34" charset="0"/>
              </a:rPr>
              <a:t>https://www.facebook.com/photo.php?fbid=370332913067006&amp;set=pb.330099553757009.-2207520000.1403309059.&amp;type=3&amp;theater</a:t>
            </a:r>
            <a:endParaRPr lang="fr-FR" sz="1600" dirty="0">
              <a:latin typeface="Arial" pitchFamily="34" charset="0"/>
              <a:cs typeface="Arial" pitchFamily="34" charset="0"/>
            </a:endParaRPr>
          </a:p>
        </p:txBody>
      </p:sp>
      <p:sp>
        <p:nvSpPr>
          <p:cNvPr id="3" name="Espace réservé du texte 2"/>
          <p:cNvSpPr>
            <a:spLocks noGrp="1"/>
          </p:cNvSpPr>
          <p:nvPr>
            <p:ph type="body" idx="2"/>
          </p:nvPr>
        </p:nvSpPr>
        <p:spPr>
          <a:xfrm>
            <a:off x="971600" y="2060848"/>
            <a:ext cx="3009528" cy="3891136"/>
          </a:xfrm>
        </p:spPr>
        <p:txBody>
          <a:bodyPr>
            <a:normAutofit/>
          </a:bodyPr>
          <a:lstStyle/>
          <a:p>
            <a:pPr algn="ctr"/>
            <a:r>
              <a:rPr lang="en-US" sz="3600" b="1" dirty="0" smtClean="0">
                <a:solidFill>
                  <a:srgbClr val="FF0000"/>
                </a:solidFill>
                <a:latin typeface="Kristen ITC" pitchFamily="66" charset="0"/>
              </a:rPr>
              <a:t>Stories</a:t>
            </a:r>
          </a:p>
          <a:p>
            <a:pPr algn="ctr"/>
            <a:r>
              <a:rPr lang="en-US" sz="3600" b="1" dirty="0" smtClean="0">
                <a:solidFill>
                  <a:srgbClr val="FF0000"/>
                </a:solidFill>
                <a:latin typeface="Kristen ITC" pitchFamily="66" charset="0"/>
              </a:rPr>
              <a:t>For</a:t>
            </a:r>
          </a:p>
          <a:p>
            <a:pPr algn="ctr"/>
            <a:r>
              <a:rPr lang="en-US" sz="3600" b="1" dirty="0" smtClean="0">
                <a:solidFill>
                  <a:srgbClr val="FF0000"/>
                </a:solidFill>
                <a:latin typeface="Kristen ITC" pitchFamily="66" charset="0"/>
              </a:rPr>
              <a:t>Children</a:t>
            </a:r>
          </a:p>
          <a:p>
            <a:pPr algn="ctr"/>
            <a:r>
              <a:rPr lang="en-US" sz="3600" b="1" dirty="0" smtClean="0">
                <a:solidFill>
                  <a:srgbClr val="FF0000"/>
                </a:solidFill>
                <a:latin typeface="Kristen ITC" pitchFamily="66" charset="0"/>
              </a:rPr>
              <a:t>In</a:t>
            </a:r>
          </a:p>
          <a:p>
            <a:pPr algn="ctr"/>
            <a:r>
              <a:rPr lang="en-US" sz="3600" b="1" dirty="0" smtClean="0">
                <a:solidFill>
                  <a:srgbClr val="FF0000"/>
                </a:solidFill>
                <a:latin typeface="Kristen ITC" pitchFamily="66" charset="0"/>
              </a:rPr>
              <a:t>Signwriting</a:t>
            </a:r>
            <a:endParaRPr lang="fr-FR" sz="3600" dirty="0" smtClean="0"/>
          </a:p>
          <a:p>
            <a:endParaRPr lang="fr-FR" sz="3600" dirty="0"/>
          </a:p>
        </p:txBody>
      </p:sp>
      <p:pic>
        <p:nvPicPr>
          <p:cNvPr id="5" name="Espace réservé du contenu 4" descr="little.jpg"/>
          <p:cNvPicPr>
            <a:picLocks noGrp="1" noChangeAspect="1"/>
          </p:cNvPicPr>
          <p:nvPr>
            <p:ph sz="quarter" idx="1"/>
          </p:nvPr>
        </p:nvPicPr>
        <p:blipFill>
          <a:blip r:embed="rId2" cstate="print"/>
          <a:stretch>
            <a:fillRect/>
          </a:stretch>
        </p:blipFill>
        <p:spPr>
          <a:xfrm>
            <a:off x="4241720" y="1600200"/>
            <a:ext cx="3175159" cy="4495800"/>
          </a:xfrm>
        </p:spPr>
      </p:pic>
    </p:spTree>
  </p:cSld>
  <p:clrMapOvr>
    <a:masterClrMapping/>
  </p:clrMapOvr>
  <p:transition xmlns:p14="http://schemas.microsoft.com/office/powerpoint/2010/main">
    <p:cut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gnWriting Project Welcom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56565" y="296652"/>
            <a:ext cx="7830870" cy="6264696"/>
          </a:xfrm>
          <a:prstGeom prst="rect">
            <a:avLst/>
          </a:prstGeom>
        </p:spPr>
      </p:pic>
    </p:spTree>
    <p:extLst>
      <p:ext uri="{BB962C8B-B14F-4D97-AF65-F5344CB8AC3E}">
        <p14:creationId xmlns:p14="http://schemas.microsoft.com/office/powerpoint/2010/main" val="3007770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642194"/>
          </a:xfrm>
        </p:spPr>
        <p:txBody>
          <a:bodyPr/>
          <a:lstStyle/>
          <a:p>
            <a:pPr algn="ctr"/>
            <a:r>
              <a:rPr lang="fr-FR" dirty="0" smtClean="0">
                <a:solidFill>
                  <a:srgbClr val="00B0F0"/>
                </a:solidFill>
                <a:latin typeface="Elephant" pitchFamily="18" charset="0"/>
              </a:rPr>
              <a:t>Signwriting</a:t>
            </a:r>
            <a:r>
              <a:rPr lang="fr-FR" dirty="0" smtClean="0">
                <a:latin typeface="Elephant" pitchFamily="18" charset="0"/>
              </a:rPr>
              <a:t> </a:t>
            </a:r>
            <a:r>
              <a:rPr lang="fr-FR" dirty="0" err="1" smtClean="0">
                <a:solidFill>
                  <a:srgbClr val="00B050"/>
                </a:solidFill>
                <a:latin typeface="Elephant" pitchFamily="18" charset="0"/>
              </a:rPr>
              <a:t>Teaching</a:t>
            </a:r>
            <a:r>
              <a:rPr lang="fr-FR" dirty="0" smtClean="0">
                <a:latin typeface="Elephant" pitchFamily="18" charset="0"/>
              </a:rPr>
              <a:t> </a:t>
            </a:r>
            <a:r>
              <a:rPr lang="fr-FR" dirty="0" err="1" smtClean="0">
                <a:solidFill>
                  <a:srgbClr val="FF0000"/>
                </a:solidFill>
                <a:latin typeface="Elephant" pitchFamily="18" charset="0"/>
              </a:rPr>
              <a:t>Videos</a:t>
            </a:r>
            <a:endParaRPr lang="fr-FR" dirty="0">
              <a:solidFill>
                <a:srgbClr val="FF0000"/>
              </a:solidFill>
              <a:latin typeface="Elephant" pitchFamily="18" charset="0"/>
            </a:endParaRPr>
          </a:p>
        </p:txBody>
      </p:sp>
      <p:pic>
        <p:nvPicPr>
          <p:cNvPr id="3" name="Image 2" descr="tea.png"/>
          <p:cNvPicPr>
            <a:picLocks noChangeAspect="1"/>
          </p:cNvPicPr>
          <p:nvPr/>
        </p:nvPicPr>
        <p:blipFill>
          <a:blip r:embed="rId2" cstate="print"/>
          <a:stretch>
            <a:fillRect/>
          </a:stretch>
        </p:blipFill>
        <p:spPr>
          <a:xfrm>
            <a:off x="1547664" y="2780928"/>
            <a:ext cx="6257143" cy="2190476"/>
          </a:xfrm>
          <a:prstGeom prst="rect">
            <a:avLst/>
          </a:prstGeom>
        </p:spPr>
      </p:pic>
    </p:spTree>
  </p:cSld>
  <p:clrMapOvr>
    <a:masterClrMapping/>
  </p:clrMapOvr>
  <p:transition xmlns:p14="http://schemas.microsoft.com/office/powerpoint/2010/main">
    <p:diamond/>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0ne</a:t>
            </a:r>
            <a:endParaRPr lang="fr-FR" sz="5400" b="1" dirty="0">
              <a:solidFill>
                <a:srgbClr val="FF0000"/>
              </a:solidFill>
              <a:latin typeface="Algerian" pitchFamily="82" charset="0"/>
            </a:endParaRPr>
          </a:p>
        </p:txBody>
      </p:sp>
      <p:pic>
        <p:nvPicPr>
          <p:cNvPr id="3" name="Leçons en Signwriting (0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56792"/>
            <a:ext cx="6096000" cy="4572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TWO</a:t>
            </a:r>
            <a:endParaRPr lang="fr-FR" sz="5400" dirty="0"/>
          </a:p>
        </p:txBody>
      </p:sp>
      <p:pic>
        <p:nvPicPr>
          <p:cNvPr id="3" name="Leçons en Signwriting (0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56792"/>
            <a:ext cx="6096000" cy="45720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THREE</a:t>
            </a:r>
            <a:endParaRPr lang="fr-FR" sz="5400" dirty="0"/>
          </a:p>
        </p:txBody>
      </p:sp>
      <p:pic>
        <p:nvPicPr>
          <p:cNvPr id="3" name="Leçons en Signwriting (0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59590"/>
            <a:ext cx="6096000" cy="4572000"/>
          </a:xfrm>
          <a:prstGeom prst="rect">
            <a:avLst/>
          </a:prstGeom>
        </p:spPr>
      </p:pic>
    </p:spTree>
  </p:cSld>
  <p:clrMapOvr>
    <a:masterClrMapping/>
  </p:clrMapOvr>
  <p:transition xmlns:p14="http://schemas.microsoft.com/office/powerpoint/2010/main">
    <p:cut thruBlk="1"/>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576" y="274638"/>
            <a:ext cx="8136904" cy="1858218"/>
          </a:xfrm>
        </p:spPr>
        <p:txBody>
          <a:bodyPr>
            <a:noAutofit/>
          </a:bodyPr>
          <a:lstStyle/>
          <a:p>
            <a:r>
              <a:rPr lang="en-US" dirty="0" smtClean="0">
                <a:solidFill>
                  <a:srgbClr val="FF0000"/>
                </a:solidFill>
                <a:latin typeface="Algerian" pitchFamily="82" charset="0"/>
              </a:rPr>
              <a:t>Signwriting</a:t>
            </a:r>
            <a:r>
              <a:rPr lang="en-US" dirty="0" smtClean="0">
                <a:latin typeface="Algerian" pitchFamily="82" charset="0"/>
              </a:rPr>
              <a:t> </a:t>
            </a:r>
            <a:r>
              <a:rPr lang="en-US" dirty="0" smtClean="0">
                <a:solidFill>
                  <a:srgbClr val="00B0F0"/>
                </a:solidFill>
                <a:latin typeface="Algerian" pitchFamily="82" charset="0"/>
              </a:rPr>
              <a:t>Subtitles</a:t>
            </a:r>
            <a:r>
              <a:rPr lang="en-US" dirty="0" smtClean="0">
                <a:latin typeface="Algerian" pitchFamily="82" charset="0"/>
              </a:rPr>
              <a:t> </a:t>
            </a:r>
            <a:r>
              <a:rPr lang="en-US" dirty="0" smtClean="0">
                <a:solidFill>
                  <a:srgbClr val="00B050"/>
                </a:solidFill>
                <a:latin typeface="Algerian" pitchFamily="82" charset="0"/>
              </a:rPr>
              <a:t>Videos</a:t>
            </a:r>
            <a:endParaRPr lang="en-US" dirty="0">
              <a:solidFill>
                <a:srgbClr val="00B050"/>
              </a:solidFill>
              <a:latin typeface="Algerian" pitchFamily="82" charset="0"/>
            </a:endParaRPr>
          </a:p>
        </p:txBody>
      </p:sp>
      <p:pic>
        <p:nvPicPr>
          <p:cNvPr id="4" name="Image 3" descr="sous.png"/>
          <p:cNvPicPr>
            <a:picLocks noChangeAspect="1"/>
          </p:cNvPicPr>
          <p:nvPr/>
        </p:nvPicPr>
        <p:blipFill>
          <a:blip r:embed="rId2" cstate="print"/>
          <a:stretch>
            <a:fillRect/>
          </a:stretch>
        </p:blipFill>
        <p:spPr>
          <a:xfrm>
            <a:off x="683568" y="3068960"/>
            <a:ext cx="7752381" cy="2190476"/>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354162"/>
          </a:xfrm>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0ne</a:t>
            </a:r>
            <a:endParaRPr lang="fr-FR" sz="5400" dirty="0"/>
          </a:p>
        </p:txBody>
      </p:sp>
      <p:pic>
        <p:nvPicPr>
          <p:cNvPr id="3" name="Signwriting en sous-titrag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593304"/>
            <a:ext cx="6096000" cy="4572000"/>
          </a:xfrm>
          <a:prstGeom prst="rect">
            <a:avLst/>
          </a:prstGeom>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354162"/>
          </a:xfrm>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TWO</a:t>
            </a:r>
            <a:endParaRPr lang="fr-FR" sz="5400" dirty="0"/>
          </a:p>
        </p:txBody>
      </p:sp>
      <p:pic>
        <p:nvPicPr>
          <p:cNvPr id="3" name="vidéo en signwri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78000" y="1556792"/>
            <a:ext cx="5588000" cy="4442460"/>
          </a:xfrm>
          <a:prstGeom prst="rect">
            <a:avLst/>
          </a:prstGeom>
        </p:spPr>
      </p:pic>
    </p:spTree>
  </p:cSld>
  <p:clrMapOvr>
    <a:masterClrMapping/>
  </p:clrMapOvr>
  <p:transition xmlns:p14="http://schemas.microsoft.com/office/powerpoint/2010/main">
    <p:wheel spokes="2"/>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smtClean="0">
                <a:solidFill>
                  <a:srgbClr val="00B050"/>
                </a:solidFill>
                <a:latin typeface="Highlight LET" pitchFamily="2" charset="0"/>
              </a:rPr>
              <a:t>Signwriting</a:t>
            </a:r>
            <a:r>
              <a:rPr lang="fr-FR" sz="4400" dirty="0" smtClean="0">
                <a:latin typeface="Highlight LET" pitchFamily="2" charset="0"/>
              </a:rPr>
              <a:t> </a:t>
            </a:r>
            <a:r>
              <a:rPr lang="fr-FR" sz="4400" dirty="0" smtClean="0">
                <a:solidFill>
                  <a:srgbClr val="FF0000"/>
                </a:solidFill>
                <a:latin typeface="Highlight LET" pitchFamily="2" charset="0"/>
              </a:rPr>
              <a:t>Song</a:t>
            </a:r>
            <a:r>
              <a:rPr lang="fr-FR" sz="4400" dirty="0" smtClean="0">
                <a:latin typeface="Highlight LET" pitchFamily="2" charset="0"/>
              </a:rPr>
              <a:t> </a:t>
            </a:r>
            <a:r>
              <a:rPr lang="fr-FR" sz="4400" dirty="0" err="1" smtClean="0">
                <a:solidFill>
                  <a:srgbClr val="0070C0"/>
                </a:solidFill>
                <a:latin typeface="Highlight LET" pitchFamily="2" charset="0"/>
              </a:rPr>
              <a:t>Subtitles</a:t>
            </a:r>
            <a:endParaRPr lang="fr-FR" sz="4400" dirty="0">
              <a:solidFill>
                <a:srgbClr val="0070C0"/>
              </a:solidFill>
              <a:latin typeface="Highlight LET" pitchFamily="2" charset="0"/>
            </a:endParaRPr>
          </a:p>
        </p:txBody>
      </p:sp>
      <p:pic>
        <p:nvPicPr>
          <p:cNvPr id="3" name="je t'aime Lara Fabian en SignWrit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484784"/>
            <a:ext cx="6096000" cy="4572000"/>
          </a:xfrm>
          <a:prstGeom prst="rect">
            <a:avLst/>
          </a:prstGeom>
        </p:spPr>
      </p:pic>
    </p:spTree>
  </p:cSld>
  <p:clrMapOvr>
    <a:masterClrMapping/>
  </p:clrMapOvr>
  <p:transition xmlns:p14="http://schemas.microsoft.com/office/powerpoint/2010/main">
    <p:newsflash/>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930226"/>
          </a:xfrm>
        </p:spPr>
        <p:txBody>
          <a:bodyPr>
            <a:noAutofit/>
          </a:bodyPr>
          <a:lstStyle/>
          <a:p>
            <a:r>
              <a:rPr lang="en-US" b="1" dirty="0" smtClean="0">
                <a:solidFill>
                  <a:srgbClr val="FFC000"/>
                </a:solidFill>
                <a:latin typeface="Harrington" pitchFamily="82" charset="0"/>
              </a:rPr>
              <a:t>Signwriting</a:t>
            </a:r>
            <a:r>
              <a:rPr lang="en-US" b="1" dirty="0" smtClean="0">
                <a:latin typeface="Harrington" pitchFamily="82" charset="0"/>
              </a:rPr>
              <a:t> </a:t>
            </a:r>
            <a:r>
              <a:rPr lang="en-US" b="1" dirty="0" smtClean="0">
                <a:solidFill>
                  <a:srgbClr val="92D050"/>
                </a:solidFill>
                <a:latin typeface="Harrington" pitchFamily="82" charset="0"/>
              </a:rPr>
              <a:t>Entertainment</a:t>
            </a:r>
            <a:r>
              <a:rPr lang="en-US" b="1" dirty="0" smtClean="0">
                <a:latin typeface="Harrington" pitchFamily="82" charset="0"/>
              </a:rPr>
              <a:t> </a:t>
            </a:r>
            <a:r>
              <a:rPr lang="en-US" b="1" dirty="0" smtClean="0">
                <a:solidFill>
                  <a:srgbClr val="00B0F0"/>
                </a:solidFill>
                <a:latin typeface="Harrington" pitchFamily="82" charset="0"/>
              </a:rPr>
              <a:t>Videos</a:t>
            </a:r>
            <a:endParaRPr lang="en-US" b="1" dirty="0">
              <a:solidFill>
                <a:srgbClr val="00B0F0"/>
              </a:solidFill>
              <a:latin typeface="Harrington" pitchFamily="82" charset="0"/>
            </a:endParaRPr>
          </a:p>
        </p:txBody>
      </p:sp>
      <p:pic>
        <p:nvPicPr>
          <p:cNvPr id="4" name="Image 3" descr="leisure.png"/>
          <p:cNvPicPr>
            <a:picLocks noChangeAspect="1"/>
          </p:cNvPicPr>
          <p:nvPr/>
        </p:nvPicPr>
        <p:blipFill>
          <a:blip r:embed="rId2" cstate="print"/>
          <a:stretch>
            <a:fillRect/>
          </a:stretch>
        </p:blipFill>
        <p:spPr>
          <a:xfrm>
            <a:off x="1547664" y="3212976"/>
            <a:ext cx="6342858" cy="2190476"/>
          </a:xfrm>
          <a:prstGeom prst="rect">
            <a:avLst/>
          </a:prstGeom>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0ne</a:t>
            </a:r>
            <a:endParaRPr lang="fr-FR" sz="5400" dirty="0"/>
          </a:p>
        </p:txBody>
      </p:sp>
      <p:pic>
        <p:nvPicPr>
          <p:cNvPr id="3" name="Leçons en Signwriting (03)(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77280"/>
            <a:ext cx="6096000" cy="4572000"/>
          </a:xfrm>
          <a:prstGeom prst="rect">
            <a:avLst/>
          </a:prstGeom>
        </p:spPr>
      </p:pic>
    </p:spTree>
  </p:cSld>
  <p:clrMapOvr>
    <a:masterClrMapping/>
  </p:clrMapOvr>
  <p:transition xmlns:p14="http://schemas.microsoft.com/office/powerpoint/2010/main">
    <p:wheel spokes="2"/>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rot="16200000">
            <a:off x="5659544" y="1564213"/>
            <a:ext cx="3009491" cy="3168355"/>
          </a:xfrm>
        </p:spPr>
        <p:txBody>
          <a:bodyPr>
            <a:normAutofit/>
          </a:bodyPr>
          <a:lstStyle/>
          <a:p>
            <a:r>
              <a:rPr lang="fr-FR" sz="4800" b="1" dirty="0" err="1" smtClean="0">
                <a:solidFill>
                  <a:srgbClr val="FF0000"/>
                </a:solidFill>
                <a:latin typeface="Pump Demi Bold LET" pitchFamily="2" charset="0"/>
              </a:rPr>
              <a:t>Tunisia</a:t>
            </a:r>
            <a:r>
              <a:rPr lang="fr-FR" sz="4800" b="1" dirty="0" err="1" smtClean="0">
                <a:solidFill>
                  <a:srgbClr val="92D050"/>
                </a:solidFill>
                <a:latin typeface="Pump Demi Bold LET" pitchFamily="2" charset="0"/>
              </a:rPr>
              <a:t>’s</a:t>
            </a:r>
            <a:r>
              <a:rPr lang="fr-FR" sz="4800" b="1" dirty="0" smtClean="0">
                <a:latin typeface="Pump Demi Bold LET" pitchFamily="2" charset="0"/>
              </a:rPr>
              <a:t>  </a:t>
            </a:r>
            <a:r>
              <a:rPr lang="fr-FR" sz="4800" b="1" dirty="0" err="1" smtClean="0">
                <a:solidFill>
                  <a:srgbClr val="00B0F0"/>
                </a:solidFill>
                <a:latin typeface="Pump Demi Bold LET" pitchFamily="2" charset="0"/>
              </a:rPr>
              <a:t>Towns</a:t>
            </a:r>
            <a:r>
              <a:rPr lang="fr-FR" sz="4800" b="1" dirty="0" smtClean="0">
                <a:latin typeface="Pump Demi Bold LET" pitchFamily="2" charset="0"/>
              </a:rPr>
              <a:t>  </a:t>
            </a:r>
            <a:r>
              <a:rPr lang="fr-FR" sz="4800" b="1" dirty="0" err="1" smtClean="0">
                <a:solidFill>
                  <a:srgbClr val="002060"/>
                </a:solidFill>
                <a:latin typeface="Pump Demi Bold LET" pitchFamily="2" charset="0"/>
              </a:rPr>
              <a:t>Map</a:t>
            </a:r>
            <a:endParaRPr lang="fr-FR" sz="4800" b="1" dirty="0">
              <a:solidFill>
                <a:srgbClr val="002060"/>
              </a:solidFill>
              <a:latin typeface="Pump Demi Bold LET" pitchFamily="2" charset="0"/>
            </a:endParaRPr>
          </a:p>
        </p:txBody>
      </p:sp>
      <p:pic>
        <p:nvPicPr>
          <p:cNvPr id="6" name="Image 5" descr="Sans titreh.png"/>
          <p:cNvPicPr>
            <a:picLocks noChangeAspect="1"/>
          </p:cNvPicPr>
          <p:nvPr/>
        </p:nvPicPr>
        <p:blipFill>
          <a:blip r:embed="rId2" cstate="print"/>
          <a:stretch>
            <a:fillRect/>
          </a:stretch>
        </p:blipFill>
        <p:spPr>
          <a:xfrm>
            <a:off x="827584" y="188640"/>
            <a:ext cx="4222076" cy="6480720"/>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err="1" smtClean="0">
                <a:solidFill>
                  <a:srgbClr val="0070C0"/>
                </a:solidFill>
                <a:latin typeface="Algerian" pitchFamily="82" charset="0"/>
              </a:rPr>
              <a:t>Video</a:t>
            </a:r>
            <a:r>
              <a:rPr lang="fr-FR" sz="5400" b="1" dirty="0" smtClean="0">
                <a:latin typeface="Algerian" pitchFamily="82" charset="0"/>
              </a:rPr>
              <a:t> </a:t>
            </a:r>
            <a:r>
              <a:rPr lang="fr-FR" sz="5400" b="1" dirty="0" err="1" smtClean="0">
                <a:solidFill>
                  <a:srgbClr val="00B050"/>
                </a:solidFill>
                <a:latin typeface="Algerian" pitchFamily="82" charset="0"/>
              </a:rPr>
              <a:t>Number</a:t>
            </a:r>
            <a:r>
              <a:rPr lang="fr-FR" sz="5400" b="1" dirty="0" smtClean="0">
                <a:latin typeface="Algerian" pitchFamily="82" charset="0"/>
              </a:rPr>
              <a:t> </a:t>
            </a:r>
            <a:r>
              <a:rPr lang="fr-FR" sz="5400" b="1" dirty="0" smtClean="0">
                <a:solidFill>
                  <a:srgbClr val="FF0000"/>
                </a:solidFill>
                <a:latin typeface="Algerian" pitchFamily="82" charset="0"/>
              </a:rPr>
              <a:t>TWO</a:t>
            </a:r>
            <a:endParaRPr lang="fr-FR" sz="5400" dirty="0"/>
          </a:p>
        </p:txBody>
      </p:sp>
      <p:pic>
        <p:nvPicPr>
          <p:cNvPr id="3" name="Leçons en Signwriting (0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377280"/>
            <a:ext cx="6096000" cy="4572000"/>
          </a:xfrm>
          <a:prstGeom prst="rect">
            <a:avLst/>
          </a:prstGeom>
        </p:spPr>
      </p:pic>
    </p:spTree>
  </p:cSld>
  <p:clrMapOvr>
    <a:masterClrMapping/>
  </p:clrMapOvr>
  <p:transition xmlns:p14="http://schemas.microsoft.com/office/powerpoint/2010/main">
    <p:pull dir="lu"/>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858218"/>
          </a:xfrm>
        </p:spPr>
        <p:txBody>
          <a:bodyPr>
            <a:normAutofit fontScale="90000"/>
          </a:bodyPr>
          <a:lstStyle/>
          <a:p>
            <a:r>
              <a:rPr lang="en-US" sz="6000" dirty="0" smtClean="0">
                <a:solidFill>
                  <a:srgbClr val="00B0F0"/>
                </a:solidFill>
                <a:latin typeface="Ruach LET" pitchFamily="2" charset="0"/>
              </a:rPr>
              <a:t>Signwriting</a:t>
            </a:r>
            <a:r>
              <a:rPr lang="en-US" sz="6000" dirty="0" smtClean="0">
                <a:latin typeface="Ruach LET" pitchFamily="2" charset="0"/>
              </a:rPr>
              <a:t> </a:t>
            </a:r>
            <a:r>
              <a:rPr lang="en-US" sz="6000" dirty="0" smtClean="0">
                <a:solidFill>
                  <a:srgbClr val="FF0000"/>
                </a:solidFill>
                <a:latin typeface="Ruach LET" pitchFamily="2" charset="0"/>
              </a:rPr>
              <a:t>Humor</a:t>
            </a:r>
            <a:r>
              <a:rPr lang="en-US" sz="6000" dirty="0" smtClean="0">
                <a:latin typeface="Ruach LET" pitchFamily="2" charset="0"/>
              </a:rPr>
              <a:t> </a:t>
            </a:r>
            <a:r>
              <a:rPr lang="en-US" sz="6000" dirty="0" smtClean="0">
                <a:solidFill>
                  <a:srgbClr val="00B050"/>
                </a:solidFill>
                <a:latin typeface="Ruach LET" pitchFamily="2" charset="0"/>
              </a:rPr>
              <a:t>Cards</a:t>
            </a:r>
            <a:endParaRPr lang="en-US" sz="6000" dirty="0">
              <a:solidFill>
                <a:srgbClr val="00B050"/>
              </a:solidFill>
              <a:latin typeface="Ruach LET" pitchFamily="2" charset="0"/>
            </a:endParaRPr>
          </a:p>
        </p:txBody>
      </p:sp>
      <p:pic>
        <p:nvPicPr>
          <p:cNvPr id="3" name="Image 2" descr="leisure.png"/>
          <p:cNvPicPr>
            <a:picLocks noChangeAspect="1"/>
          </p:cNvPicPr>
          <p:nvPr/>
        </p:nvPicPr>
        <p:blipFill>
          <a:blip r:embed="rId2" cstate="print"/>
          <a:stretch>
            <a:fillRect/>
          </a:stretch>
        </p:blipFill>
        <p:spPr>
          <a:xfrm>
            <a:off x="2051720" y="2924944"/>
            <a:ext cx="5409524" cy="2314286"/>
          </a:xfrm>
          <a:prstGeom prst="rect">
            <a:avLst/>
          </a:prstGeom>
        </p:spPr>
      </p:pic>
    </p:spTree>
  </p:cSld>
  <p:clrMapOvr>
    <a:masterClrMapping/>
  </p:clrMapOvr>
  <p:transition xmlns:p14="http://schemas.microsoft.com/office/powerpoint/2010/main">
    <p:strips dir="ld"/>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sz="6600" b="1" dirty="0" smtClean="0">
                <a:solidFill>
                  <a:schemeClr val="accent1">
                    <a:lumMod val="60000"/>
                    <a:lumOff val="40000"/>
                  </a:schemeClr>
                </a:solidFill>
                <a:latin typeface="Harrington" pitchFamily="82" charset="0"/>
              </a:rPr>
              <a:t>Wishing</a:t>
            </a:r>
            <a:r>
              <a:rPr lang="en-US" sz="6600" b="1" dirty="0" smtClean="0">
                <a:latin typeface="Harrington" pitchFamily="82" charset="0"/>
              </a:rPr>
              <a:t> </a:t>
            </a:r>
            <a:r>
              <a:rPr lang="en-US" sz="6600" b="1" dirty="0" smtClean="0">
                <a:solidFill>
                  <a:schemeClr val="bg2">
                    <a:lumMod val="50000"/>
                  </a:schemeClr>
                </a:solidFill>
                <a:latin typeface="Harrington" pitchFamily="82" charset="0"/>
              </a:rPr>
              <a:t>Cards</a:t>
            </a:r>
            <a:endParaRPr lang="en-US" sz="6600" b="1" dirty="0">
              <a:solidFill>
                <a:schemeClr val="bg2">
                  <a:lumMod val="50000"/>
                </a:schemeClr>
              </a:solidFill>
              <a:latin typeface="Harrington" pitchFamily="82" charset="0"/>
            </a:endParaRPr>
          </a:p>
        </p:txBody>
      </p:sp>
      <p:pic>
        <p:nvPicPr>
          <p:cNvPr id="5" name="Espace réservé du contenu 4" descr="2014 année.png"/>
          <p:cNvPicPr>
            <a:picLocks noGrp="1" noChangeAspect="1"/>
          </p:cNvPicPr>
          <p:nvPr>
            <p:ph sz="quarter" idx="1"/>
          </p:nvPr>
        </p:nvPicPr>
        <p:blipFill>
          <a:blip r:embed="rId2" cstate="print"/>
          <a:stretch>
            <a:fillRect/>
          </a:stretch>
        </p:blipFill>
        <p:spPr>
          <a:xfrm>
            <a:off x="914400" y="1471065"/>
            <a:ext cx="3749675" cy="4525470"/>
          </a:xfrm>
        </p:spPr>
      </p:pic>
      <p:pic>
        <p:nvPicPr>
          <p:cNvPr id="6" name="Espace réservé du contenu 5" descr="ht.png"/>
          <p:cNvPicPr>
            <a:picLocks noGrp="1" noChangeAspect="1"/>
          </p:cNvPicPr>
          <p:nvPr>
            <p:ph sz="quarter" idx="2"/>
          </p:nvPr>
        </p:nvPicPr>
        <p:blipFill>
          <a:blip r:embed="rId3" cstate="print"/>
          <a:stretch>
            <a:fillRect/>
          </a:stretch>
        </p:blipFill>
        <p:spPr>
          <a:xfrm>
            <a:off x="4933950" y="1698732"/>
            <a:ext cx="3749675" cy="4070135"/>
          </a:xfr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Image 2" descr="école cher.jpg"/>
          <p:cNvPicPr>
            <a:picLocks noChangeAspect="1"/>
          </p:cNvPicPr>
          <p:nvPr/>
        </p:nvPicPr>
        <p:blipFill>
          <a:blip r:embed="rId2" cstate="print"/>
          <a:stretch>
            <a:fillRect/>
          </a:stretch>
        </p:blipFill>
        <p:spPr>
          <a:xfrm>
            <a:off x="171450" y="133350"/>
            <a:ext cx="8801100" cy="6591300"/>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angry.png"/>
          <p:cNvPicPr>
            <a:picLocks noChangeAspect="1"/>
          </p:cNvPicPr>
          <p:nvPr/>
        </p:nvPicPr>
        <p:blipFill>
          <a:blip r:embed="rId2" cstate="print"/>
          <a:stretch>
            <a:fillRect/>
          </a:stretch>
        </p:blipFill>
        <p:spPr>
          <a:xfrm>
            <a:off x="251521" y="188640"/>
            <a:ext cx="8496944" cy="6480720"/>
          </a:xfrm>
          <a:prstGeom prst="rect">
            <a:avLst/>
          </a:prstGeom>
        </p:spPr>
      </p:pic>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282154"/>
          </a:xfrm>
        </p:spPr>
        <p:txBody>
          <a:bodyPr>
            <a:normAutofit/>
          </a:bodyPr>
          <a:lstStyle/>
          <a:p>
            <a:pPr algn="ctr"/>
            <a:r>
              <a:rPr lang="fr-FR" sz="6600" dirty="0" smtClean="0">
                <a:solidFill>
                  <a:srgbClr val="FF0000"/>
                </a:solidFill>
                <a:latin typeface="Jokerman" pitchFamily="82" charset="0"/>
              </a:rPr>
              <a:t>Christian</a:t>
            </a:r>
            <a:r>
              <a:rPr lang="fr-FR" sz="6600" dirty="0" smtClean="0">
                <a:latin typeface="Jokerman" pitchFamily="82" charset="0"/>
              </a:rPr>
              <a:t> </a:t>
            </a:r>
            <a:r>
              <a:rPr lang="fr-FR" sz="6600" dirty="0" err="1" smtClean="0">
                <a:solidFill>
                  <a:srgbClr val="00B0F0"/>
                </a:solidFill>
                <a:latin typeface="Jokerman" pitchFamily="82" charset="0"/>
              </a:rPr>
              <a:t>Cards</a:t>
            </a:r>
            <a:endParaRPr lang="fr-FR" sz="6600" dirty="0">
              <a:solidFill>
                <a:srgbClr val="00B0F0"/>
              </a:solidFill>
              <a:latin typeface="Jokerman" pitchFamily="82" charset="0"/>
            </a:endParaRPr>
          </a:p>
        </p:txBody>
      </p:sp>
      <p:pic>
        <p:nvPicPr>
          <p:cNvPr id="5" name="Espace réservé du contenu 4" descr="jesus-born-537778.jpeg"/>
          <p:cNvPicPr>
            <a:picLocks noGrp="1" noChangeAspect="1"/>
          </p:cNvPicPr>
          <p:nvPr>
            <p:ph sz="quarter" idx="1"/>
          </p:nvPr>
        </p:nvPicPr>
        <p:blipFill>
          <a:blip r:embed="rId2" cstate="print"/>
          <a:stretch>
            <a:fillRect/>
          </a:stretch>
        </p:blipFill>
        <p:spPr>
          <a:xfrm>
            <a:off x="899592" y="1772816"/>
            <a:ext cx="3749675" cy="4536504"/>
          </a:xfrm>
        </p:spPr>
      </p:pic>
      <p:pic>
        <p:nvPicPr>
          <p:cNvPr id="6" name="Espace réservé du contenu 5" descr="jean8v12.jpg"/>
          <p:cNvPicPr>
            <a:picLocks noGrp="1" noChangeAspect="1"/>
          </p:cNvPicPr>
          <p:nvPr>
            <p:ph sz="quarter" idx="2"/>
          </p:nvPr>
        </p:nvPicPr>
        <p:blipFill>
          <a:blip r:embed="rId3" cstate="print"/>
          <a:stretch>
            <a:fillRect/>
          </a:stretch>
        </p:blipFill>
        <p:spPr>
          <a:xfrm>
            <a:off x="4932040" y="1772816"/>
            <a:ext cx="3749675" cy="4536504"/>
          </a:xfr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426170"/>
          </a:xfrm>
        </p:spPr>
        <p:txBody>
          <a:bodyPr>
            <a:normAutofit/>
          </a:bodyPr>
          <a:lstStyle/>
          <a:p>
            <a:pPr algn="ctr"/>
            <a:r>
              <a:rPr lang="fr-FR" sz="6600" dirty="0" smtClean="0">
                <a:solidFill>
                  <a:srgbClr val="FF0000"/>
                </a:solidFill>
                <a:latin typeface="Jokerman" pitchFamily="82" charset="0"/>
              </a:rPr>
              <a:t>Christian</a:t>
            </a:r>
            <a:r>
              <a:rPr lang="fr-FR" sz="6600" dirty="0" smtClean="0">
                <a:latin typeface="Jokerman" pitchFamily="82" charset="0"/>
              </a:rPr>
              <a:t> </a:t>
            </a:r>
            <a:r>
              <a:rPr lang="fr-FR" sz="6600" dirty="0" err="1" smtClean="0">
                <a:solidFill>
                  <a:srgbClr val="00B0F0"/>
                </a:solidFill>
                <a:latin typeface="Jokerman" pitchFamily="82" charset="0"/>
              </a:rPr>
              <a:t>Cards</a:t>
            </a:r>
            <a:endParaRPr lang="fr-FR" sz="6600" dirty="0"/>
          </a:p>
        </p:txBody>
      </p:sp>
      <p:pic>
        <p:nvPicPr>
          <p:cNvPr id="5" name="Espace réservé du contenu 4" descr="ch.jpg"/>
          <p:cNvPicPr>
            <a:picLocks noGrp="1" noChangeAspect="1"/>
          </p:cNvPicPr>
          <p:nvPr>
            <p:ph sz="quarter" idx="1"/>
          </p:nvPr>
        </p:nvPicPr>
        <p:blipFill>
          <a:blip r:embed="rId2" cstate="print"/>
          <a:stretch>
            <a:fillRect/>
          </a:stretch>
        </p:blipFill>
        <p:spPr>
          <a:xfrm>
            <a:off x="914400" y="2204864"/>
            <a:ext cx="3749675" cy="3744416"/>
          </a:xfrm>
        </p:spPr>
      </p:pic>
      <p:pic>
        <p:nvPicPr>
          <p:cNvPr id="6" name="Espace réservé du contenu 5" descr="ch2.jpg"/>
          <p:cNvPicPr>
            <a:picLocks noGrp="1" noChangeAspect="1"/>
          </p:cNvPicPr>
          <p:nvPr>
            <p:ph sz="quarter" idx="2"/>
          </p:nvPr>
        </p:nvPicPr>
        <p:blipFill>
          <a:blip r:embed="rId3" cstate="print"/>
          <a:stretch>
            <a:fillRect/>
          </a:stretch>
        </p:blipFill>
        <p:spPr>
          <a:xfrm>
            <a:off x="4932040" y="2132856"/>
            <a:ext cx="3749675" cy="4104456"/>
          </a:xfrm>
        </p:spPr>
      </p:pic>
    </p:spTree>
  </p:cSld>
  <p:clrMapOvr>
    <a:masterClrMapping/>
  </p:clrMapOvr>
  <p:transition xmlns:p14="http://schemas.microsoft.com/office/powerpoint/2010/main">
    <p:split orient="ver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426170"/>
          </a:xfrm>
        </p:spPr>
        <p:txBody>
          <a:bodyPr>
            <a:normAutofit/>
          </a:bodyPr>
          <a:lstStyle/>
          <a:p>
            <a:pPr algn="ctr"/>
            <a:r>
              <a:rPr lang="en-US" sz="6600" dirty="0" smtClean="0">
                <a:solidFill>
                  <a:srgbClr val="92D050"/>
                </a:solidFill>
                <a:latin typeface="Elephant" pitchFamily="18" charset="0"/>
              </a:rPr>
              <a:t>Muslim</a:t>
            </a:r>
            <a:r>
              <a:rPr lang="en-US" sz="6600" dirty="0" smtClean="0">
                <a:latin typeface="Elephant" pitchFamily="18" charset="0"/>
              </a:rPr>
              <a:t> </a:t>
            </a:r>
            <a:r>
              <a:rPr lang="en-US" sz="6600" dirty="0" smtClean="0">
                <a:solidFill>
                  <a:srgbClr val="0070C0"/>
                </a:solidFill>
                <a:latin typeface="Elephant" pitchFamily="18" charset="0"/>
              </a:rPr>
              <a:t>Cards</a:t>
            </a:r>
            <a:endParaRPr lang="en-US" sz="6600" dirty="0">
              <a:solidFill>
                <a:srgbClr val="0070C0"/>
              </a:solidFill>
              <a:latin typeface="Elephant" pitchFamily="18" charset="0"/>
            </a:endParaRPr>
          </a:p>
        </p:txBody>
      </p:sp>
      <p:pic>
        <p:nvPicPr>
          <p:cNvPr id="5" name="Espace réservé du contenu 4" descr="mo1.png"/>
          <p:cNvPicPr>
            <a:picLocks noGrp="1" noChangeAspect="1"/>
          </p:cNvPicPr>
          <p:nvPr>
            <p:ph sz="quarter" idx="1"/>
          </p:nvPr>
        </p:nvPicPr>
        <p:blipFill>
          <a:blip r:embed="rId2" cstate="print"/>
          <a:stretch>
            <a:fillRect/>
          </a:stretch>
        </p:blipFill>
        <p:spPr>
          <a:xfrm>
            <a:off x="914400" y="2276872"/>
            <a:ext cx="3749675" cy="3600400"/>
          </a:xfrm>
        </p:spPr>
      </p:pic>
      <p:pic>
        <p:nvPicPr>
          <p:cNvPr id="6" name="Espace réservé du contenu 5" descr="mo2.png"/>
          <p:cNvPicPr>
            <a:picLocks noGrp="1" noChangeAspect="1"/>
          </p:cNvPicPr>
          <p:nvPr>
            <p:ph sz="quarter" idx="2"/>
          </p:nvPr>
        </p:nvPicPr>
        <p:blipFill>
          <a:blip r:embed="rId3" cstate="print"/>
          <a:stretch>
            <a:fillRect/>
          </a:stretch>
        </p:blipFill>
        <p:spPr>
          <a:xfrm>
            <a:off x="4933950" y="2271368"/>
            <a:ext cx="3749675" cy="3605904"/>
          </a:xfrm>
        </p:spPr>
      </p:pic>
    </p:spTree>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6600" dirty="0" err="1" smtClean="0">
                <a:solidFill>
                  <a:srgbClr val="00B0F0"/>
                </a:solidFill>
                <a:latin typeface="Aharoni" pitchFamily="2" charset="-79"/>
                <a:cs typeface="Aharoni" pitchFamily="2" charset="-79"/>
              </a:rPr>
              <a:t>Jewish</a:t>
            </a:r>
            <a:r>
              <a:rPr lang="fr-FR" sz="6600" dirty="0" smtClean="0">
                <a:latin typeface="Aharoni" pitchFamily="2" charset="-79"/>
                <a:cs typeface="Aharoni" pitchFamily="2" charset="-79"/>
              </a:rPr>
              <a:t> </a:t>
            </a:r>
            <a:r>
              <a:rPr lang="fr-FR" sz="6600" dirty="0" err="1" smtClean="0">
                <a:solidFill>
                  <a:schemeClr val="accent1">
                    <a:lumMod val="60000"/>
                    <a:lumOff val="40000"/>
                  </a:schemeClr>
                </a:solidFill>
                <a:latin typeface="Aharoni" pitchFamily="2" charset="-79"/>
                <a:cs typeface="Aharoni" pitchFamily="2" charset="-79"/>
              </a:rPr>
              <a:t>Cards</a:t>
            </a:r>
            <a:endParaRPr lang="fr-FR" sz="6600" dirty="0">
              <a:solidFill>
                <a:schemeClr val="accent1">
                  <a:lumMod val="60000"/>
                  <a:lumOff val="40000"/>
                </a:schemeClr>
              </a:solidFill>
              <a:latin typeface="Aharoni" pitchFamily="2" charset="-79"/>
              <a:cs typeface="Aharoni" pitchFamily="2" charset="-79"/>
            </a:endParaRPr>
          </a:p>
        </p:txBody>
      </p:sp>
      <p:pic>
        <p:nvPicPr>
          <p:cNvPr id="5" name="Espace réservé du contenu 4" descr="hannnnnn.jpg"/>
          <p:cNvPicPr>
            <a:picLocks noGrp="1" noChangeAspect="1"/>
          </p:cNvPicPr>
          <p:nvPr>
            <p:ph sz="quarter" idx="1"/>
          </p:nvPr>
        </p:nvPicPr>
        <p:blipFill>
          <a:blip r:embed="rId2" cstate="print"/>
          <a:stretch>
            <a:fillRect/>
          </a:stretch>
        </p:blipFill>
        <p:spPr>
          <a:xfrm>
            <a:off x="914400" y="1661611"/>
            <a:ext cx="3749675" cy="4144378"/>
          </a:xfrm>
        </p:spPr>
      </p:pic>
      <p:pic>
        <p:nvPicPr>
          <p:cNvPr id="6" name="Espace réservé du contenu 5" descr="jew.jpg"/>
          <p:cNvPicPr>
            <a:picLocks noGrp="1" noChangeAspect="1"/>
          </p:cNvPicPr>
          <p:nvPr>
            <p:ph sz="quarter" idx="2"/>
          </p:nvPr>
        </p:nvPicPr>
        <p:blipFill>
          <a:blip r:embed="rId3" cstate="print"/>
          <a:stretch>
            <a:fillRect/>
          </a:stretch>
        </p:blipFill>
        <p:spPr>
          <a:xfrm>
            <a:off x="4933950" y="1700808"/>
            <a:ext cx="3749675" cy="4104456"/>
          </a:xfrm>
        </p:spPr>
      </p:pic>
    </p:spTree>
  </p:cSld>
  <p:clrMapOvr>
    <a:masterClrMapping/>
  </p:clrMapOvr>
  <p:transition xmlns:p14="http://schemas.microsoft.com/office/powerpoint/2010/main">
    <p:plus/>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fr-FR" sz="5400" b="1" dirty="0" smtClean="0">
                <a:solidFill>
                  <a:srgbClr val="7030A0"/>
                </a:solidFill>
                <a:latin typeface="FlemishScript BT" pitchFamily="66" charset="0"/>
              </a:rPr>
              <a:t>International</a:t>
            </a:r>
            <a:r>
              <a:rPr lang="fr-FR" sz="5400" b="1" dirty="0">
                <a:latin typeface="FlemishScript BT" pitchFamily="66" charset="0"/>
              </a:rPr>
              <a:t> </a:t>
            </a:r>
            <a:r>
              <a:rPr lang="fr-FR" sz="5400" b="1" dirty="0" err="1" smtClean="0">
                <a:solidFill>
                  <a:srgbClr val="FFC000"/>
                </a:solidFill>
                <a:latin typeface="FlemishScript BT" pitchFamily="66" charset="0"/>
              </a:rPr>
              <a:t>Days</a:t>
            </a:r>
            <a:endParaRPr lang="fr-FR" sz="5400" b="1" dirty="0">
              <a:solidFill>
                <a:srgbClr val="FFC000"/>
              </a:solidFill>
              <a:latin typeface="FlemishScript BT" pitchFamily="66" charset="0"/>
            </a:endParaRPr>
          </a:p>
        </p:txBody>
      </p:sp>
      <p:pic>
        <p:nvPicPr>
          <p:cNvPr id="5" name="Espace réservé du contenu 4" descr="mo.png"/>
          <p:cNvPicPr>
            <a:picLocks noGrp="1" noChangeAspect="1"/>
          </p:cNvPicPr>
          <p:nvPr>
            <p:ph sz="quarter" idx="1"/>
          </p:nvPr>
        </p:nvPicPr>
        <p:blipFill>
          <a:blip r:embed="rId2" cstate="print"/>
          <a:stretch>
            <a:fillRect/>
          </a:stretch>
        </p:blipFill>
        <p:spPr>
          <a:xfrm>
            <a:off x="899592" y="1772816"/>
            <a:ext cx="3749675" cy="4392488"/>
          </a:xfrm>
        </p:spPr>
      </p:pic>
      <p:pic>
        <p:nvPicPr>
          <p:cNvPr id="6" name="Espace réservé du contenu 5" descr="lo.jpg"/>
          <p:cNvPicPr>
            <a:picLocks noGrp="1" noChangeAspect="1"/>
          </p:cNvPicPr>
          <p:nvPr>
            <p:ph sz="quarter" idx="2"/>
          </p:nvPr>
        </p:nvPicPr>
        <p:blipFill>
          <a:blip r:embed="rId3" cstate="print"/>
          <a:stretch>
            <a:fillRect/>
          </a:stretch>
        </p:blipFill>
        <p:spPr>
          <a:xfrm>
            <a:off x="4932040" y="1844824"/>
            <a:ext cx="3749675" cy="4326548"/>
          </a:xfrm>
        </p:spPr>
      </p:pic>
    </p:spTree>
  </p:cSld>
  <p:clrMapOvr>
    <a:masterClrMapping/>
  </p:clrMapOvr>
  <p:transition xmlns:p14="http://schemas.microsoft.com/office/powerpoint/2010/main">
    <p:wheel spokes="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en-US" sz="3600" b="1" dirty="0" smtClean="0">
                <a:solidFill>
                  <a:srgbClr val="FF0000"/>
                </a:solidFill>
              </a:rPr>
              <a:t>Visit</a:t>
            </a:r>
            <a:r>
              <a:rPr lang="fr-FR" sz="3600" b="1" dirty="0" smtClean="0"/>
              <a:t> </a:t>
            </a:r>
            <a:r>
              <a:rPr lang="en-US" sz="3600" b="1" dirty="0" smtClean="0">
                <a:solidFill>
                  <a:srgbClr val="FFC000"/>
                </a:solidFill>
              </a:rPr>
              <a:t>Tunisia</a:t>
            </a:r>
            <a:r>
              <a:rPr lang="en-US" sz="3600" b="1" dirty="0" smtClean="0">
                <a:solidFill>
                  <a:srgbClr val="92D050"/>
                </a:solidFill>
              </a:rPr>
              <a:t>’s</a:t>
            </a:r>
            <a:r>
              <a:rPr lang="fr-FR" sz="3600" b="1" dirty="0" smtClean="0"/>
              <a:t> </a:t>
            </a:r>
            <a:r>
              <a:rPr lang="fr-FR" sz="3600" b="1" dirty="0" smtClean="0">
                <a:solidFill>
                  <a:srgbClr val="00B0F0"/>
                </a:solidFill>
              </a:rPr>
              <a:t>Signwriting</a:t>
            </a:r>
            <a:r>
              <a:rPr lang="fr-FR" sz="3600" b="1" dirty="0" smtClean="0"/>
              <a:t> </a:t>
            </a:r>
            <a:r>
              <a:rPr lang="fr-FR" sz="3600" b="1" dirty="0" smtClean="0">
                <a:solidFill>
                  <a:srgbClr val="7030A0"/>
                </a:solidFill>
              </a:rPr>
              <a:t>Page</a:t>
            </a:r>
            <a:r>
              <a:rPr lang="fr-FR" sz="3600" dirty="0" smtClean="0"/>
              <a:t/>
            </a:r>
            <a:br>
              <a:rPr lang="fr-FR" sz="3600" dirty="0" smtClean="0"/>
            </a:br>
            <a:r>
              <a:rPr lang="fr-FR" sz="2400" dirty="0" smtClean="0"/>
              <a:t> </a:t>
            </a:r>
            <a:r>
              <a:rPr lang="fr-FR" sz="2400" i="1" u="sng" dirty="0" smtClean="0">
                <a:solidFill>
                  <a:srgbClr val="0070C0"/>
                </a:solidFill>
              </a:rPr>
              <a:t>http://www.signwriting.org/tunisia/ </a:t>
            </a:r>
            <a:endParaRPr lang="fr-FR" sz="2400" i="1" u="sng" dirty="0">
              <a:solidFill>
                <a:srgbClr val="0070C0"/>
              </a:solidFill>
            </a:endParaRPr>
          </a:p>
        </p:txBody>
      </p:sp>
      <p:pic>
        <p:nvPicPr>
          <p:cNvPr id="5" name="Espace réservé du contenu 4" descr="p1.png"/>
          <p:cNvPicPr>
            <a:picLocks noGrp="1" noChangeAspect="1"/>
          </p:cNvPicPr>
          <p:nvPr>
            <p:ph sz="quarter" idx="1"/>
          </p:nvPr>
        </p:nvPicPr>
        <p:blipFill>
          <a:blip r:embed="rId2" cstate="print"/>
          <a:stretch>
            <a:fillRect/>
          </a:stretch>
        </p:blipFill>
        <p:spPr>
          <a:xfrm>
            <a:off x="914400" y="1668416"/>
            <a:ext cx="3749675" cy="4130767"/>
          </a:xfrm>
        </p:spPr>
      </p:pic>
      <p:pic>
        <p:nvPicPr>
          <p:cNvPr id="6" name="Espace réservé du contenu 5" descr="P2.png"/>
          <p:cNvPicPr>
            <a:picLocks noGrp="1" noChangeAspect="1"/>
          </p:cNvPicPr>
          <p:nvPr>
            <p:ph sz="quarter" idx="2"/>
          </p:nvPr>
        </p:nvPicPr>
        <p:blipFill>
          <a:blip r:embed="rId3" cstate="print"/>
          <a:stretch>
            <a:fillRect/>
          </a:stretch>
        </p:blipFill>
        <p:spPr>
          <a:xfrm>
            <a:off x="4932040" y="1700808"/>
            <a:ext cx="3749675" cy="4129552"/>
          </a:xfrm>
        </p:spPr>
      </p:pic>
    </p:spTree>
  </p:cSld>
  <p:clrMapOvr>
    <a:masterClrMapping/>
  </p:clrMapOvr>
  <p:transition xmlns:p14="http://schemas.microsoft.com/office/powerpoint/2010/main">
    <p:wip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gn="ctr" fontAlgn="t"/>
            <a:r>
              <a:rPr lang="en-US" sz="6600" dirty="0" smtClean="0">
                <a:solidFill>
                  <a:schemeClr val="bg2">
                    <a:lumMod val="50000"/>
                  </a:schemeClr>
                </a:solidFill>
                <a:latin typeface="Smudger LET" pitchFamily="2" charset="0"/>
              </a:rPr>
              <a:t>Sensitization </a:t>
            </a:r>
            <a:r>
              <a:rPr lang="en-US" sz="6600" dirty="0" smtClean="0">
                <a:solidFill>
                  <a:schemeClr val="accent1">
                    <a:lumMod val="40000"/>
                    <a:lumOff val="60000"/>
                  </a:schemeClr>
                </a:solidFill>
                <a:latin typeface="Smudger LET" pitchFamily="2" charset="0"/>
              </a:rPr>
              <a:t>Cards</a:t>
            </a:r>
            <a:endParaRPr lang="en-US" sz="6600" dirty="0">
              <a:solidFill>
                <a:schemeClr val="accent1">
                  <a:lumMod val="40000"/>
                  <a:lumOff val="60000"/>
                </a:schemeClr>
              </a:solidFill>
              <a:latin typeface="Smudger LET" pitchFamily="2" charset="0"/>
            </a:endParaRPr>
          </a:p>
        </p:txBody>
      </p:sp>
      <p:pic>
        <p:nvPicPr>
          <p:cNvPr id="5" name="Espace réservé du contenu 4" descr="ad.png"/>
          <p:cNvPicPr>
            <a:picLocks noGrp="1" noChangeAspect="1"/>
          </p:cNvPicPr>
          <p:nvPr>
            <p:ph sz="quarter" idx="1"/>
          </p:nvPr>
        </p:nvPicPr>
        <p:blipFill>
          <a:blip r:embed="rId2" cstate="print"/>
          <a:stretch>
            <a:fillRect/>
          </a:stretch>
        </p:blipFill>
        <p:spPr>
          <a:xfrm>
            <a:off x="914400" y="1844824"/>
            <a:ext cx="3749675" cy="4464496"/>
          </a:xfrm>
        </p:spPr>
      </p:pic>
      <p:pic>
        <p:nvPicPr>
          <p:cNvPr id="6" name="Espace réservé du contenu 5" descr="add.jpg"/>
          <p:cNvPicPr>
            <a:picLocks noGrp="1" noChangeAspect="1"/>
          </p:cNvPicPr>
          <p:nvPr>
            <p:ph sz="quarter" idx="2"/>
          </p:nvPr>
        </p:nvPicPr>
        <p:blipFill>
          <a:blip r:embed="rId3" cstate="print"/>
          <a:stretch>
            <a:fillRect/>
          </a:stretch>
        </p:blipFill>
        <p:spPr>
          <a:xfrm>
            <a:off x="4933950" y="1844824"/>
            <a:ext cx="3749675" cy="4464496"/>
          </a:xfrm>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426170"/>
          </a:xfrm>
        </p:spPr>
        <p:txBody>
          <a:bodyPr>
            <a:noAutofit/>
          </a:bodyPr>
          <a:lstStyle/>
          <a:p>
            <a:pPr algn="ctr"/>
            <a:r>
              <a:rPr lang="fr-FR" sz="7200" dirty="0" smtClean="0">
                <a:solidFill>
                  <a:srgbClr val="92D050"/>
                </a:solidFill>
                <a:latin typeface="Aharoni" pitchFamily="2" charset="-79"/>
                <a:cs typeface="Aharoni" pitchFamily="2" charset="-79"/>
              </a:rPr>
              <a:t>Fun</a:t>
            </a:r>
            <a:r>
              <a:rPr lang="fr-FR" sz="7200" dirty="0" smtClean="0">
                <a:latin typeface="Aharoni" pitchFamily="2" charset="-79"/>
                <a:cs typeface="Aharoni" pitchFamily="2" charset="-79"/>
              </a:rPr>
              <a:t> </a:t>
            </a:r>
            <a:r>
              <a:rPr lang="fr-FR" sz="7200" dirty="0" err="1" smtClean="0">
                <a:solidFill>
                  <a:srgbClr val="00B0F0"/>
                </a:solidFill>
                <a:latin typeface="Aharoni" pitchFamily="2" charset="-79"/>
                <a:cs typeface="Aharoni" pitchFamily="2" charset="-79"/>
              </a:rPr>
              <a:t>Cards</a:t>
            </a:r>
            <a:endParaRPr lang="fr-FR" sz="7200" dirty="0">
              <a:solidFill>
                <a:srgbClr val="00B0F0"/>
              </a:solidFill>
              <a:latin typeface="Aharoni" pitchFamily="2" charset="-79"/>
              <a:cs typeface="Aharoni" pitchFamily="2" charset="-79"/>
            </a:endParaRPr>
          </a:p>
        </p:txBody>
      </p:sp>
      <p:pic>
        <p:nvPicPr>
          <p:cNvPr id="5" name="Espace réservé du contenu 4" descr="ET.jpg"/>
          <p:cNvPicPr>
            <a:picLocks noGrp="1" noChangeAspect="1"/>
          </p:cNvPicPr>
          <p:nvPr>
            <p:ph sz="quarter" idx="1"/>
          </p:nvPr>
        </p:nvPicPr>
        <p:blipFill>
          <a:blip r:embed="rId2" cstate="print"/>
          <a:stretch>
            <a:fillRect/>
          </a:stretch>
        </p:blipFill>
        <p:spPr>
          <a:xfrm>
            <a:off x="1265237" y="1916832"/>
            <a:ext cx="3048000" cy="4104455"/>
          </a:xfrm>
        </p:spPr>
      </p:pic>
      <p:pic>
        <p:nvPicPr>
          <p:cNvPr id="6" name="Espace réservé du contenu 5" descr="zag.png"/>
          <p:cNvPicPr>
            <a:picLocks noGrp="1" noChangeAspect="1"/>
          </p:cNvPicPr>
          <p:nvPr>
            <p:ph sz="quarter" idx="2"/>
          </p:nvPr>
        </p:nvPicPr>
        <p:blipFill>
          <a:blip r:embed="rId3" cstate="print"/>
          <a:stretch>
            <a:fillRect/>
          </a:stretch>
        </p:blipFill>
        <p:spPr>
          <a:xfrm>
            <a:off x="4933950" y="1916832"/>
            <a:ext cx="3749675" cy="4104456"/>
          </a:xfrm>
        </p:spPr>
      </p:pic>
    </p:spTree>
  </p:cSld>
  <p:clrMapOvr>
    <a:masterClrMapping/>
  </p:clrMapOvr>
  <p:transition xmlns:p14="http://schemas.microsoft.com/office/powerpoint/2010/main">
    <p:zoom dir="in"/>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426170"/>
          </a:xfrm>
        </p:spPr>
        <p:txBody>
          <a:bodyPr>
            <a:normAutofit/>
          </a:bodyPr>
          <a:lstStyle/>
          <a:p>
            <a:pPr algn="ctr"/>
            <a:r>
              <a:rPr lang="fr-FR" sz="6600" dirty="0" smtClean="0">
                <a:solidFill>
                  <a:srgbClr val="92D050"/>
                </a:solidFill>
                <a:latin typeface="Aharoni" pitchFamily="2" charset="-79"/>
                <a:cs typeface="Aharoni" pitchFamily="2" charset="-79"/>
              </a:rPr>
              <a:t>Fun</a:t>
            </a:r>
            <a:r>
              <a:rPr lang="fr-FR" sz="6600" dirty="0" smtClean="0">
                <a:latin typeface="Aharoni" pitchFamily="2" charset="-79"/>
                <a:cs typeface="Aharoni" pitchFamily="2" charset="-79"/>
              </a:rPr>
              <a:t> </a:t>
            </a:r>
            <a:r>
              <a:rPr lang="fr-FR" sz="6600" dirty="0" err="1" smtClean="0">
                <a:solidFill>
                  <a:srgbClr val="00B0F0"/>
                </a:solidFill>
                <a:latin typeface="Aharoni" pitchFamily="2" charset="-79"/>
                <a:cs typeface="Aharoni" pitchFamily="2" charset="-79"/>
              </a:rPr>
              <a:t>Cards</a:t>
            </a:r>
            <a:endParaRPr lang="fr-FR" sz="6600" dirty="0"/>
          </a:p>
        </p:txBody>
      </p:sp>
      <p:pic>
        <p:nvPicPr>
          <p:cNvPr id="3" name="Image 2" descr="voiture.jpg"/>
          <p:cNvPicPr>
            <a:picLocks noChangeAspect="1"/>
          </p:cNvPicPr>
          <p:nvPr/>
        </p:nvPicPr>
        <p:blipFill>
          <a:blip r:embed="rId2" cstate="print"/>
          <a:stretch>
            <a:fillRect/>
          </a:stretch>
        </p:blipFill>
        <p:spPr>
          <a:xfrm>
            <a:off x="1259632" y="1988840"/>
            <a:ext cx="6858000" cy="4162425"/>
          </a:xfrm>
          <a:prstGeom prst="rect">
            <a:avLst/>
          </a:prstGeom>
        </p:spPr>
      </p:pic>
    </p:spTree>
  </p:cSld>
  <p:clrMapOvr>
    <a:masterClrMapping/>
  </p:clrMapOvr>
  <p:transition xmlns:p14="http://schemas.microsoft.com/office/powerpoint/2010/main">
    <p:newsflash/>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354162"/>
          </a:xfrm>
        </p:spPr>
        <p:txBody>
          <a:bodyPr>
            <a:normAutofit/>
          </a:bodyPr>
          <a:lstStyle/>
          <a:p>
            <a:pPr algn="ctr"/>
            <a:r>
              <a:rPr lang="fr-FR" sz="6600" dirty="0" smtClean="0">
                <a:solidFill>
                  <a:srgbClr val="92D050"/>
                </a:solidFill>
                <a:latin typeface="Aharoni" pitchFamily="2" charset="-79"/>
                <a:cs typeface="Aharoni" pitchFamily="2" charset="-79"/>
              </a:rPr>
              <a:t>Fun</a:t>
            </a:r>
            <a:r>
              <a:rPr lang="fr-FR" sz="6600" dirty="0" smtClean="0">
                <a:latin typeface="Aharoni" pitchFamily="2" charset="-79"/>
                <a:cs typeface="Aharoni" pitchFamily="2" charset="-79"/>
              </a:rPr>
              <a:t> </a:t>
            </a:r>
            <a:r>
              <a:rPr lang="en-US" sz="6600" dirty="0" smtClean="0">
                <a:solidFill>
                  <a:srgbClr val="FFC000"/>
                </a:solidFill>
                <a:latin typeface="Aharoni" pitchFamily="2" charset="-79"/>
                <a:cs typeface="Aharoni" pitchFamily="2" charset="-79"/>
              </a:rPr>
              <a:t>Cards</a:t>
            </a:r>
            <a:endParaRPr lang="en-US" sz="6600" dirty="0">
              <a:solidFill>
                <a:srgbClr val="FFC000"/>
              </a:solidFill>
            </a:endParaRPr>
          </a:p>
        </p:txBody>
      </p:sp>
      <p:pic>
        <p:nvPicPr>
          <p:cNvPr id="3" name="Image 2" descr="hom.jpg"/>
          <p:cNvPicPr>
            <a:picLocks noChangeAspect="1"/>
          </p:cNvPicPr>
          <p:nvPr/>
        </p:nvPicPr>
        <p:blipFill>
          <a:blip r:embed="rId2" cstate="print"/>
          <a:stretch>
            <a:fillRect/>
          </a:stretch>
        </p:blipFill>
        <p:spPr>
          <a:xfrm>
            <a:off x="683568" y="1556792"/>
            <a:ext cx="7848872" cy="5142359"/>
          </a:xfrm>
          <a:prstGeom prst="rect">
            <a:avLst/>
          </a:prstGeom>
        </p:spPr>
      </p:pic>
    </p:spTree>
  </p:cSld>
  <p:clrMapOvr>
    <a:masterClrMapping/>
  </p:clrMapOvr>
  <p:transition xmlns:p14="http://schemas.microsoft.com/office/powerpoint/2010/main">
    <p:push dir="u"/>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sz="6600" dirty="0" smtClean="0">
                <a:solidFill>
                  <a:srgbClr val="92D050"/>
                </a:solidFill>
                <a:latin typeface="Aharoni" pitchFamily="2" charset="-79"/>
                <a:cs typeface="Aharoni" pitchFamily="2" charset="-79"/>
              </a:rPr>
              <a:t>Fun</a:t>
            </a:r>
            <a:r>
              <a:rPr lang="en-US" sz="6600" dirty="0" smtClean="0">
                <a:latin typeface="Aharoni" pitchFamily="2" charset="-79"/>
                <a:cs typeface="Aharoni" pitchFamily="2" charset="-79"/>
              </a:rPr>
              <a:t> </a:t>
            </a:r>
            <a:r>
              <a:rPr lang="en-US" sz="6600" dirty="0" smtClean="0">
                <a:solidFill>
                  <a:srgbClr val="00B0F0"/>
                </a:solidFill>
                <a:latin typeface="Aharoni" pitchFamily="2" charset="-79"/>
                <a:cs typeface="Aharoni" pitchFamily="2" charset="-79"/>
              </a:rPr>
              <a:t>Cards</a:t>
            </a:r>
            <a:endParaRPr lang="en-US" sz="6600" dirty="0"/>
          </a:p>
        </p:txBody>
      </p:sp>
      <p:pic>
        <p:nvPicPr>
          <p:cNvPr id="3" name="Image 2" descr="om.jpg"/>
          <p:cNvPicPr>
            <a:picLocks noChangeAspect="1"/>
          </p:cNvPicPr>
          <p:nvPr/>
        </p:nvPicPr>
        <p:blipFill>
          <a:blip r:embed="rId2" cstate="print"/>
          <a:stretch>
            <a:fillRect/>
          </a:stretch>
        </p:blipFill>
        <p:spPr>
          <a:xfrm>
            <a:off x="899592" y="1916832"/>
            <a:ext cx="7992888" cy="4320480"/>
          </a:xfrm>
          <a:prstGeom prst="rect">
            <a:avLst/>
          </a:prstGeom>
        </p:spPr>
      </p:pic>
    </p:spTree>
  </p:cSld>
  <p:clrMapOvr>
    <a:masterClrMapping/>
  </p:clrMapOvr>
  <p:transition xmlns:p14="http://schemas.microsoft.com/office/powerpoint/2010/main">
    <p:wheel spokes="2"/>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210146"/>
          </a:xfrm>
        </p:spPr>
        <p:txBody>
          <a:bodyPr>
            <a:normAutofit/>
          </a:bodyPr>
          <a:lstStyle/>
          <a:p>
            <a:pPr algn="ctr"/>
            <a:r>
              <a:rPr lang="en-US" sz="6600" dirty="0" smtClean="0">
                <a:solidFill>
                  <a:srgbClr val="92D050"/>
                </a:solidFill>
                <a:latin typeface="Aharoni" pitchFamily="2" charset="-79"/>
                <a:cs typeface="Aharoni" pitchFamily="2" charset="-79"/>
              </a:rPr>
              <a:t>Fun</a:t>
            </a:r>
            <a:r>
              <a:rPr lang="en-US" sz="6600" dirty="0" smtClean="0">
                <a:latin typeface="Aharoni" pitchFamily="2" charset="-79"/>
                <a:cs typeface="Aharoni" pitchFamily="2" charset="-79"/>
              </a:rPr>
              <a:t> </a:t>
            </a:r>
            <a:r>
              <a:rPr lang="en-US" sz="6600" dirty="0" smtClean="0">
                <a:solidFill>
                  <a:srgbClr val="00B0F0"/>
                </a:solidFill>
                <a:latin typeface="Aharoni" pitchFamily="2" charset="-79"/>
                <a:cs typeface="Aharoni" pitchFamily="2" charset="-79"/>
              </a:rPr>
              <a:t>Cards</a:t>
            </a:r>
            <a:endParaRPr lang="fr-FR" sz="6600" dirty="0"/>
          </a:p>
        </p:txBody>
      </p:sp>
      <p:pic>
        <p:nvPicPr>
          <p:cNvPr id="3" name="Image 2" descr="de.png"/>
          <p:cNvPicPr>
            <a:picLocks noChangeAspect="1"/>
          </p:cNvPicPr>
          <p:nvPr/>
        </p:nvPicPr>
        <p:blipFill>
          <a:blip r:embed="rId2" cstate="print"/>
          <a:stretch>
            <a:fillRect/>
          </a:stretch>
        </p:blipFill>
        <p:spPr>
          <a:xfrm>
            <a:off x="251520" y="1556792"/>
            <a:ext cx="8640960" cy="4752527"/>
          </a:xfrm>
          <a:prstGeom prst="rect">
            <a:avLst/>
          </a:prstGeom>
        </p:spPr>
      </p:pic>
    </p:spTree>
  </p:cSld>
  <p:clrMapOvr>
    <a:masterClrMapping/>
  </p:clrMapOvr>
  <p:transition xmlns:p14="http://schemas.microsoft.com/office/powerpoint/2010/main">
    <p:pull dir="rd"/>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sz="6600" dirty="0" smtClean="0">
                <a:solidFill>
                  <a:srgbClr val="FFC000"/>
                </a:solidFill>
                <a:latin typeface="Algerian" pitchFamily="82" charset="0"/>
                <a:cs typeface="Aharoni" pitchFamily="2" charset="-79"/>
              </a:rPr>
              <a:t>Quotation</a:t>
            </a:r>
            <a:endParaRPr lang="en-US" sz="6600" dirty="0">
              <a:solidFill>
                <a:srgbClr val="FFC000"/>
              </a:solidFill>
              <a:latin typeface="Algerian" pitchFamily="82" charset="0"/>
              <a:cs typeface="Aharoni" pitchFamily="2" charset="-79"/>
            </a:endParaRPr>
          </a:p>
        </p:txBody>
      </p:sp>
      <p:pic>
        <p:nvPicPr>
          <p:cNvPr id="3" name="Image 2" descr="quo.png"/>
          <p:cNvPicPr>
            <a:picLocks noChangeAspect="1"/>
          </p:cNvPicPr>
          <p:nvPr/>
        </p:nvPicPr>
        <p:blipFill>
          <a:blip r:embed="rId2" cstate="print"/>
          <a:stretch>
            <a:fillRect/>
          </a:stretch>
        </p:blipFill>
        <p:spPr>
          <a:xfrm>
            <a:off x="827584" y="1412776"/>
            <a:ext cx="7704856" cy="4761731"/>
          </a:xfrm>
          <a:prstGeom prst="rect">
            <a:avLst/>
          </a:prstGeom>
        </p:spPr>
      </p:pic>
    </p:spTree>
  </p:cSld>
  <p:clrMapOvr>
    <a:masterClrMapping/>
  </p:clrMapOvr>
  <p:transition xmlns:p14="http://schemas.microsoft.com/office/powerpoint/2010/main">
    <p:pull dir="ru"/>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812360" y="274641"/>
            <a:ext cx="1080120" cy="5851525"/>
          </a:xfrm>
        </p:spPr>
        <p:txBody>
          <a:bodyPr>
            <a:normAutofit fontScale="90000"/>
          </a:bodyPr>
          <a:lstStyle/>
          <a:p>
            <a:pPr algn="ctr"/>
            <a:r>
              <a:rPr lang="fr-FR" sz="6600" dirty="0" smtClean="0">
                <a:solidFill>
                  <a:srgbClr val="00B0F0"/>
                </a:solidFill>
              </a:rPr>
              <a:t>Game</a:t>
            </a:r>
            <a:endParaRPr lang="fr-FR" sz="6600" dirty="0">
              <a:solidFill>
                <a:srgbClr val="00B0F0"/>
              </a:solidFill>
            </a:endParaRPr>
          </a:p>
        </p:txBody>
      </p:sp>
      <p:pic>
        <p:nvPicPr>
          <p:cNvPr id="4" name="Image 3" descr="game1.jpg"/>
          <p:cNvPicPr>
            <a:picLocks noChangeAspect="1"/>
          </p:cNvPicPr>
          <p:nvPr/>
        </p:nvPicPr>
        <p:blipFill>
          <a:blip r:embed="rId2" cstate="print"/>
          <a:stretch>
            <a:fillRect/>
          </a:stretch>
        </p:blipFill>
        <p:spPr>
          <a:xfrm>
            <a:off x="395537" y="188640"/>
            <a:ext cx="7344815" cy="6408712"/>
          </a:xfrm>
          <a:prstGeom prst="rect">
            <a:avLst/>
          </a:prstGeom>
        </p:spPr>
      </p:pic>
    </p:spTree>
  </p:cSld>
  <p:clrMapOvr>
    <a:masterClrMapping/>
  </p:clrMapOvr>
  <p:transition xmlns:p14="http://schemas.microsoft.com/office/powerpoint/2010/main">
    <p:wipe dir="u"/>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0"/>
            <a:ext cx="7772400" cy="1556792"/>
          </a:xfrm>
        </p:spPr>
        <p:txBody>
          <a:bodyPr>
            <a:normAutofit fontScale="90000"/>
          </a:bodyPr>
          <a:lstStyle/>
          <a:p>
            <a:pPr algn="ctr"/>
            <a:r>
              <a:rPr lang="fr-FR" sz="4900" dirty="0" err="1" smtClean="0">
                <a:solidFill>
                  <a:srgbClr val="FF0000"/>
                </a:solidFill>
              </a:rPr>
              <a:t>Join</a:t>
            </a:r>
            <a:r>
              <a:rPr lang="fr-FR" sz="4900" dirty="0" smtClean="0"/>
              <a:t> </a:t>
            </a:r>
            <a:r>
              <a:rPr lang="fr-FR" sz="4900" dirty="0" smtClean="0">
                <a:solidFill>
                  <a:srgbClr val="FFC000"/>
                </a:solidFill>
              </a:rPr>
              <a:t>Us</a:t>
            </a:r>
            <a:r>
              <a:rPr lang="fr-FR" sz="4900" dirty="0" smtClean="0"/>
              <a:t> </a:t>
            </a:r>
            <a:r>
              <a:rPr lang="fr-FR" sz="4900" dirty="0" smtClean="0">
                <a:solidFill>
                  <a:srgbClr val="00B050"/>
                </a:solidFill>
              </a:rPr>
              <a:t>On</a:t>
            </a:r>
            <a:r>
              <a:rPr lang="fr-FR" sz="4900" dirty="0" smtClean="0"/>
              <a:t> </a:t>
            </a:r>
            <a:r>
              <a:rPr lang="fr-FR" sz="4900" b="1" dirty="0" err="1" smtClean="0">
                <a:solidFill>
                  <a:srgbClr val="0070C0"/>
                </a:solidFill>
              </a:rPr>
              <a:t>facebook</a:t>
            </a:r>
            <a:r>
              <a:rPr lang="fr-FR" dirty="0" smtClean="0"/>
              <a:t/>
            </a:r>
            <a:br>
              <a:rPr lang="fr-FR" dirty="0" smtClean="0"/>
            </a:br>
            <a:r>
              <a:rPr lang="fr-FR" sz="2700" dirty="0" smtClean="0"/>
              <a:t>https://www.facebook.com/forumtunisiendesingwriting</a:t>
            </a:r>
            <a:endParaRPr lang="fr-FR" sz="2700" dirty="0"/>
          </a:p>
        </p:txBody>
      </p:sp>
      <p:pic>
        <p:nvPicPr>
          <p:cNvPr id="4" name="Image 3" descr="fad.jpg"/>
          <p:cNvPicPr>
            <a:picLocks noChangeAspect="1"/>
          </p:cNvPicPr>
          <p:nvPr/>
        </p:nvPicPr>
        <p:blipFill>
          <a:blip r:embed="rId2" cstate="print"/>
          <a:stretch>
            <a:fillRect/>
          </a:stretch>
        </p:blipFill>
        <p:spPr>
          <a:xfrm>
            <a:off x="251520" y="1556792"/>
            <a:ext cx="8712968" cy="5134744"/>
          </a:xfrm>
          <a:prstGeom prst="rect">
            <a:avLst/>
          </a:prstGeom>
        </p:spPr>
      </p:pic>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4400" y="274638"/>
            <a:ext cx="7772400" cy="1858218"/>
          </a:xfrm>
        </p:spPr>
        <p:txBody>
          <a:bodyPr>
            <a:normAutofit/>
          </a:bodyPr>
          <a:lstStyle/>
          <a:p>
            <a:pPr algn="ctr"/>
            <a:r>
              <a:rPr lang="fr-FR" sz="9600" dirty="0" smtClean="0">
                <a:solidFill>
                  <a:srgbClr val="7030A0"/>
                </a:solidFill>
                <a:latin typeface="Brush Script MT" pitchFamily="66" charset="0"/>
              </a:rPr>
              <a:t>Bye-bye</a:t>
            </a:r>
            <a:endParaRPr lang="fr-FR" sz="9600" dirty="0">
              <a:solidFill>
                <a:srgbClr val="7030A0"/>
              </a:solidFill>
              <a:latin typeface="Brush Script MT" pitchFamily="66" charset="0"/>
            </a:endParaRPr>
          </a:p>
        </p:txBody>
      </p:sp>
      <p:pic>
        <p:nvPicPr>
          <p:cNvPr id="5" name="Espace réservé du contenu 4" descr="bye.png"/>
          <p:cNvPicPr>
            <a:picLocks noGrp="1" noChangeAspect="1"/>
          </p:cNvPicPr>
          <p:nvPr>
            <p:ph sz="quarter" idx="1"/>
          </p:nvPr>
        </p:nvPicPr>
        <p:blipFill>
          <a:blip r:embed="rId2" cstate="print"/>
          <a:stretch>
            <a:fillRect/>
          </a:stretch>
        </p:blipFill>
        <p:spPr>
          <a:xfrm>
            <a:off x="971600" y="2204864"/>
            <a:ext cx="3571875" cy="4001418"/>
          </a:xfrm>
        </p:spPr>
      </p:pic>
      <p:pic>
        <p:nvPicPr>
          <p:cNvPr id="6" name="Espace réservé du contenu 5" descr="bi.JPG"/>
          <p:cNvPicPr>
            <a:picLocks noGrp="1" noChangeAspect="1"/>
          </p:cNvPicPr>
          <p:nvPr>
            <p:ph sz="quarter" idx="2"/>
          </p:nvPr>
        </p:nvPicPr>
        <p:blipFill>
          <a:blip r:embed="rId3" cstate="print"/>
          <a:stretch>
            <a:fillRect/>
          </a:stretch>
        </p:blipFill>
        <p:spPr>
          <a:xfrm>
            <a:off x="5004048" y="2204864"/>
            <a:ext cx="3679577" cy="3960439"/>
          </a:xfrm>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lgn="ctr"/>
            <a:r>
              <a:rPr lang="en-US" sz="3200" b="1" dirty="0" smtClean="0">
                <a:solidFill>
                  <a:srgbClr val="0070C0"/>
                </a:solidFill>
                <a:latin typeface="Pump Demi Bold LET" pitchFamily="2" charset="0"/>
              </a:rPr>
              <a:t>Free</a:t>
            </a:r>
            <a:r>
              <a:rPr lang="en-US" sz="3200" b="1" dirty="0" smtClean="0">
                <a:latin typeface="Pump Demi Bold LET" pitchFamily="2" charset="0"/>
              </a:rPr>
              <a:t> </a:t>
            </a:r>
            <a:r>
              <a:rPr lang="en-US" sz="3200" b="1" dirty="0" smtClean="0">
                <a:solidFill>
                  <a:srgbClr val="FF0000"/>
                </a:solidFill>
                <a:latin typeface="Pump Demi Bold LET" pitchFamily="2" charset="0"/>
              </a:rPr>
              <a:t>Online</a:t>
            </a:r>
            <a:r>
              <a:rPr lang="en-US" sz="3200" b="1" dirty="0" smtClean="0">
                <a:latin typeface="Pump Demi Bold LET" pitchFamily="2" charset="0"/>
              </a:rPr>
              <a:t> </a:t>
            </a:r>
            <a:r>
              <a:rPr lang="en-US" sz="3200" b="1" dirty="0" smtClean="0">
                <a:solidFill>
                  <a:srgbClr val="92D050"/>
                </a:solidFill>
                <a:latin typeface="Pump Demi Bold LET" pitchFamily="2" charset="0"/>
              </a:rPr>
              <a:t>Tunisian</a:t>
            </a:r>
            <a:r>
              <a:rPr lang="en-US" sz="3200" b="1" dirty="0" smtClean="0">
                <a:latin typeface="Pump Demi Bold LET" pitchFamily="2" charset="0"/>
              </a:rPr>
              <a:t> </a:t>
            </a:r>
            <a:r>
              <a:rPr lang="en-US" sz="3200" b="1" dirty="0" smtClean="0">
                <a:solidFill>
                  <a:srgbClr val="00B0F0"/>
                </a:solidFill>
                <a:latin typeface="Pump Demi Bold LET" pitchFamily="2" charset="0"/>
              </a:rPr>
              <a:t>Sign</a:t>
            </a:r>
            <a:r>
              <a:rPr lang="en-US" sz="3200" b="1" dirty="0" smtClean="0">
                <a:latin typeface="Pump Demi Bold LET" pitchFamily="2" charset="0"/>
              </a:rPr>
              <a:t> </a:t>
            </a:r>
            <a:r>
              <a:rPr lang="en-US" sz="3200" b="1" dirty="0" smtClean="0">
                <a:solidFill>
                  <a:srgbClr val="7030A0"/>
                </a:solidFill>
                <a:latin typeface="Pump Demi Bold LET" pitchFamily="2" charset="0"/>
              </a:rPr>
              <a:t>language</a:t>
            </a:r>
            <a:r>
              <a:rPr lang="en-US" sz="3200" b="1" dirty="0" smtClean="0">
                <a:latin typeface="Pump Demi Bold LET" pitchFamily="2" charset="0"/>
              </a:rPr>
              <a:t> </a:t>
            </a:r>
            <a:r>
              <a:rPr lang="en-US" sz="3200" b="1" dirty="0" smtClean="0">
                <a:solidFill>
                  <a:schemeClr val="accent1">
                    <a:lumMod val="60000"/>
                    <a:lumOff val="40000"/>
                  </a:schemeClr>
                </a:solidFill>
                <a:latin typeface="Pump Demi Bold LET" pitchFamily="2" charset="0"/>
              </a:rPr>
              <a:t>Dictionary</a:t>
            </a:r>
            <a:r>
              <a:rPr lang="en-US" sz="3200" b="1" dirty="0" smtClean="0">
                <a:latin typeface="Pump Demi Bold LET" pitchFamily="2" charset="0"/>
              </a:rPr>
              <a:t> </a:t>
            </a:r>
            <a:r>
              <a:rPr lang="en-US" sz="3200" b="1" dirty="0" smtClean="0">
                <a:solidFill>
                  <a:schemeClr val="accent3">
                    <a:lumMod val="60000"/>
                    <a:lumOff val="40000"/>
                  </a:schemeClr>
                </a:solidFill>
                <a:latin typeface="Pump Demi Bold LET" pitchFamily="2" charset="0"/>
              </a:rPr>
              <a:t>and</a:t>
            </a:r>
            <a:r>
              <a:rPr lang="en-US" sz="3200" b="1" dirty="0" smtClean="0">
                <a:latin typeface="Pump Demi Bold LET" pitchFamily="2" charset="0"/>
              </a:rPr>
              <a:t> Literature</a:t>
            </a:r>
            <a:endParaRPr lang="en-US" sz="3200" b="1" dirty="0">
              <a:latin typeface="Pump Demi Bold LET" pitchFamily="2" charset="0"/>
            </a:endParaRPr>
          </a:p>
        </p:txBody>
      </p:sp>
      <p:sp>
        <p:nvSpPr>
          <p:cNvPr id="3" name="Espace réservé du texte 2"/>
          <p:cNvSpPr>
            <a:spLocks noGrp="1"/>
          </p:cNvSpPr>
          <p:nvPr>
            <p:ph type="body" idx="2"/>
          </p:nvPr>
        </p:nvSpPr>
        <p:spPr/>
        <p:txBody>
          <a:bodyPr>
            <a:normAutofit fontScale="85000" lnSpcReduction="10000"/>
          </a:bodyPr>
          <a:lstStyle/>
          <a:p>
            <a:r>
              <a:rPr lang="en-US" b="1" dirty="0" smtClean="0">
                <a:solidFill>
                  <a:srgbClr val="002060"/>
                </a:solidFill>
              </a:rPr>
              <a:t>The dictionary and the literature are a continuous work in order to make a reference data to the deaf and to the sign language learner.</a:t>
            </a:r>
          </a:p>
          <a:p>
            <a:r>
              <a:rPr lang="en-US" b="1" dirty="0" smtClean="0">
                <a:solidFill>
                  <a:srgbClr val="002060"/>
                </a:solidFill>
              </a:rPr>
              <a:t>Signwriting dictionary is also helpful to those who will be meeting Tunisian deaf so that they can have a successful cross-cultural meeting.</a:t>
            </a:r>
            <a:endParaRPr lang="en-US" b="1" dirty="0">
              <a:solidFill>
                <a:srgbClr val="002060"/>
              </a:solidFill>
            </a:endParaRPr>
          </a:p>
        </p:txBody>
      </p:sp>
      <p:pic>
        <p:nvPicPr>
          <p:cNvPr id="5" name="Espace réservé du contenu 4" descr="dico.jpg"/>
          <p:cNvPicPr>
            <a:picLocks noGrp="1" noChangeAspect="1"/>
          </p:cNvPicPr>
          <p:nvPr>
            <p:ph sz="quarter" idx="1"/>
          </p:nvPr>
        </p:nvPicPr>
        <p:blipFill>
          <a:blip r:embed="rId2" cstate="print"/>
          <a:stretch>
            <a:fillRect/>
          </a:stretch>
        </p:blipFill>
        <p:spPr>
          <a:xfrm>
            <a:off x="3438525" y="1604962"/>
            <a:ext cx="4781550" cy="4486275"/>
          </a:xfr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smtClean="0">
                <a:solidFill>
                  <a:srgbClr val="FF0000"/>
                </a:solidFill>
                <a:latin typeface="Forte" pitchFamily="66" charset="0"/>
              </a:rPr>
              <a:t>SignWriting</a:t>
            </a:r>
            <a:r>
              <a:rPr lang="en-US" b="1" dirty="0" smtClean="0">
                <a:latin typeface="Forte" pitchFamily="66" charset="0"/>
              </a:rPr>
              <a:t> </a:t>
            </a:r>
            <a:r>
              <a:rPr lang="en-US" b="1" dirty="0" smtClean="0">
                <a:solidFill>
                  <a:srgbClr val="00B050"/>
                </a:solidFill>
                <a:latin typeface="Forte" pitchFamily="66" charset="0"/>
              </a:rPr>
              <a:t>Teaching</a:t>
            </a:r>
            <a:r>
              <a:rPr lang="en-US" b="1" dirty="0" smtClean="0">
                <a:latin typeface="Forte" pitchFamily="66" charset="0"/>
              </a:rPr>
              <a:t> </a:t>
            </a:r>
            <a:r>
              <a:rPr lang="en-US" b="1" dirty="0" smtClean="0">
                <a:solidFill>
                  <a:srgbClr val="0070C0"/>
                </a:solidFill>
                <a:latin typeface="Forte" pitchFamily="66" charset="0"/>
              </a:rPr>
              <a:t>Manual</a:t>
            </a:r>
            <a:br>
              <a:rPr lang="en-US" b="1" dirty="0" smtClean="0">
                <a:solidFill>
                  <a:srgbClr val="0070C0"/>
                </a:solidFill>
                <a:latin typeface="Forte" pitchFamily="66" charset="0"/>
              </a:rPr>
            </a:br>
            <a:r>
              <a:rPr lang="en-US" sz="1600" dirty="0" smtClean="0">
                <a:solidFill>
                  <a:schemeClr val="tx2">
                    <a:lumMod val="75000"/>
                  </a:schemeClr>
                </a:solidFill>
                <a:latin typeface="Forte" pitchFamily="66" charset="0"/>
              </a:rPr>
              <a:t>http://www.signwriting.org/archive/docs9/sw0823_AR_Cross_Linguistic_Guide_To_SignWriting_Arabic_Translation.pdf</a:t>
            </a:r>
            <a:endParaRPr lang="en-US" sz="1600" dirty="0">
              <a:solidFill>
                <a:schemeClr val="tx2">
                  <a:lumMod val="75000"/>
                </a:schemeClr>
              </a:solidFill>
              <a:latin typeface="Forte" pitchFamily="66" charset="0"/>
            </a:endParaRPr>
          </a:p>
        </p:txBody>
      </p:sp>
      <p:sp>
        <p:nvSpPr>
          <p:cNvPr id="3" name="Espace réservé du texte 2"/>
          <p:cNvSpPr>
            <a:spLocks noGrp="1"/>
          </p:cNvSpPr>
          <p:nvPr>
            <p:ph type="body" idx="2"/>
          </p:nvPr>
        </p:nvSpPr>
        <p:spPr>
          <a:xfrm>
            <a:off x="914400" y="1600200"/>
            <a:ext cx="2721496" cy="4495800"/>
          </a:xfrm>
        </p:spPr>
        <p:txBody>
          <a:bodyPr>
            <a:normAutofit fontScale="85000" lnSpcReduction="10000"/>
          </a:bodyPr>
          <a:lstStyle/>
          <a:p>
            <a:pPr algn="ctr"/>
            <a:r>
              <a:rPr lang="en-US" sz="2000" b="1" dirty="0" smtClean="0">
                <a:solidFill>
                  <a:srgbClr val="002060"/>
                </a:solidFill>
              </a:rPr>
              <a:t>This is the translation of dear Parkhurst’s Signwriting manual which has been translated into Arabic with some changes of the up-dated new hand shapes and  the adding  of  Tunisian signs so that the Tunisian sign language learner might understand better.</a:t>
            </a:r>
          </a:p>
          <a:p>
            <a:pPr algn="ctr"/>
            <a:r>
              <a:rPr lang="en-US" sz="2000" b="1" dirty="0" smtClean="0">
                <a:solidFill>
                  <a:srgbClr val="002060"/>
                </a:solidFill>
              </a:rPr>
              <a:t>It can be downloaded for free.</a:t>
            </a:r>
            <a:endParaRPr lang="en-US" sz="2000" b="1" dirty="0">
              <a:solidFill>
                <a:srgbClr val="002060"/>
              </a:solidFill>
            </a:endParaRPr>
          </a:p>
        </p:txBody>
      </p:sp>
      <p:pic>
        <p:nvPicPr>
          <p:cNvPr id="5" name="Espace réservé du contenu 4" descr="dicopark.jpg"/>
          <p:cNvPicPr>
            <a:picLocks noGrp="1" noChangeAspect="1"/>
          </p:cNvPicPr>
          <p:nvPr>
            <p:ph sz="quarter" idx="1"/>
          </p:nvPr>
        </p:nvPicPr>
        <p:blipFill>
          <a:blip r:embed="rId2" cstate="print"/>
          <a:stretch>
            <a:fillRect/>
          </a:stretch>
        </p:blipFill>
        <p:spPr>
          <a:xfrm>
            <a:off x="4215629" y="1600200"/>
            <a:ext cx="3227342" cy="4495800"/>
          </a:xfrm>
        </p:spPr>
      </p:pic>
    </p:spTree>
  </p:cSld>
  <p:clrMapOvr>
    <a:masterClrMapping/>
  </p:clrMapOvr>
  <p:transition xmlns:p14="http://schemas.microsoft.com/office/powerpoint/2010/main">
    <p:wedg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smtClean="0">
                <a:solidFill>
                  <a:srgbClr val="0070C0"/>
                </a:solidFill>
                <a:latin typeface="Forte" pitchFamily="66" charset="0"/>
              </a:rPr>
              <a:t>Tunisian</a:t>
            </a:r>
            <a:r>
              <a:rPr lang="en-US" b="1" dirty="0" smtClean="0">
                <a:latin typeface="Forte" pitchFamily="66" charset="0"/>
              </a:rPr>
              <a:t> </a:t>
            </a:r>
            <a:r>
              <a:rPr lang="en-US" b="1" dirty="0" smtClean="0">
                <a:solidFill>
                  <a:srgbClr val="FF0000"/>
                </a:solidFill>
                <a:latin typeface="Forte" pitchFamily="66" charset="0"/>
              </a:rPr>
              <a:t>Signwriting</a:t>
            </a:r>
            <a:r>
              <a:rPr lang="en-US" b="1" dirty="0" smtClean="0">
                <a:latin typeface="Forte" pitchFamily="66" charset="0"/>
              </a:rPr>
              <a:t> </a:t>
            </a:r>
            <a:r>
              <a:rPr lang="en-US" b="1" dirty="0" smtClean="0">
                <a:solidFill>
                  <a:srgbClr val="00B050"/>
                </a:solidFill>
                <a:latin typeface="Forte" pitchFamily="66" charset="0"/>
              </a:rPr>
              <a:t>Workbook</a:t>
            </a:r>
            <a:r>
              <a:rPr lang="fr-FR" sz="4400" b="1" dirty="0" smtClean="0">
                <a:solidFill>
                  <a:srgbClr val="00B050"/>
                </a:solidFill>
                <a:latin typeface="Forte" pitchFamily="66" charset="0"/>
              </a:rPr>
              <a:t/>
            </a:r>
            <a:br>
              <a:rPr lang="fr-FR" sz="4400" b="1" dirty="0" smtClean="0">
                <a:solidFill>
                  <a:srgbClr val="00B050"/>
                </a:solidFill>
                <a:latin typeface="Forte" pitchFamily="66" charset="0"/>
              </a:rPr>
            </a:br>
            <a:r>
              <a:rPr lang="fr-FR" sz="1600" i="1" dirty="0" smtClean="0">
                <a:solidFill>
                  <a:schemeClr val="tx2">
                    <a:lumMod val="50000"/>
                  </a:schemeClr>
                </a:solidFill>
                <a:latin typeface="Arial" pitchFamily="34" charset="0"/>
                <a:cs typeface="Arial" pitchFamily="34" charset="0"/>
              </a:rPr>
              <a:t>https://www.dropbox.com/s/xckhd6lm6sat7rw/SW%20workbook%20numbered.pdf</a:t>
            </a:r>
            <a:endParaRPr lang="fr-FR" sz="1600" i="1" dirty="0">
              <a:solidFill>
                <a:schemeClr val="tx2">
                  <a:lumMod val="50000"/>
                </a:schemeClr>
              </a:solidFill>
              <a:latin typeface="Arial" pitchFamily="34" charset="0"/>
              <a:cs typeface="Arial" pitchFamily="34" charset="0"/>
            </a:endParaRPr>
          </a:p>
        </p:txBody>
      </p:sp>
      <p:sp>
        <p:nvSpPr>
          <p:cNvPr id="3" name="Espace réservé du texte 2"/>
          <p:cNvSpPr>
            <a:spLocks noGrp="1"/>
          </p:cNvSpPr>
          <p:nvPr>
            <p:ph type="body" idx="2"/>
          </p:nvPr>
        </p:nvSpPr>
        <p:spPr>
          <a:xfrm>
            <a:off x="914400" y="1600200"/>
            <a:ext cx="2505472" cy="4495800"/>
          </a:xfrm>
        </p:spPr>
        <p:txBody>
          <a:bodyPr>
            <a:normAutofit fontScale="92500"/>
          </a:bodyPr>
          <a:lstStyle/>
          <a:p>
            <a:pPr algn="ctr"/>
            <a:r>
              <a:rPr lang="en-US" b="1" dirty="0" smtClean="0"/>
              <a:t>This is the first  Tunisian Signwriting workbook which can be downloaded for free. It is written in both French and Arabic languages so that much people can benefit.</a:t>
            </a:r>
          </a:p>
          <a:p>
            <a:pPr algn="ctr"/>
            <a:r>
              <a:rPr lang="en-US" b="1" dirty="0" smtClean="0"/>
              <a:t>It contains further explanations, texts reading and comprehension,  different kinds of </a:t>
            </a:r>
            <a:r>
              <a:rPr lang="en-US" b="1" dirty="0" err="1" smtClean="0"/>
              <a:t>exercices</a:t>
            </a:r>
            <a:r>
              <a:rPr lang="en-US" b="1" dirty="0" smtClean="0"/>
              <a:t>, cartoon pages, etc…</a:t>
            </a:r>
            <a:endParaRPr lang="en-US" b="1" dirty="0"/>
          </a:p>
        </p:txBody>
      </p:sp>
      <p:pic>
        <p:nvPicPr>
          <p:cNvPr id="5" name="Espace réservé du contenu 4" descr="work.jpg"/>
          <p:cNvPicPr>
            <a:picLocks noGrp="1" noChangeAspect="1"/>
          </p:cNvPicPr>
          <p:nvPr>
            <p:ph sz="quarter" idx="1"/>
          </p:nvPr>
        </p:nvPicPr>
        <p:blipFill>
          <a:blip r:embed="rId2" cstate="print"/>
          <a:stretch>
            <a:fillRect/>
          </a:stretch>
        </p:blipFill>
        <p:spPr>
          <a:xfrm>
            <a:off x="4089377" y="1600200"/>
            <a:ext cx="3479845" cy="4495800"/>
          </a:xfrm>
        </p:spPr>
      </p:pic>
    </p:spTree>
  </p:cSld>
  <p:clrMapOvr>
    <a:masterClrMapping/>
  </p:clrMapOvr>
  <p:transition xmlns:p14="http://schemas.microsoft.com/office/powerpoint/2010/main">
    <p:wheel/>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en-US" b="1" dirty="0" smtClean="0">
                <a:solidFill>
                  <a:srgbClr val="FF0000"/>
                </a:solidFill>
                <a:latin typeface="Kristen ITC" pitchFamily="66" charset="0"/>
              </a:rPr>
              <a:t>Signwriting</a:t>
            </a:r>
            <a:r>
              <a:rPr lang="en-US" b="1" dirty="0" smtClean="0">
                <a:latin typeface="Kristen ITC" pitchFamily="66" charset="0"/>
              </a:rPr>
              <a:t> </a:t>
            </a:r>
            <a:r>
              <a:rPr lang="en-US" b="1" dirty="0" smtClean="0">
                <a:solidFill>
                  <a:srgbClr val="00B050"/>
                </a:solidFill>
                <a:latin typeface="Kristen ITC" pitchFamily="66" charset="0"/>
              </a:rPr>
              <a:t>120</a:t>
            </a:r>
            <a:r>
              <a:rPr lang="en-US" b="1" dirty="0" smtClean="0">
                <a:latin typeface="Kristen ITC" pitchFamily="66" charset="0"/>
              </a:rPr>
              <a:t> </a:t>
            </a:r>
            <a:r>
              <a:rPr lang="en-US" b="1" dirty="0" smtClean="0">
                <a:solidFill>
                  <a:srgbClr val="0070C0"/>
                </a:solidFill>
                <a:latin typeface="Kristen ITC" pitchFamily="66" charset="0"/>
              </a:rPr>
              <a:t>Hand</a:t>
            </a:r>
            <a:r>
              <a:rPr lang="en-US" b="1" dirty="0" smtClean="0">
                <a:latin typeface="Kristen ITC" pitchFamily="66" charset="0"/>
              </a:rPr>
              <a:t> </a:t>
            </a:r>
            <a:r>
              <a:rPr lang="en-US" b="1" dirty="0" smtClean="0">
                <a:solidFill>
                  <a:srgbClr val="FFC000"/>
                </a:solidFill>
                <a:latin typeface="Kristen ITC" pitchFamily="66" charset="0"/>
              </a:rPr>
              <a:t>Shapes</a:t>
            </a:r>
            <a:br>
              <a:rPr lang="en-US" b="1" dirty="0" smtClean="0">
                <a:solidFill>
                  <a:srgbClr val="FFC000"/>
                </a:solidFill>
                <a:latin typeface="Kristen ITC" pitchFamily="66" charset="0"/>
              </a:rPr>
            </a:br>
            <a:r>
              <a:rPr lang="en-US" sz="1300" b="1" dirty="0" smtClean="0">
                <a:solidFill>
                  <a:srgbClr val="7030A0"/>
                </a:solidFill>
                <a:latin typeface="Kristen ITC" pitchFamily="66" charset="0"/>
              </a:rPr>
              <a:t>http://www.signwriting.org/archive/docs10/sw0932_TN_SignWriting_Hand_Symbols_Tunisian_Sign_Language.pdf</a:t>
            </a:r>
            <a:endParaRPr lang="en-US" sz="1300" b="1" dirty="0">
              <a:solidFill>
                <a:srgbClr val="7030A0"/>
              </a:solidFill>
              <a:latin typeface="Kristen ITC" pitchFamily="66" charset="0"/>
            </a:endParaRPr>
          </a:p>
        </p:txBody>
      </p:sp>
      <p:sp>
        <p:nvSpPr>
          <p:cNvPr id="3" name="Espace réservé du texte 2"/>
          <p:cNvSpPr>
            <a:spLocks noGrp="1"/>
          </p:cNvSpPr>
          <p:nvPr>
            <p:ph type="body" idx="2"/>
          </p:nvPr>
        </p:nvSpPr>
        <p:spPr>
          <a:xfrm>
            <a:off x="914400" y="1600200"/>
            <a:ext cx="2649488" cy="4495800"/>
          </a:xfrm>
        </p:spPr>
        <p:txBody>
          <a:bodyPr>
            <a:normAutofit fontScale="92500" lnSpcReduction="20000"/>
          </a:bodyPr>
          <a:lstStyle/>
          <a:p>
            <a:pPr algn="ctr"/>
            <a:r>
              <a:rPr lang="en-US" b="1" dirty="0" smtClean="0">
                <a:solidFill>
                  <a:srgbClr val="002060"/>
                </a:solidFill>
              </a:rPr>
              <a:t>This is a selective book in which one can find the 120 most used hand shapes in Tunisian and French sign languages. These hand shapes are selected from Valerie Sutton and Adam Frost’s hand shapes book where Adam used his own hands when making the book. </a:t>
            </a:r>
          </a:p>
          <a:p>
            <a:pPr algn="ctr"/>
            <a:r>
              <a:rPr lang="en-US" b="1" dirty="0" smtClean="0">
                <a:solidFill>
                  <a:srgbClr val="002060"/>
                </a:solidFill>
              </a:rPr>
              <a:t>The 120 hand shapes book is translated into Arabic and French.</a:t>
            </a:r>
          </a:p>
          <a:p>
            <a:pPr algn="ctr"/>
            <a:r>
              <a:rPr lang="en-US" b="1" dirty="0" smtClean="0">
                <a:solidFill>
                  <a:srgbClr val="002060"/>
                </a:solidFill>
              </a:rPr>
              <a:t>It can be downloaded for free.</a:t>
            </a:r>
            <a:endParaRPr lang="en-US" b="1" dirty="0">
              <a:solidFill>
                <a:srgbClr val="002060"/>
              </a:solidFill>
            </a:endParaRPr>
          </a:p>
        </p:txBody>
      </p:sp>
      <p:pic>
        <p:nvPicPr>
          <p:cNvPr id="5" name="Espace réservé du contenu 4" descr="120.jpg"/>
          <p:cNvPicPr>
            <a:picLocks noGrp="1" noChangeAspect="1"/>
          </p:cNvPicPr>
          <p:nvPr>
            <p:ph sz="quarter" idx="1"/>
          </p:nvPr>
        </p:nvPicPr>
        <p:blipFill>
          <a:blip r:embed="rId2" cstate="print"/>
          <a:stretch>
            <a:fillRect/>
          </a:stretch>
        </p:blipFill>
        <p:spPr>
          <a:xfrm>
            <a:off x="4217371" y="1600200"/>
            <a:ext cx="3223857" cy="4495800"/>
          </a:xfrm>
        </p:spPr>
      </p:pic>
    </p:spTree>
  </p:cSld>
  <p:clrMapOvr>
    <a:masterClrMapping/>
  </p:clrMapOvr>
  <p:transition xmlns:p14="http://schemas.microsoft.com/office/powerpoint/2010/main">
    <p:cover dir="d"/>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US" sz="4400" b="1" dirty="0" smtClean="0">
                <a:solidFill>
                  <a:srgbClr val="FF0000"/>
                </a:solidFill>
                <a:latin typeface="Viner Hand ITC" pitchFamily="66" charset="0"/>
              </a:rPr>
              <a:t>Gospel</a:t>
            </a:r>
            <a:r>
              <a:rPr lang="en-US" sz="4400" b="1" dirty="0" smtClean="0">
                <a:latin typeface="Viner Hand ITC" pitchFamily="66" charset="0"/>
              </a:rPr>
              <a:t> </a:t>
            </a:r>
            <a:r>
              <a:rPr lang="en-US" sz="4400" b="1" dirty="0" smtClean="0">
                <a:solidFill>
                  <a:srgbClr val="00B050"/>
                </a:solidFill>
                <a:latin typeface="Viner Hand ITC" pitchFamily="66" charset="0"/>
              </a:rPr>
              <a:t>Of</a:t>
            </a:r>
            <a:r>
              <a:rPr lang="en-US" sz="4400" b="1" dirty="0" smtClean="0">
                <a:latin typeface="Viner Hand ITC" pitchFamily="66" charset="0"/>
              </a:rPr>
              <a:t> </a:t>
            </a:r>
            <a:r>
              <a:rPr lang="en-US" sz="4400" b="1" dirty="0" smtClean="0">
                <a:solidFill>
                  <a:srgbClr val="0070C0"/>
                </a:solidFill>
                <a:latin typeface="Viner Hand ITC" pitchFamily="66" charset="0"/>
              </a:rPr>
              <a:t>Luke</a:t>
            </a:r>
            <a:r>
              <a:rPr lang="en-US" sz="4400" b="1" dirty="0" smtClean="0">
                <a:solidFill>
                  <a:srgbClr val="FFC000"/>
                </a:solidFill>
                <a:latin typeface="Viner Hand ITC" pitchFamily="66" charset="0"/>
              </a:rPr>
              <a:t>’s</a:t>
            </a:r>
            <a:r>
              <a:rPr lang="en-US" sz="4400" b="1" dirty="0" smtClean="0">
                <a:latin typeface="Viner Hand ITC" pitchFamily="66" charset="0"/>
              </a:rPr>
              <a:t> </a:t>
            </a:r>
            <a:r>
              <a:rPr lang="en-US" sz="4400" b="1" dirty="0" smtClean="0">
                <a:solidFill>
                  <a:schemeClr val="accent2">
                    <a:lumMod val="60000"/>
                    <a:lumOff val="40000"/>
                  </a:schemeClr>
                </a:solidFill>
                <a:latin typeface="Viner Hand ITC" pitchFamily="66" charset="0"/>
              </a:rPr>
              <a:t>Project</a:t>
            </a:r>
            <a:endParaRPr lang="en-US" sz="4400" b="1" dirty="0">
              <a:solidFill>
                <a:schemeClr val="accent2">
                  <a:lumMod val="60000"/>
                  <a:lumOff val="40000"/>
                </a:schemeClr>
              </a:solidFill>
              <a:latin typeface="Viner Hand ITC" pitchFamily="66" charset="0"/>
            </a:endParaRPr>
          </a:p>
        </p:txBody>
      </p:sp>
      <p:sp>
        <p:nvSpPr>
          <p:cNvPr id="3" name="Espace réservé du texte 2"/>
          <p:cNvSpPr>
            <a:spLocks noGrp="1"/>
          </p:cNvSpPr>
          <p:nvPr>
            <p:ph type="body" idx="2"/>
          </p:nvPr>
        </p:nvSpPr>
        <p:spPr>
          <a:xfrm>
            <a:off x="914400" y="1600200"/>
            <a:ext cx="2433464" cy="4495800"/>
          </a:xfrm>
        </p:spPr>
        <p:txBody>
          <a:bodyPr>
            <a:normAutofit fontScale="92500" lnSpcReduction="20000"/>
          </a:bodyPr>
          <a:lstStyle/>
          <a:p>
            <a:pPr algn="ctr"/>
            <a:r>
              <a:rPr lang="en-US" b="1" dirty="0" smtClean="0">
                <a:solidFill>
                  <a:srgbClr val="002060"/>
                </a:solidFill>
              </a:rPr>
              <a:t>This is a sample page of Luke’s Gospel translated into sign language.</a:t>
            </a:r>
          </a:p>
          <a:p>
            <a:pPr algn="ctr"/>
            <a:r>
              <a:rPr lang="en-US" b="1" dirty="0" smtClean="0">
                <a:solidFill>
                  <a:srgbClr val="002060"/>
                </a:solidFill>
              </a:rPr>
              <a:t>It is a long path to go through in order to bring the Gospel to deaf people in their own language.</a:t>
            </a:r>
          </a:p>
          <a:p>
            <a:pPr algn="ctr"/>
            <a:r>
              <a:rPr lang="en-US" b="1" dirty="0" smtClean="0">
                <a:solidFill>
                  <a:srgbClr val="002060"/>
                </a:solidFill>
              </a:rPr>
              <a:t>The Gospel of Luke has not been finished yet, and you can find it on Tunisian Signwriting Literature page.</a:t>
            </a:r>
          </a:p>
          <a:p>
            <a:pPr algn="ctr"/>
            <a:r>
              <a:rPr lang="en-US" b="1" dirty="0" smtClean="0">
                <a:solidFill>
                  <a:srgbClr val="002060"/>
                </a:solidFill>
              </a:rPr>
              <a:t>This page is for Chapter4 and verse 14 (Lk4:14).</a:t>
            </a:r>
            <a:endParaRPr lang="en-US" b="1" dirty="0">
              <a:solidFill>
                <a:srgbClr val="002060"/>
              </a:solidFill>
            </a:endParaRPr>
          </a:p>
        </p:txBody>
      </p:sp>
      <p:pic>
        <p:nvPicPr>
          <p:cNvPr id="5" name="Espace réservé du contenu 4" descr="puddle.jpg"/>
          <p:cNvPicPr>
            <a:picLocks noGrp="1" noChangeAspect="1"/>
          </p:cNvPicPr>
          <p:nvPr>
            <p:ph sz="quarter" idx="1"/>
          </p:nvPr>
        </p:nvPicPr>
        <p:blipFill>
          <a:blip r:embed="rId2" cstate="print"/>
          <a:stretch>
            <a:fillRect/>
          </a:stretch>
        </p:blipFill>
        <p:spPr>
          <a:xfrm>
            <a:off x="4345686" y="1600200"/>
            <a:ext cx="2967228" cy="4495800"/>
          </a:xfrm>
        </p:spPr>
      </p:pic>
    </p:spTree>
  </p:cSld>
  <p:clrMapOvr>
    <a:masterClrMapping/>
  </p:clrMapOvr>
  <p:transition xmlns:p14="http://schemas.microsoft.com/office/powerpoint/2010/main">
    <p:cover dir="rd"/>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pitaux">
  <a:themeElements>
    <a:clrScheme name="Capitaux">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apitaux">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apitaux">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1735</TotalTime>
  <Words>485</Words>
  <Application>Microsoft Macintosh PowerPoint</Application>
  <PresentationFormat>On-screen Show (4:3)</PresentationFormat>
  <Paragraphs>101</Paragraphs>
  <Slides>49</Slides>
  <Notes>0</Notes>
  <HiddenSlides>0</HiddenSlides>
  <MMClips>9</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Capitaux</vt:lpstr>
      <vt:lpstr>Signwriting Project in Tunisia</vt:lpstr>
      <vt:lpstr>PowerPoint Presentation</vt:lpstr>
      <vt:lpstr>Tunisia’s  Towns  Map</vt:lpstr>
      <vt:lpstr>Visit Tunisia’s Signwriting Page  http://www.signwriting.org/tunisia/ </vt:lpstr>
      <vt:lpstr>Free Online Tunisian Sign language Dictionary and Literature</vt:lpstr>
      <vt:lpstr>SignWriting Teaching Manual http://www.signwriting.org/archive/docs9/sw0823_AR_Cross_Linguistic_Guide_To_SignWriting_Arabic_Translation.pdf</vt:lpstr>
      <vt:lpstr>Tunisian Signwriting Workbook https://www.dropbox.com/s/xckhd6lm6sat7rw/SW%20workbook%20numbered.pdf</vt:lpstr>
      <vt:lpstr>Signwriting 120 Hand Shapes http://www.signwriting.org/archive/docs10/sw0932_TN_SignWriting_Hand_Symbols_Tunisian_Sign_Language.pdf</vt:lpstr>
      <vt:lpstr>Gospel Of Luke’s Project</vt:lpstr>
      <vt:lpstr>Celebrities' Biographies</vt:lpstr>
      <vt:lpstr>Children Stories in Signwriting</vt:lpstr>
      <vt:lpstr>The Fox &amp; The Little Bird https://www.facebook.com/photo.php?fbid=519232084843754&amp;set=a.519232044843758.1073741850.330099553757009&amp;type=1&amp;theater</vt:lpstr>
      <vt:lpstr>Goldilocks Levels (1, 2 &amp; 3) http://www.signwriting.org/archive/docs10/sw0933_TN_Goldilocks_Storybook_SWLevel3_Tunisian_Sign_Language.pdf</vt:lpstr>
      <vt:lpstr>The Crow &amp; The Wolf https://www.facebook.com/photo.php?fbid=519215508178745&amp;set=a.519215418178754.1073741848.330099553757009&amp;type=1&amp;theater</vt:lpstr>
      <vt:lpstr>The Drawing Competition https://www.facebook.com/photo.php?fbid=519176018182694&amp;set=a.519175944849368.1073741847.330099553757009&amp;type=1&amp;theater</vt:lpstr>
      <vt:lpstr>The Cricket &amp; The Ant https://www.facebook.com/photo.php?fbid=519216024845360&amp;set=a.519215831512046.1073741849.330099553757009&amp;type=1&amp;theater</vt:lpstr>
      <vt:lpstr>The True Christmas Story http://www.signwriting.org/archive/docs10/sw0931_TN_Christmas_Story_Tunisian_Sign_Language.pdf</vt:lpstr>
      <vt:lpstr>The Dog &amp; The Two Cats https://www.facebook.com/photo.php?fbid=470507289716234&amp;set=pb.330099553757009.-2207520000.1403307446.&amp;type=3&amp;theater</vt:lpstr>
      <vt:lpstr>Little Red Riding Hood https://www.facebook.com/photo.php?fbid=370332913067006&amp;set=pb.330099553757009.-2207520000.1403309059.&amp;type=3&amp;theater</vt:lpstr>
      <vt:lpstr>Signwriting Teaching Videos</vt:lpstr>
      <vt:lpstr>Video Number 0ne</vt:lpstr>
      <vt:lpstr>Video Number TWO</vt:lpstr>
      <vt:lpstr>Video Number THREE</vt:lpstr>
      <vt:lpstr>Signwriting Subtitles Videos</vt:lpstr>
      <vt:lpstr>Video Number 0ne</vt:lpstr>
      <vt:lpstr>Video Number TWO</vt:lpstr>
      <vt:lpstr>Signwriting Song Subtitles</vt:lpstr>
      <vt:lpstr>Signwriting Entertainment Videos</vt:lpstr>
      <vt:lpstr>Video Number 0ne</vt:lpstr>
      <vt:lpstr>Video Number TWO</vt:lpstr>
      <vt:lpstr>Signwriting Humor Cards</vt:lpstr>
      <vt:lpstr>Wishing Cards</vt:lpstr>
      <vt:lpstr>PowerPoint Presentation</vt:lpstr>
      <vt:lpstr>PowerPoint Presentation</vt:lpstr>
      <vt:lpstr>Christian Cards</vt:lpstr>
      <vt:lpstr>Christian Cards</vt:lpstr>
      <vt:lpstr>Muslim Cards</vt:lpstr>
      <vt:lpstr>Jewish Cards</vt:lpstr>
      <vt:lpstr>International Days</vt:lpstr>
      <vt:lpstr>Sensitization Cards</vt:lpstr>
      <vt:lpstr>Fun Cards</vt:lpstr>
      <vt:lpstr>Fun Cards</vt:lpstr>
      <vt:lpstr>Fun Cards</vt:lpstr>
      <vt:lpstr>Fun Cards</vt:lpstr>
      <vt:lpstr>Fun Cards</vt:lpstr>
      <vt:lpstr>Quotation</vt:lpstr>
      <vt:lpstr>Game</vt:lpstr>
      <vt:lpstr>Join Us On facebook https://www.facebook.com/forumtunisiendesingwriting</vt:lpstr>
      <vt:lpstr>Bye-bye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Signwriting Project in Tunisia</dc:title>
  <dc:creator>Daly</dc:creator>
  <cp:lastModifiedBy>Adam Frost</cp:lastModifiedBy>
  <cp:revision>64</cp:revision>
  <dcterms:created xsi:type="dcterms:W3CDTF">2014-06-20T20:57:05Z</dcterms:created>
  <dcterms:modified xsi:type="dcterms:W3CDTF">2014-07-19T15:39:53Z</dcterms:modified>
</cp:coreProperties>
</file>